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" name="Drawing"/>
          <p:cNvGrpSpPr/>
          <p:nvPr/>
        </p:nvGrpSpPr>
        <p:grpSpPr>
          <a:xfrm>
            <a:off x="895350" y="1346200"/>
            <a:ext cx="10610850" cy="6223001"/>
            <a:chOff x="0" y="0"/>
            <a:chExt cx="10610850" cy="6222999"/>
          </a:xfrm>
        </p:grpSpPr>
        <p:sp>
          <p:nvSpPr>
            <p:cNvPr id="119" name="Line"/>
            <p:cNvSpPr/>
            <p:nvPr/>
          </p:nvSpPr>
          <p:spPr>
            <a:xfrm>
              <a:off x="2235199" y="6350"/>
              <a:ext cx="19051" cy="542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0" fill="norm" stroke="1" extrusionOk="0">
                  <a:moveTo>
                    <a:pt x="21600" y="0"/>
                  </a:moveTo>
                  <a:cubicBezTo>
                    <a:pt x="14400" y="840"/>
                    <a:pt x="7200" y="1681"/>
                    <a:pt x="3600" y="3782"/>
                  </a:cubicBezTo>
                  <a:cubicBezTo>
                    <a:pt x="0" y="5883"/>
                    <a:pt x="0" y="9245"/>
                    <a:pt x="0" y="12229"/>
                  </a:cubicBezTo>
                  <a:cubicBezTo>
                    <a:pt x="0" y="15212"/>
                    <a:pt x="0" y="17818"/>
                    <a:pt x="0" y="19415"/>
                  </a:cubicBezTo>
                  <a:cubicBezTo>
                    <a:pt x="0" y="21012"/>
                    <a:pt x="0" y="21600"/>
                    <a:pt x="1200" y="21558"/>
                  </a:cubicBezTo>
                  <a:cubicBezTo>
                    <a:pt x="2400" y="21516"/>
                    <a:pt x="4800" y="20844"/>
                    <a:pt x="7200" y="201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" name="Line"/>
            <p:cNvSpPr/>
            <p:nvPr/>
          </p:nvSpPr>
          <p:spPr>
            <a:xfrm>
              <a:off x="2208261" y="57150"/>
              <a:ext cx="177096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3" h="21600" fill="norm" stroke="1" extrusionOk="0">
                  <a:moveTo>
                    <a:pt x="20291" y="0"/>
                  </a:moveTo>
                  <a:cubicBezTo>
                    <a:pt x="20787" y="2466"/>
                    <a:pt x="21284" y="4932"/>
                    <a:pt x="19670" y="6904"/>
                  </a:cubicBezTo>
                  <a:cubicBezTo>
                    <a:pt x="18056" y="8877"/>
                    <a:pt x="14332" y="10356"/>
                    <a:pt x="10732" y="11293"/>
                  </a:cubicBezTo>
                  <a:cubicBezTo>
                    <a:pt x="7132" y="12230"/>
                    <a:pt x="3656" y="12625"/>
                    <a:pt x="1794" y="13068"/>
                  </a:cubicBezTo>
                  <a:cubicBezTo>
                    <a:pt x="-68" y="13512"/>
                    <a:pt x="-316" y="14005"/>
                    <a:pt x="305" y="14449"/>
                  </a:cubicBezTo>
                  <a:cubicBezTo>
                    <a:pt x="925" y="14893"/>
                    <a:pt x="2415" y="15288"/>
                    <a:pt x="5891" y="16471"/>
                  </a:cubicBezTo>
                  <a:cubicBezTo>
                    <a:pt x="9367" y="17655"/>
                    <a:pt x="14829" y="19627"/>
                    <a:pt x="2029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" name="Line"/>
            <p:cNvSpPr/>
            <p:nvPr/>
          </p:nvSpPr>
          <p:spPr>
            <a:xfrm>
              <a:off x="2440516" y="273050"/>
              <a:ext cx="143934" cy="233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1" fill="norm" stroke="1" extrusionOk="0">
                  <a:moveTo>
                    <a:pt x="21600" y="6943"/>
                  </a:moveTo>
                  <a:cubicBezTo>
                    <a:pt x="20012" y="5786"/>
                    <a:pt x="18424" y="4629"/>
                    <a:pt x="16835" y="4050"/>
                  </a:cubicBezTo>
                  <a:cubicBezTo>
                    <a:pt x="15247" y="3471"/>
                    <a:pt x="13659" y="3471"/>
                    <a:pt x="10959" y="5689"/>
                  </a:cubicBezTo>
                  <a:cubicBezTo>
                    <a:pt x="8259" y="7907"/>
                    <a:pt x="4447" y="12343"/>
                    <a:pt x="2382" y="15043"/>
                  </a:cubicBezTo>
                  <a:cubicBezTo>
                    <a:pt x="318" y="17743"/>
                    <a:pt x="0" y="18707"/>
                    <a:pt x="0" y="19671"/>
                  </a:cubicBezTo>
                  <a:cubicBezTo>
                    <a:pt x="0" y="20636"/>
                    <a:pt x="318" y="21600"/>
                    <a:pt x="3335" y="21214"/>
                  </a:cubicBezTo>
                  <a:cubicBezTo>
                    <a:pt x="6353" y="20829"/>
                    <a:pt x="12071" y="19093"/>
                    <a:pt x="15565" y="16489"/>
                  </a:cubicBezTo>
                  <a:cubicBezTo>
                    <a:pt x="19059" y="13886"/>
                    <a:pt x="20329" y="10414"/>
                    <a:pt x="20012" y="7521"/>
                  </a:cubicBezTo>
                  <a:cubicBezTo>
                    <a:pt x="19694" y="4629"/>
                    <a:pt x="17788" y="2314"/>
                    <a:pt x="1588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" name="Line"/>
            <p:cNvSpPr/>
            <p:nvPr/>
          </p:nvSpPr>
          <p:spPr>
            <a:xfrm>
              <a:off x="2758016" y="0"/>
              <a:ext cx="35984" cy="449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2" fill="norm" stroke="1" extrusionOk="0">
                  <a:moveTo>
                    <a:pt x="21600" y="0"/>
                  </a:moveTo>
                  <a:cubicBezTo>
                    <a:pt x="15247" y="913"/>
                    <a:pt x="8894" y="1825"/>
                    <a:pt x="5082" y="4006"/>
                  </a:cubicBezTo>
                  <a:cubicBezTo>
                    <a:pt x="1271" y="6186"/>
                    <a:pt x="0" y="9634"/>
                    <a:pt x="0" y="12575"/>
                  </a:cubicBezTo>
                  <a:cubicBezTo>
                    <a:pt x="0" y="15515"/>
                    <a:pt x="1271" y="17949"/>
                    <a:pt x="1906" y="19470"/>
                  </a:cubicBezTo>
                  <a:cubicBezTo>
                    <a:pt x="2541" y="20992"/>
                    <a:pt x="2541" y="21600"/>
                    <a:pt x="4447" y="21549"/>
                  </a:cubicBezTo>
                  <a:cubicBezTo>
                    <a:pt x="6353" y="21499"/>
                    <a:pt x="10165" y="20789"/>
                    <a:pt x="13976" y="200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" name="Line"/>
            <p:cNvSpPr/>
            <p:nvPr/>
          </p:nvSpPr>
          <p:spPr>
            <a:xfrm>
              <a:off x="2921000" y="241034"/>
              <a:ext cx="196850" cy="159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1" fill="norm" stroke="1" extrusionOk="0">
                  <a:moveTo>
                    <a:pt x="0" y="4298"/>
                  </a:moveTo>
                  <a:cubicBezTo>
                    <a:pt x="465" y="2309"/>
                    <a:pt x="929" y="319"/>
                    <a:pt x="1161" y="35"/>
                  </a:cubicBezTo>
                  <a:cubicBezTo>
                    <a:pt x="1394" y="-249"/>
                    <a:pt x="1394" y="1172"/>
                    <a:pt x="1510" y="4014"/>
                  </a:cubicBezTo>
                  <a:cubicBezTo>
                    <a:pt x="1626" y="6856"/>
                    <a:pt x="1858" y="11119"/>
                    <a:pt x="2439" y="10977"/>
                  </a:cubicBezTo>
                  <a:cubicBezTo>
                    <a:pt x="3019" y="10835"/>
                    <a:pt x="3948" y="6288"/>
                    <a:pt x="4877" y="3588"/>
                  </a:cubicBezTo>
                  <a:cubicBezTo>
                    <a:pt x="5806" y="888"/>
                    <a:pt x="6735" y="35"/>
                    <a:pt x="7665" y="35"/>
                  </a:cubicBezTo>
                  <a:cubicBezTo>
                    <a:pt x="8594" y="35"/>
                    <a:pt x="9523" y="888"/>
                    <a:pt x="10219" y="2877"/>
                  </a:cubicBezTo>
                  <a:cubicBezTo>
                    <a:pt x="10916" y="4867"/>
                    <a:pt x="11381" y="7993"/>
                    <a:pt x="11613" y="10267"/>
                  </a:cubicBezTo>
                  <a:cubicBezTo>
                    <a:pt x="11845" y="12540"/>
                    <a:pt x="11845" y="13962"/>
                    <a:pt x="12077" y="13819"/>
                  </a:cubicBezTo>
                  <a:cubicBezTo>
                    <a:pt x="12310" y="13677"/>
                    <a:pt x="12774" y="11972"/>
                    <a:pt x="13471" y="9840"/>
                  </a:cubicBezTo>
                  <a:cubicBezTo>
                    <a:pt x="14168" y="7709"/>
                    <a:pt x="15097" y="5151"/>
                    <a:pt x="16258" y="3588"/>
                  </a:cubicBezTo>
                  <a:cubicBezTo>
                    <a:pt x="17419" y="2025"/>
                    <a:pt x="18813" y="1456"/>
                    <a:pt x="19742" y="2167"/>
                  </a:cubicBezTo>
                  <a:cubicBezTo>
                    <a:pt x="20671" y="2877"/>
                    <a:pt x="21135" y="4867"/>
                    <a:pt x="21368" y="8277"/>
                  </a:cubicBezTo>
                  <a:cubicBezTo>
                    <a:pt x="21600" y="11688"/>
                    <a:pt x="21600" y="16519"/>
                    <a:pt x="21600" y="21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" name="Line"/>
            <p:cNvSpPr/>
            <p:nvPr/>
          </p:nvSpPr>
          <p:spPr>
            <a:xfrm>
              <a:off x="3177116" y="249384"/>
              <a:ext cx="79439" cy="2053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6" h="21164" fill="norm" stroke="1" extrusionOk="0">
                  <a:moveTo>
                    <a:pt x="14400" y="2439"/>
                  </a:moveTo>
                  <a:cubicBezTo>
                    <a:pt x="14400" y="1348"/>
                    <a:pt x="14400" y="257"/>
                    <a:pt x="13292" y="39"/>
                  </a:cubicBezTo>
                  <a:cubicBezTo>
                    <a:pt x="12185" y="-179"/>
                    <a:pt x="9969" y="476"/>
                    <a:pt x="7754" y="2876"/>
                  </a:cubicBezTo>
                  <a:cubicBezTo>
                    <a:pt x="5538" y="5276"/>
                    <a:pt x="3323" y="9421"/>
                    <a:pt x="1938" y="12257"/>
                  </a:cubicBezTo>
                  <a:cubicBezTo>
                    <a:pt x="554" y="15094"/>
                    <a:pt x="0" y="16621"/>
                    <a:pt x="0" y="17930"/>
                  </a:cubicBezTo>
                  <a:cubicBezTo>
                    <a:pt x="0" y="19239"/>
                    <a:pt x="554" y="20330"/>
                    <a:pt x="2215" y="20876"/>
                  </a:cubicBezTo>
                  <a:cubicBezTo>
                    <a:pt x="3877" y="21421"/>
                    <a:pt x="6646" y="21421"/>
                    <a:pt x="10246" y="18803"/>
                  </a:cubicBezTo>
                  <a:cubicBezTo>
                    <a:pt x="13846" y="16185"/>
                    <a:pt x="18277" y="10948"/>
                    <a:pt x="19938" y="7566"/>
                  </a:cubicBezTo>
                  <a:cubicBezTo>
                    <a:pt x="21600" y="4185"/>
                    <a:pt x="20492" y="2657"/>
                    <a:pt x="19385" y="11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" name="Line"/>
            <p:cNvSpPr/>
            <p:nvPr/>
          </p:nvSpPr>
          <p:spPr>
            <a:xfrm>
              <a:off x="3366635" y="259220"/>
              <a:ext cx="131421" cy="468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5" h="21460" fill="norm" stroke="1" extrusionOk="0">
                  <a:moveTo>
                    <a:pt x="17031" y="1214"/>
                  </a:moveTo>
                  <a:cubicBezTo>
                    <a:pt x="15343" y="730"/>
                    <a:pt x="13656" y="246"/>
                    <a:pt x="11968" y="100"/>
                  </a:cubicBezTo>
                  <a:cubicBezTo>
                    <a:pt x="10281" y="-45"/>
                    <a:pt x="8593" y="149"/>
                    <a:pt x="6400" y="827"/>
                  </a:cubicBezTo>
                  <a:cubicBezTo>
                    <a:pt x="4206" y="1505"/>
                    <a:pt x="1506" y="2667"/>
                    <a:pt x="493" y="3490"/>
                  </a:cubicBezTo>
                  <a:cubicBezTo>
                    <a:pt x="-519" y="4314"/>
                    <a:pt x="156" y="4798"/>
                    <a:pt x="1337" y="5089"/>
                  </a:cubicBezTo>
                  <a:cubicBezTo>
                    <a:pt x="2518" y="5379"/>
                    <a:pt x="4206" y="5476"/>
                    <a:pt x="7243" y="4798"/>
                  </a:cubicBezTo>
                  <a:cubicBezTo>
                    <a:pt x="10281" y="4120"/>
                    <a:pt x="14668" y="2667"/>
                    <a:pt x="16862" y="1650"/>
                  </a:cubicBezTo>
                  <a:cubicBezTo>
                    <a:pt x="19056" y="633"/>
                    <a:pt x="19056" y="52"/>
                    <a:pt x="18887" y="3"/>
                  </a:cubicBezTo>
                  <a:cubicBezTo>
                    <a:pt x="18718" y="-45"/>
                    <a:pt x="18381" y="439"/>
                    <a:pt x="17875" y="1989"/>
                  </a:cubicBezTo>
                  <a:cubicBezTo>
                    <a:pt x="17368" y="3539"/>
                    <a:pt x="16693" y="6154"/>
                    <a:pt x="17200" y="9108"/>
                  </a:cubicBezTo>
                  <a:cubicBezTo>
                    <a:pt x="17706" y="12063"/>
                    <a:pt x="19393" y="15356"/>
                    <a:pt x="20237" y="17245"/>
                  </a:cubicBezTo>
                  <a:cubicBezTo>
                    <a:pt x="21081" y="19133"/>
                    <a:pt x="21081" y="19618"/>
                    <a:pt x="20743" y="20102"/>
                  </a:cubicBezTo>
                  <a:cubicBezTo>
                    <a:pt x="20406" y="20586"/>
                    <a:pt x="19731" y="21071"/>
                    <a:pt x="18550" y="21313"/>
                  </a:cubicBezTo>
                  <a:cubicBezTo>
                    <a:pt x="17368" y="21555"/>
                    <a:pt x="15681" y="21555"/>
                    <a:pt x="12812" y="20877"/>
                  </a:cubicBezTo>
                  <a:cubicBezTo>
                    <a:pt x="9943" y="20199"/>
                    <a:pt x="5893" y="18843"/>
                    <a:pt x="4375" y="17342"/>
                  </a:cubicBezTo>
                  <a:cubicBezTo>
                    <a:pt x="2856" y="15840"/>
                    <a:pt x="3868" y="14194"/>
                    <a:pt x="4881" y="125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" name="Line"/>
            <p:cNvSpPr/>
            <p:nvPr/>
          </p:nvSpPr>
          <p:spPr>
            <a:xfrm>
              <a:off x="3589456" y="267648"/>
              <a:ext cx="92092" cy="205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4" h="21012" fill="norm" stroke="1" extrusionOk="0">
                  <a:moveTo>
                    <a:pt x="18333" y="1847"/>
                  </a:moveTo>
                  <a:cubicBezTo>
                    <a:pt x="15933" y="983"/>
                    <a:pt x="13533" y="119"/>
                    <a:pt x="11373" y="11"/>
                  </a:cubicBezTo>
                  <a:cubicBezTo>
                    <a:pt x="9213" y="-97"/>
                    <a:pt x="7293" y="551"/>
                    <a:pt x="5133" y="3035"/>
                  </a:cubicBezTo>
                  <a:cubicBezTo>
                    <a:pt x="2973" y="5519"/>
                    <a:pt x="573" y="9839"/>
                    <a:pt x="93" y="13079"/>
                  </a:cubicBezTo>
                  <a:cubicBezTo>
                    <a:pt x="-387" y="16319"/>
                    <a:pt x="1053" y="18479"/>
                    <a:pt x="2973" y="19775"/>
                  </a:cubicBezTo>
                  <a:cubicBezTo>
                    <a:pt x="4893" y="21071"/>
                    <a:pt x="7293" y="21503"/>
                    <a:pt x="10413" y="20315"/>
                  </a:cubicBezTo>
                  <a:cubicBezTo>
                    <a:pt x="13533" y="19127"/>
                    <a:pt x="17373" y="16319"/>
                    <a:pt x="19293" y="13511"/>
                  </a:cubicBezTo>
                  <a:cubicBezTo>
                    <a:pt x="21213" y="10703"/>
                    <a:pt x="21213" y="7895"/>
                    <a:pt x="20253" y="5735"/>
                  </a:cubicBezTo>
                  <a:cubicBezTo>
                    <a:pt x="19293" y="3575"/>
                    <a:pt x="17373" y="2063"/>
                    <a:pt x="15693" y="1739"/>
                  </a:cubicBezTo>
                  <a:cubicBezTo>
                    <a:pt x="14013" y="1415"/>
                    <a:pt x="12573" y="2279"/>
                    <a:pt x="11133" y="31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" name="Line"/>
            <p:cNvSpPr/>
            <p:nvPr/>
          </p:nvSpPr>
          <p:spPr>
            <a:xfrm>
              <a:off x="3740150" y="215900"/>
              <a:ext cx="165100" cy="235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5786"/>
                  </a:moveTo>
                  <a:cubicBezTo>
                    <a:pt x="1108" y="5207"/>
                    <a:pt x="2215" y="4629"/>
                    <a:pt x="3462" y="4436"/>
                  </a:cubicBezTo>
                  <a:cubicBezTo>
                    <a:pt x="4708" y="4243"/>
                    <a:pt x="6092" y="4436"/>
                    <a:pt x="7754" y="6846"/>
                  </a:cubicBezTo>
                  <a:cubicBezTo>
                    <a:pt x="9415" y="9257"/>
                    <a:pt x="11354" y="13886"/>
                    <a:pt x="11908" y="16875"/>
                  </a:cubicBezTo>
                  <a:cubicBezTo>
                    <a:pt x="12462" y="19864"/>
                    <a:pt x="11631" y="21214"/>
                    <a:pt x="11077" y="21407"/>
                  </a:cubicBezTo>
                  <a:cubicBezTo>
                    <a:pt x="10523" y="21600"/>
                    <a:pt x="10246" y="20636"/>
                    <a:pt x="10523" y="17839"/>
                  </a:cubicBezTo>
                  <a:cubicBezTo>
                    <a:pt x="10800" y="15043"/>
                    <a:pt x="11631" y="10414"/>
                    <a:pt x="13569" y="7136"/>
                  </a:cubicBezTo>
                  <a:cubicBezTo>
                    <a:pt x="15508" y="3857"/>
                    <a:pt x="18554" y="19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" name="Line"/>
            <p:cNvSpPr/>
            <p:nvPr/>
          </p:nvSpPr>
          <p:spPr>
            <a:xfrm>
              <a:off x="3915905" y="273050"/>
              <a:ext cx="97815" cy="160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5" h="21265" fill="norm" stroke="1" extrusionOk="0">
                  <a:moveTo>
                    <a:pt x="12585" y="0"/>
                  </a:moveTo>
                  <a:cubicBezTo>
                    <a:pt x="8535" y="1964"/>
                    <a:pt x="4485" y="3927"/>
                    <a:pt x="2235" y="7153"/>
                  </a:cubicBezTo>
                  <a:cubicBezTo>
                    <a:pt x="-15" y="10379"/>
                    <a:pt x="-465" y="14868"/>
                    <a:pt x="435" y="17673"/>
                  </a:cubicBezTo>
                  <a:cubicBezTo>
                    <a:pt x="1335" y="20478"/>
                    <a:pt x="3585" y="21600"/>
                    <a:pt x="6960" y="21179"/>
                  </a:cubicBezTo>
                  <a:cubicBezTo>
                    <a:pt x="10335" y="20758"/>
                    <a:pt x="14835" y="18795"/>
                    <a:pt x="17535" y="16270"/>
                  </a:cubicBezTo>
                  <a:cubicBezTo>
                    <a:pt x="20235" y="13745"/>
                    <a:pt x="21135" y="10660"/>
                    <a:pt x="20685" y="7995"/>
                  </a:cubicBezTo>
                  <a:cubicBezTo>
                    <a:pt x="20235" y="5330"/>
                    <a:pt x="18435" y="3086"/>
                    <a:pt x="16410" y="2104"/>
                  </a:cubicBezTo>
                  <a:cubicBezTo>
                    <a:pt x="14385" y="1122"/>
                    <a:pt x="12135" y="1403"/>
                    <a:pt x="9885" y="16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" name="Line"/>
            <p:cNvSpPr/>
            <p:nvPr/>
          </p:nvSpPr>
          <p:spPr>
            <a:xfrm>
              <a:off x="4032250" y="264255"/>
              <a:ext cx="184150" cy="184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8" fill="norm" stroke="1" extrusionOk="0">
                  <a:moveTo>
                    <a:pt x="0" y="280"/>
                  </a:moveTo>
                  <a:cubicBezTo>
                    <a:pt x="1241" y="38"/>
                    <a:pt x="2483" y="-205"/>
                    <a:pt x="3476" y="280"/>
                  </a:cubicBezTo>
                  <a:cubicBezTo>
                    <a:pt x="4469" y="766"/>
                    <a:pt x="5214" y="1979"/>
                    <a:pt x="6083" y="5134"/>
                  </a:cubicBezTo>
                  <a:cubicBezTo>
                    <a:pt x="6952" y="8289"/>
                    <a:pt x="7945" y="13386"/>
                    <a:pt x="8690" y="16662"/>
                  </a:cubicBezTo>
                  <a:cubicBezTo>
                    <a:pt x="9434" y="19939"/>
                    <a:pt x="9931" y="21395"/>
                    <a:pt x="10552" y="21152"/>
                  </a:cubicBezTo>
                  <a:cubicBezTo>
                    <a:pt x="11172" y="20910"/>
                    <a:pt x="11917" y="18968"/>
                    <a:pt x="13159" y="15449"/>
                  </a:cubicBezTo>
                  <a:cubicBezTo>
                    <a:pt x="14400" y="11930"/>
                    <a:pt x="16138" y="6833"/>
                    <a:pt x="17628" y="4042"/>
                  </a:cubicBezTo>
                  <a:cubicBezTo>
                    <a:pt x="19117" y="1251"/>
                    <a:pt x="20359" y="766"/>
                    <a:pt x="21600" y="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" name="Line"/>
            <p:cNvSpPr/>
            <p:nvPr/>
          </p:nvSpPr>
          <p:spPr>
            <a:xfrm>
              <a:off x="4451349" y="349250"/>
              <a:ext cx="2095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55" y="18000"/>
                    <a:pt x="10909" y="14400"/>
                    <a:pt x="14509" y="10800"/>
                  </a:cubicBezTo>
                  <a:cubicBezTo>
                    <a:pt x="18109" y="7200"/>
                    <a:pt x="19855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4869348" y="49809"/>
              <a:ext cx="146139" cy="469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2" h="21411" fill="norm" stroke="1" extrusionOk="0">
                  <a:moveTo>
                    <a:pt x="19956" y="2648"/>
                  </a:moveTo>
                  <a:cubicBezTo>
                    <a:pt x="18156" y="1781"/>
                    <a:pt x="16356" y="913"/>
                    <a:pt x="13956" y="431"/>
                  </a:cubicBezTo>
                  <a:cubicBezTo>
                    <a:pt x="11556" y="-52"/>
                    <a:pt x="8556" y="-148"/>
                    <a:pt x="6006" y="238"/>
                  </a:cubicBezTo>
                  <a:cubicBezTo>
                    <a:pt x="3456" y="623"/>
                    <a:pt x="1356" y="1491"/>
                    <a:pt x="456" y="2889"/>
                  </a:cubicBezTo>
                  <a:cubicBezTo>
                    <a:pt x="-444" y="4288"/>
                    <a:pt x="-144" y="6216"/>
                    <a:pt x="2556" y="8145"/>
                  </a:cubicBezTo>
                  <a:cubicBezTo>
                    <a:pt x="5256" y="10073"/>
                    <a:pt x="10356" y="12002"/>
                    <a:pt x="13956" y="13448"/>
                  </a:cubicBezTo>
                  <a:cubicBezTo>
                    <a:pt x="17556" y="14895"/>
                    <a:pt x="19656" y="15859"/>
                    <a:pt x="20406" y="16920"/>
                  </a:cubicBezTo>
                  <a:cubicBezTo>
                    <a:pt x="21156" y="17981"/>
                    <a:pt x="20556" y="19138"/>
                    <a:pt x="18306" y="19909"/>
                  </a:cubicBezTo>
                  <a:cubicBezTo>
                    <a:pt x="16056" y="20681"/>
                    <a:pt x="12156" y="21066"/>
                    <a:pt x="9456" y="21259"/>
                  </a:cubicBezTo>
                  <a:cubicBezTo>
                    <a:pt x="6756" y="21452"/>
                    <a:pt x="5256" y="21452"/>
                    <a:pt x="4506" y="21307"/>
                  </a:cubicBezTo>
                  <a:cubicBezTo>
                    <a:pt x="3756" y="21163"/>
                    <a:pt x="3756" y="20873"/>
                    <a:pt x="3756" y="205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5143499" y="308224"/>
              <a:ext cx="217121" cy="18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0906" fill="norm" stroke="1" extrusionOk="0">
                  <a:moveTo>
                    <a:pt x="0" y="332"/>
                  </a:moveTo>
                  <a:cubicBezTo>
                    <a:pt x="839" y="2492"/>
                    <a:pt x="1678" y="4652"/>
                    <a:pt x="1992" y="7652"/>
                  </a:cubicBezTo>
                  <a:cubicBezTo>
                    <a:pt x="2307" y="10652"/>
                    <a:pt x="2097" y="14492"/>
                    <a:pt x="1678" y="17132"/>
                  </a:cubicBezTo>
                  <a:cubicBezTo>
                    <a:pt x="1258" y="19772"/>
                    <a:pt x="629" y="21212"/>
                    <a:pt x="524" y="20852"/>
                  </a:cubicBezTo>
                  <a:cubicBezTo>
                    <a:pt x="419" y="20492"/>
                    <a:pt x="839" y="18332"/>
                    <a:pt x="1573" y="15452"/>
                  </a:cubicBezTo>
                  <a:cubicBezTo>
                    <a:pt x="2307" y="12572"/>
                    <a:pt x="3355" y="8972"/>
                    <a:pt x="4404" y="6332"/>
                  </a:cubicBezTo>
                  <a:cubicBezTo>
                    <a:pt x="5452" y="3692"/>
                    <a:pt x="6501" y="2012"/>
                    <a:pt x="7235" y="1892"/>
                  </a:cubicBezTo>
                  <a:cubicBezTo>
                    <a:pt x="7969" y="1772"/>
                    <a:pt x="8388" y="3212"/>
                    <a:pt x="8703" y="4532"/>
                  </a:cubicBezTo>
                  <a:cubicBezTo>
                    <a:pt x="9017" y="5852"/>
                    <a:pt x="9227" y="7052"/>
                    <a:pt x="9332" y="8252"/>
                  </a:cubicBezTo>
                  <a:cubicBezTo>
                    <a:pt x="9437" y="9452"/>
                    <a:pt x="9437" y="10652"/>
                    <a:pt x="9647" y="10652"/>
                  </a:cubicBezTo>
                  <a:cubicBezTo>
                    <a:pt x="9856" y="10652"/>
                    <a:pt x="10276" y="9452"/>
                    <a:pt x="11639" y="7412"/>
                  </a:cubicBezTo>
                  <a:cubicBezTo>
                    <a:pt x="13002" y="5372"/>
                    <a:pt x="15309" y="2492"/>
                    <a:pt x="16986" y="1052"/>
                  </a:cubicBezTo>
                  <a:cubicBezTo>
                    <a:pt x="18664" y="-388"/>
                    <a:pt x="19713" y="-388"/>
                    <a:pt x="20447" y="1292"/>
                  </a:cubicBezTo>
                  <a:cubicBezTo>
                    <a:pt x="21181" y="2972"/>
                    <a:pt x="21600" y="6332"/>
                    <a:pt x="21495" y="9452"/>
                  </a:cubicBezTo>
                  <a:cubicBezTo>
                    <a:pt x="21390" y="12572"/>
                    <a:pt x="20761" y="15452"/>
                    <a:pt x="20132" y="18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5448300" y="311150"/>
              <a:ext cx="6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" name="Line"/>
            <p:cNvSpPr/>
            <p:nvPr/>
          </p:nvSpPr>
          <p:spPr>
            <a:xfrm>
              <a:off x="5467350" y="203200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" name="Line"/>
            <p:cNvSpPr/>
            <p:nvPr/>
          </p:nvSpPr>
          <p:spPr>
            <a:xfrm>
              <a:off x="5549900" y="234950"/>
              <a:ext cx="152400" cy="198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826"/>
                  </a:moveTo>
                  <a:cubicBezTo>
                    <a:pt x="2700" y="9651"/>
                    <a:pt x="5400" y="14477"/>
                    <a:pt x="6750" y="17464"/>
                  </a:cubicBezTo>
                  <a:cubicBezTo>
                    <a:pt x="8100" y="20451"/>
                    <a:pt x="8100" y="21600"/>
                    <a:pt x="7800" y="21600"/>
                  </a:cubicBezTo>
                  <a:cubicBezTo>
                    <a:pt x="7500" y="21600"/>
                    <a:pt x="6900" y="20451"/>
                    <a:pt x="6300" y="18038"/>
                  </a:cubicBezTo>
                  <a:cubicBezTo>
                    <a:pt x="5700" y="15626"/>
                    <a:pt x="5100" y="11949"/>
                    <a:pt x="7650" y="8732"/>
                  </a:cubicBezTo>
                  <a:cubicBezTo>
                    <a:pt x="10200" y="5515"/>
                    <a:pt x="15900" y="27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" name="Line"/>
            <p:cNvSpPr/>
            <p:nvPr/>
          </p:nvSpPr>
          <p:spPr>
            <a:xfrm>
              <a:off x="5765800" y="279021"/>
              <a:ext cx="139700" cy="1602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7" fill="norm" stroke="1" extrusionOk="0">
                  <a:moveTo>
                    <a:pt x="0" y="881"/>
                  </a:moveTo>
                  <a:cubicBezTo>
                    <a:pt x="982" y="6696"/>
                    <a:pt x="1964" y="12511"/>
                    <a:pt x="2291" y="16111"/>
                  </a:cubicBezTo>
                  <a:cubicBezTo>
                    <a:pt x="2618" y="19711"/>
                    <a:pt x="2291" y="21096"/>
                    <a:pt x="1964" y="20958"/>
                  </a:cubicBezTo>
                  <a:cubicBezTo>
                    <a:pt x="1636" y="20819"/>
                    <a:pt x="1309" y="19158"/>
                    <a:pt x="1964" y="15973"/>
                  </a:cubicBezTo>
                  <a:cubicBezTo>
                    <a:pt x="2618" y="12788"/>
                    <a:pt x="4255" y="8081"/>
                    <a:pt x="5891" y="5173"/>
                  </a:cubicBezTo>
                  <a:cubicBezTo>
                    <a:pt x="7527" y="2265"/>
                    <a:pt x="9164" y="1158"/>
                    <a:pt x="10800" y="465"/>
                  </a:cubicBezTo>
                  <a:cubicBezTo>
                    <a:pt x="12436" y="-227"/>
                    <a:pt x="14073" y="-504"/>
                    <a:pt x="15873" y="2265"/>
                  </a:cubicBezTo>
                  <a:cubicBezTo>
                    <a:pt x="17673" y="5034"/>
                    <a:pt x="19636" y="10850"/>
                    <a:pt x="21600" y="166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" name="Line"/>
            <p:cNvSpPr/>
            <p:nvPr/>
          </p:nvSpPr>
          <p:spPr>
            <a:xfrm>
              <a:off x="5956304" y="293133"/>
              <a:ext cx="96597" cy="163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6" h="20620" fill="norm" stroke="1" extrusionOk="0">
                  <a:moveTo>
                    <a:pt x="9449" y="4670"/>
                  </a:moveTo>
                  <a:cubicBezTo>
                    <a:pt x="10349" y="2803"/>
                    <a:pt x="11249" y="936"/>
                    <a:pt x="10574" y="270"/>
                  </a:cubicBezTo>
                  <a:cubicBezTo>
                    <a:pt x="9899" y="-397"/>
                    <a:pt x="7649" y="136"/>
                    <a:pt x="5399" y="2270"/>
                  </a:cubicBezTo>
                  <a:cubicBezTo>
                    <a:pt x="3149" y="4403"/>
                    <a:pt x="899" y="8136"/>
                    <a:pt x="224" y="11470"/>
                  </a:cubicBezTo>
                  <a:cubicBezTo>
                    <a:pt x="-451" y="14803"/>
                    <a:pt x="449" y="17736"/>
                    <a:pt x="2249" y="19336"/>
                  </a:cubicBezTo>
                  <a:cubicBezTo>
                    <a:pt x="4049" y="20936"/>
                    <a:pt x="6749" y="21203"/>
                    <a:pt x="10124" y="19203"/>
                  </a:cubicBezTo>
                  <a:cubicBezTo>
                    <a:pt x="13499" y="17203"/>
                    <a:pt x="17549" y="12936"/>
                    <a:pt x="19349" y="10136"/>
                  </a:cubicBezTo>
                  <a:cubicBezTo>
                    <a:pt x="21149" y="7336"/>
                    <a:pt x="20699" y="6003"/>
                    <a:pt x="19349" y="5203"/>
                  </a:cubicBezTo>
                  <a:cubicBezTo>
                    <a:pt x="17999" y="4403"/>
                    <a:pt x="15749" y="4136"/>
                    <a:pt x="13499" y="38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" name="Line"/>
            <p:cNvSpPr/>
            <p:nvPr/>
          </p:nvSpPr>
          <p:spPr>
            <a:xfrm>
              <a:off x="6108700" y="273050"/>
              <a:ext cx="171450" cy="2001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6" fill="norm" stroke="1" extrusionOk="0">
                  <a:moveTo>
                    <a:pt x="0" y="1364"/>
                  </a:moveTo>
                  <a:cubicBezTo>
                    <a:pt x="1067" y="3865"/>
                    <a:pt x="2133" y="6366"/>
                    <a:pt x="2933" y="9322"/>
                  </a:cubicBezTo>
                  <a:cubicBezTo>
                    <a:pt x="3733" y="12278"/>
                    <a:pt x="4267" y="15688"/>
                    <a:pt x="4933" y="17962"/>
                  </a:cubicBezTo>
                  <a:cubicBezTo>
                    <a:pt x="5600" y="20236"/>
                    <a:pt x="6400" y="21373"/>
                    <a:pt x="7333" y="21486"/>
                  </a:cubicBezTo>
                  <a:cubicBezTo>
                    <a:pt x="8267" y="21600"/>
                    <a:pt x="9333" y="20691"/>
                    <a:pt x="10800" y="17962"/>
                  </a:cubicBezTo>
                  <a:cubicBezTo>
                    <a:pt x="12267" y="15234"/>
                    <a:pt x="14133" y="10686"/>
                    <a:pt x="16000" y="7389"/>
                  </a:cubicBezTo>
                  <a:cubicBezTo>
                    <a:pt x="17867" y="4093"/>
                    <a:pt x="19733" y="204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" name="Line"/>
            <p:cNvSpPr/>
            <p:nvPr/>
          </p:nvSpPr>
          <p:spPr>
            <a:xfrm>
              <a:off x="6915150" y="133350"/>
              <a:ext cx="3175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3541"/>
                    <a:pt x="10080" y="7082"/>
                    <a:pt x="6480" y="10682"/>
                  </a:cubicBezTo>
                  <a:cubicBezTo>
                    <a:pt x="2880" y="14282"/>
                    <a:pt x="1440" y="1794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" name="Line"/>
            <p:cNvSpPr/>
            <p:nvPr/>
          </p:nvSpPr>
          <p:spPr>
            <a:xfrm>
              <a:off x="6655743" y="107950"/>
              <a:ext cx="500708" cy="17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9" h="21600" fill="norm" stroke="1" extrusionOk="0">
                  <a:moveTo>
                    <a:pt x="2420" y="21600"/>
                  </a:moveTo>
                  <a:cubicBezTo>
                    <a:pt x="1782" y="20829"/>
                    <a:pt x="1144" y="20057"/>
                    <a:pt x="688" y="19157"/>
                  </a:cubicBezTo>
                  <a:cubicBezTo>
                    <a:pt x="232" y="18257"/>
                    <a:pt x="-41" y="17229"/>
                    <a:pt x="5" y="16329"/>
                  </a:cubicBezTo>
                  <a:cubicBezTo>
                    <a:pt x="50" y="15429"/>
                    <a:pt x="415" y="14657"/>
                    <a:pt x="1827" y="13243"/>
                  </a:cubicBezTo>
                  <a:cubicBezTo>
                    <a:pt x="3240" y="11829"/>
                    <a:pt x="5701" y="9771"/>
                    <a:pt x="8891" y="7457"/>
                  </a:cubicBezTo>
                  <a:cubicBezTo>
                    <a:pt x="12081" y="5143"/>
                    <a:pt x="16000" y="2571"/>
                    <a:pt x="18232" y="1286"/>
                  </a:cubicBezTo>
                  <a:cubicBezTo>
                    <a:pt x="20465" y="0"/>
                    <a:pt x="21012" y="0"/>
                    <a:pt x="2155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" name="Line"/>
            <p:cNvSpPr/>
            <p:nvPr/>
          </p:nvSpPr>
          <p:spPr>
            <a:xfrm>
              <a:off x="7025937" y="315667"/>
              <a:ext cx="162263" cy="177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9" h="21034" fill="norm" stroke="1" extrusionOk="0">
                  <a:moveTo>
                    <a:pt x="2952" y="9259"/>
                  </a:moveTo>
                  <a:cubicBezTo>
                    <a:pt x="6552" y="7250"/>
                    <a:pt x="10152" y="5241"/>
                    <a:pt x="12091" y="3608"/>
                  </a:cubicBezTo>
                  <a:cubicBezTo>
                    <a:pt x="14029" y="1975"/>
                    <a:pt x="14306" y="720"/>
                    <a:pt x="13752" y="217"/>
                  </a:cubicBezTo>
                  <a:cubicBezTo>
                    <a:pt x="13198" y="-285"/>
                    <a:pt x="11814" y="-34"/>
                    <a:pt x="9321" y="2227"/>
                  </a:cubicBezTo>
                  <a:cubicBezTo>
                    <a:pt x="6829" y="4487"/>
                    <a:pt x="3229" y="8757"/>
                    <a:pt x="1429" y="12022"/>
                  </a:cubicBezTo>
                  <a:cubicBezTo>
                    <a:pt x="-371" y="15287"/>
                    <a:pt x="-371" y="17548"/>
                    <a:pt x="875" y="19055"/>
                  </a:cubicBezTo>
                  <a:cubicBezTo>
                    <a:pt x="2121" y="20562"/>
                    <a:pt x="4614" y="21315"/>
                    <a:pt x="8214" y="20938"/>
                  </a:cubicBezTo>
                  <a:cubicBezTo>
                    <a:pt x="11814" y="20562"/>
                    <a:pt x="16521" y="19055"/>
                    <a:pt x="21229" y="175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" name="Line"/>
            <p:cNvSpPr/>
            <p:nvPr/>
          </p:nvSpPr>
          <p:spPr>
            <a:xfrm>
              <a:off x="7233594" y="285186"/>
              <a:ext cx="103488" cy="230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1" h="21165" fill="norm" stroke="1" extrusionOk="0">
                  <a:moveTo>
                    <a:pt x="14063" y="635"/>
                  </a:moveTo>
                  <a:cubicBezTo>
                    <a:pt x="10175" y="246"/>
                    <a:pt x="6287" y="-143"/>
                    <a:pt x="3695" y="52"/>
                  </a:cubicBezTo>
                  <a:cubicBezTo>
                    <a:pt x="1103" y="246"/>
                    <a:pt x="-193" y="1025"/>
                    <a:pt x="23" y="2387"/>
                  </a:cubicBezTo>
                  <a:cubicBezTo>
                    <a:pt x="239" y="3749"/>
                    <a:pt x="1967" y="5695"/>
                    <a:pt x="5207" y="7933"/>
                  </a:cubicBezTo>
                  <a:cubicBezTo>
                    <a:pt x="8447" y="10171"/>
                    <a:pt x="13199" y="12700"/>
                    <a:pt x="16223" y="14452"/>
                  </a:cubicBezTo>
                  <a:cubicBezTo>
                    <a:pt x="19247" y="16203"/>
                    <a:pt x="20543" y="17176"/>
                    <a:pt x="20975" y="18149"/>
                  </a:cubicBezTo>
                  <a:cubicBezTo>
                    <a:pt x="21407" y="19122"/>
                    <a:pt x="20975" y="20095"/>
                    <a:pt x="18383" y="20679"/>
                  </a:cubicBezTo>
                  <a:cubicBezTo>
                    <a:pt x="15791" y="21262"/>
                    <a:pt x="11039" y="21457"/>
                    <a:pt x="8015" y="20484"/>
                  </a:cubicBezTo>
                  <a:cubicBezTo>
                    <a:pt x="4991" y="19511"/>
                    <a:pt x="3695" y="17371"/>
                    <a:pt x="2399" y="152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" name="Line"/>
            <p:cNvSpPr/>
            <p:nvPr/>
          </p:nvSpPr>
          <p:spPr>
            <a:xfrm>
              <a:off x="7453437" y="107950"/>
              <a:ext cx="71313" cy="435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2" h="21552" fill="norm" stroke="1" extrusionOk="0">
                  <a:moveTo>
                    <a:pt x="17089" y="0"/>
                  </a:moveTo>
                  <a:cubicBezTo>
                    <a:pt x="10918" y="3880"/>
                    <a:pt x="4746" y="7759"/>
                    <a:pt x="1969" y="11219"/>
                  </a:cubicBezTo>
                  <a:cubicBezTo>
                    <a:pt x="-808" y="14680"/>
                    <a:pt x="-191" y="17720"/>
                    <a:pt x="1043" y="19450"/>
                  </a:cubicBezTo>
                  <a:cubicBezTo>
                    <a:pt x="2278" y="21181"/>
                    <a:pt x="4129" y="21600"/>
                    <a:pt x="6598" y="21548"/>
                  </a:cubicBezTo>
                  <a:cubicBezTo>
                    <a:pt x="9066" y="21495"/>
                    <a:pt x="12152" y="20971"/>
                    <a:pt x="14621" y="20342"/>
                  </a:cubicBezTo>
                  <a:cubicBezTo>
                    <a:pt x="17089" y="19713"/>
                    <a:pt x="18941" y="18979"/>
                    <a:pt x="20792" y="182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" name="Line"/>
            <p:cNvSpPr/>
            <p:nvPr/>
          </p:nvSpPr>
          <p:spPr>
            <a:xfrm>
              <a:off x="7397750" y="292100"/>
              <a:ext cx="1714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" name="Line"/>
            <p:cNvSpPr/>
            <p:nvPr/>
          </p:nvSpPr>
          <p:spPr>
            <a:xfrm>
              <a:off x="8234243" y="182033"/>
              <a:ext cx="135057" cy="403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2" h="21452" fill="norm" stroke="1" extrusionOk="0">
                  <a:moveTo>
                    <a:pt x="20882" y="1125"/>
                  </a:moveTo>
                  <a:cubicBezTo>
                    <a:pt x="19900" y="562"/>
                    <a:pt x="18918" y="0"/>
                    <a:pt x="17282" y="0"/>
                  </a:cubicBezTo>
                  <a:cubicBezTo>
                    <a:pt x="15646" y="0"/>
                    <a:pt x="13355" y="562"/>
                    <a:pt x="10573" y="1969"/>
                  </a:cubicBezTo>
                  <a:cubicBezTo>
                    <a:pt x="7791" y="3375"/>
                    <a:pt x="4518" y="5625"/>
                    <a:pt x="2391" y="8156"/>
                  </a:cubicBezTo>
                  <a:cubicBezTo>
                    <a:pt x="264" y="10687"/>
                    <a:pt x="-718" y="13500"/>
                    <a:pt x="591" y="15806"/>
                  </a:cubicBezTo>
                  <a:cubicBezTo>
                    <a:pt x="1900" y="18113"/>
                    <a:pt x="5500" y="19912"/>
                    <a:pt x="8609" y="20756"/>
                  </a:cubicBezTo>
                  <a:cubicBezTo>
                    <a:pt x="11718" y="21600"/>
                    <a:pt x="14337" y="21488"/>
                    <a:pt x="16955" y="213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" name="Line"/>
            <p:cNvSpPr/>
            <p:nvPr/>
          </p:nvSpPr>
          <p:spPr>
            <a:xfrm>
              <a:off x="8502650" y="203200"/>
              <a:ext cx="1905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4582"/>
                    <a:pt x="12000" y="9164"/>
                    <a:pt x="8400" y="12764"/>
                  </a:cubicBezTo>
                  <a:cubicBezTo>
                    <a:pt x="4800" y="16364"/>
                    <a:pt x="2400" y="189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" name="Line"/>
            <p:cNvSpPr/>
            <p:nvPr/>
          </p:nvSpPr>
          <p:spPr>
            <a:xfrm>
              <a:off x="8509945" y="254000"/>
              <a:ext cx="145105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0" h="21600" fill="norm" stroke="1" extrusionOk="0">
                  <a:moveTo>
                    <a:pt x="21460" y="0"/>
                  </a:moveTo>
                  <a:cubicBezTo>
                    <a:pt x="18330" y="878"/>
                    <a:pt x="15199" y="1756"/>
                    <a:pt x="11912" y="3424"/>
                  </a:cubicBezTo>
                  <a:cubicBezTo>
                    <a:pt x="8625" y="5093"/>
                    <a:pt x="5182" y="7551"/>
                    <a:pt x="2990" y="9659"/>
                  </a:cubicBezTo>
                  <a:cubicBezTo>
                    <a:pt x="799" y="11766"/>
                    <a:pt x="-140" y="13522"/>
                    <a:pt x="17" y="14663"/>
                  </a:cubicBezTo>
                  <a:cubicBezTo>
                    <a:pt x="173" y="15805"/>
                    <a:pt x="1425" y="16332"/>
                    <a:pt x="4243" y="17298"/>
                  </a:cubicBezTo>
                  <a:cubicBezTo>
                    <a:pt x="7060" y="18263"/>
                    <a:pt x="11443" y="19668"/>
                    <a:pt x="14573" y="20459"/>
                  </a:cubicBezTo>
                  <a:cubicBezTo>
                    <a:pt x="17703" y="21249"/>
                    <a:pt x="19582" y="21424"/>
                    <a:pt x="214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" name="Line"/>
            <p:cNvSpPr/>
            <p:nvPr/>
          </p:nvSpPr>
          <p:spPr>
            <a:xfrm>
              <a:off x="8773261" y="243006"/>
              <a:ext cx="109829" cy="297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5" h="21413" fill="norm" stroke="1" extrusionOk="0">
                  <a:moveTo>
                    <a:pt x="19661" y="3071"/>
                  </a:moveTo>
                  <a:cubicBezTo>
                    <a:pt x="19661" y="2311"/>
                    <a:pt x="19661" y="1550"/>
                    <a:pt x="18861" y="942"/>
                  </a:cubicBezTo>
                  <a:cubicBezTo>
                    <a:pt x="18061" y="333"/>
                    <a:pt x="16461" y="-123"/>
                    <a:pt x="13661" y="29"/>
                  </a:cubicBezTo>
                  <a:cubicBezTo>
                    <a:pt x="10861" y="181"/>
                    <a:pt x="6861" y="942"/>
                    <a:pt x="4061" y="2463"/>
                  </a:cubicBezTo>
                  <a:cubicBezTo>
                    <a:pt x="1261" y="3984"/>
                    <a:pt x="-339" y="6266"/>
                    <a:pt x="61" y="8015"/>
                  </a:cubicBezTo>
                  <a:cubicBezTo>
                    <a:pt x="461" y="9764"/>
                    <a:pt x="2861" y="10981"/>
                    <a:pt x="6461" y="12502"/>
                  </a:cubicBezTo>
                  <a:cubicBezTo>
                    <a:pt x="10061" y="14023"/>
                    <a:pt x="14861" y="15849"/>
                    <a:pt x="17661" y="17218"/>
                  </a:cubicBezTo>
                  <a:cubicBezTo>
                    <a:pt x="20461" y="18587"/>
                    <a:pt x="21261" y="19500"/>
                    <a:pt x="20461" y="20184"/>
                  </a:cubicBezTo>
                  <a:cubicBezTo>
                    <a:pt x="19661" y="20869"/>
                    <a:pt x="17261" y="21325"/>
                    <a:pt x="14661" y="21401"/>
                  </a:cubicBezTo>
                  <a:cubicBezTo>
                    <a:pt x="12061" y="21477"/>
                    <a:pt x="9261" y="21173"/>
                    <a:pt x="6461" y="208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" name="Line"/>
            <p:cNvSpPr/>
            <p:nvPr/>
          </p:nvSpPr>
          <p:spPr>
            <a:xfrm>
              <a:off x="9395679" y="171450"/>
              <a:ext cx="129321" cy="39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5" h="21411" fill="norm" stroke="1" extrusionOk="0">
                  <a:moveTo>
                    <a:pt x="10833" y="0"/>
                  </a:moveTo>
                  <a:cubicBezTo>
                    <a:pt x="9788" y="3657"/>
                    <a:pt x="8743" y="7314"/>
                    <a:pt x="7698" y="10514"/>
                  </a:cubicBezTo>
                  <a:cubicBezTo>
                    <a:pt x="6653" y="13714"/>
                    <a:pt x="5608" y="16457"/>
                    <a:pt x="5085" y="18286"/>
                  </a:cubicBezTo>
                  <a:cubicBezTo>
                    <a:pt x="4562" y="20114"/>
                    <a:pt x="4562" y="21029"/>
                    <a:pt x="5259" y="21314"/>
                  </a:cubicBezTo>
                  <a:cubicBezTo>
                    <a:pt x="5956" y="21600"/>
                    <a:pt x="7350" y="21257"/>
                    <a:pt x="8046" y="20229"/>
                  </a:cubicBezTo>
                  <a:cubicBezTo>
                    <a:pt x="8743" y="19200"/>
                    <a:pt x="8743" y="17486"/>
                    <a:pt x="8046" y="16457"/>
                  </a:cubicBezTo>
                  <a:cubicBezTo>
                    <a:pt x="7350" y="15429"/>
                    <a:pt x="5956" y="15086"/>
                    <a:pt x="4040" y="14686"/>
                  </a:cubicBezTo>
                  <a:cubicBezTo>
                    <a:pt x="2124" y="14286"/>
                    <a:pt x="-315" y="13829"/>
                    <a:pt x="33" y="13486"/>
                  </a:cubicBezTo>
                  <a:cubicBezTo>
                    <a:pt x="382" y="13143"/>
                    <a:pt x="3517" y="12914"/>
                    <a:pt x="7524" y="12914"/>
                  </a:cubicBezTo>
                  <a:cubicBezTo>
                    <a:pt x="11530" y="12914"/>
                    <a:pt x="16408" y="13143"/>
                    <a:pt x="21285" y="13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9511898" y="378883"/>
              <a:ext cx="222653" cy="1575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5" h="20875" fill="norm" stroke="1" extrusionOk="0">
                  <a:moveTo>
                    <a:pt x="3067" y="11221"/>
                  </a:moveTo>
                  <a:cubicBezTo>
                    <a:pt x="3067" y="9818"/>
                    <a:pt x="3067" y="8416"/>
                    <a:pt x="3471" y="7294"/>
                  </a:cubicBezTo>
                  <a:cubicBezTo>
                    <a:pt x="3874" y="6171"/>
                    <a:pt x="4682" y="5330"/>
                    <a:pt x="5388" y="4348"/>
                  </a:cubicBezTo>
                  <a:cubicBezTo>
                    <a:pt x="6095" y="3366"/>
                    <a:pt x="6700" y="2244"/>
                    <a:pt x="6499" y="1823"/>
                  </a:cubicBezTo>
                  <a:cubicBezTo>
                    <a:pt x="6297" y="1403"/>
                    <a:pt x="5287" y="1683"/>
                    <a:pt x="4076" y="3226"/>
                  </a:cubicBezTo>
                  <a:cubicBezTo>
                    <a:pt x="2865" y="4769"/>
                    <a:pt x="1452" y="7574"/>
                    <a:pt x="644" y="10379"/>
                  </a:cubicBezTo>
                  <a:cubicBezTo>
                    <a:pt x="-163" y="13184"/>
                    <a:pt x="-365" y="15990"/>
                    <a:pt x="947" y="18094"/>
                  </a:cubicBezTo>
                  <a:cubicBezTo>
                    <a:pt x="2259" y="20197"/>
                    <a:pt x="5085" y="21600"/>
                    <a:pt x="8013" y="20478"/>
                  </a:cubicBezTo>
                  <a:cubicBezTo>
                    <a:pt x="10940" y="19356"/>
                    <a:pt x="13968" y="15709"/>
                    <a:pt x="15885" y="12343"/>
                  </a:cubicBezTo>
                  <a:cubicBezTo>
                    <a:pt x="17803" y="8977"/>
                    <a:pt x="18611" y="5891"/>
                    <a:pt x="18611" y="3647"/>
                  </a:cubicBezTo>
                  <a:cubicBezTo>
                    <a:pt x="18611" y="1403"/>
                    <a:pt x="17803" y="0"/>
                    <a:pt x="17299" y="0"/>
                  </a:cubicBezTo>
                  <a:cubicBezTo>
                    <a:pt x="16794" y="0"/>
                    <a:pt x="16592" y="1403"/>
                    <a:pt x="17097" y="3366"/>
                  </a:cubicBezTo>
                  <a:cubicBezTo>
                    <a:pt x="17601" y="5330"/>
                    <a:pt x="18813" y="7855"/>
                    <a:pt x="19620" y="9958"/>
                  </a:cubicBezTo>
                  <a:cubicBezTo>
                    <a:pt x="20428" y="12062"/>
                    <a:pt x="20831" y="13745"/>
                    <a:pt x="20831" y="15288"/>
                  </a:cubicBezTo>
                  <a:cubicBezTo>
                    <a:pt x="20831" y="16831"/>
                    <a:pt x="20428" y="18234"/>
                    <a:pt x="20024" y="18234"/>
                  </a:cubicBezTo>
                  <a:cubicBezTo>
                    <a:pt x="19620" y="18234"/>
                    <a:pt x="19216" y="16831"/>
                    <a:pt x="19418" y="15148"/>
                  </a:cubicBezTo>
                  <a:cubicBezTo>
                    <a:pt x="19620" y="13465"/>
                    <a:pt x="20428" y="11501"/>
                    <a:pt x="21235" y="9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" name="Line"/>
            <p:cNvSpPr/>
            <p:nvPr/>
          </p:nvSpPr>
          <p:spPr>
            <a:xfrm>
              <a:off x="9875258" y="141584"/>
              <a:ext cx="75193" cy="411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21306" fill="norm" stroke="1" extrusionOk="0">
                  <a:moveTo>
                    <a:pt x="15914" y="1218"/>
                  </a:moveTo>
                  <a:cubicBezTo>
                    <a:pt x="16514" y="560"/>
                    <a:pt x="17114" y="-98"/>
                    <a:pt x="16514" y="12"/>
                  </a:cubicBezTo>
                  <a:cubicBezTo>
                    <a:pt x="15914" y="121"/>
                    <a:pt x="14114" y="998"/>
                    <a:pt x="12014" y="3082"/>
                  </a:cubicBezTo>
                  <a:cubicBezTo>
                    <a:pt x="9914" y="5165"/>
                    <a:pt x="7514" y="8454"/>
                    <a:pt x="5414" y="11195"/>
                  </a:cubicBezTo>
                  <a:cubicBezTo>
                    <a:pt x="3314" y="13937"/>
                    <a:pt x="1514" y="16129"/>
                    <a:pt x="614" y="17719"/>
                  </a:cubicBezTo>
                  <a:cubicBezTo>
                    <a:pt x="-286" y="19309"/>
                    <a:pt x="-286" y="20296"/>
                    <a:pt x="1214" y="20844"/>
                  </a:cubicBezTo>
                  <a:cubicBezTo>
                    <a:pt x="2714" y="21392"/>
                    <a:pt x="5714" y="21502"/>
                    <a:pt x="9314" y="20899"/>
                  </a:cubicBezTo>
                  <a:cubicBezTo>
                    <a:pt x="12914" y="20296"/>
                    <a:pt x="17114" y="18980"/>
                    <a:pt x="21314" y="176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" name="Line"/>
            <p:cNvSpPr/>
            <p:nvPr/>
          </p:nvSpPr>
          <p:spPr>
            <a:xfrm>
              <a:off x="9848850" y="317500"/>
              <a:ext cx="1270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" name="Line"/>
            <p:cNvSpPr/>
            <p:nvPr/>
          </p:nvSpPr>
          <p:spPr>
            <a:xfrm>
              <a:off x="9975849" y="190500"/>
              <a:ext cx="145849" cy="457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2" h="21600" fill="norm" stroke="1" extrusionOk="0">
                  <a:moveTo>
                    <a:pt x="13690" y="0"/>
                  </a:moveTo>
                  <a:cubicBezTo>
                    <a:pt x="16124" y="1000"/>
                    <a:pt x="18558" y="2000"/>
                    <a:pt x="19927" y="4150"/>
                  </a:cubicBezTo>
                  <a:cubicBezTo>
                    <a:pt x="21296" y="6300"/>
                    <a:pt x="21600" y="9600"/>
                    <a:pt x="19014" y="12550"/>
                  </a:cubicBezTo>
                  <a:cubicBezTo>
                    <a:pt x="16428" y="15500"/>
                    <a:pt x="10952" y="18100"/>
                    <a:pt x="7301" y="19550"/>
                  </a:cubicBezTo>
                  <a:cubicBezTo>
                    <a:pt x="3651" y="21000"/>
                    <a:pt x="1825" y="213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" name="Line"/>
            <p:cNvSpPr/>
            <p:nvPr/>
          </p:nvSpPr>
          <p:spPr>
            <a:xfrm>
              <a:off x="2501900" y="654050"/>
              <a:ext cx="68199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9200"/>
                  </a:moveTo>
                  <a:cubicBezTo>
                    <a:pt x="235" y="18400"/>
                    <a:pt x="469" y="17600"/>
                    <a:pt x="714" y="17067"/>
                  </a:cubicBezTo>
                  <a:cubicBezTo>
                    <a:pt x="959" y="16533"/>
                    <a:pt x="1213" y="16267"/>
                    <a:pt x="1482" y="15600"/>
                  </a:cubicBezTo>
                  <a:cubicBezTo>
                    <a:pt x="1750" y="14933"/>
                    <a:pt x="2031" y="13867"/>
                    <a:pt x="2289" y="13067"/>
                  </a:cubicBezTo>
                  <a:cubicBezTo>
                    <a:pt x="2547" y="12267"/>
                    <a:pt x="2782" y="11733"/>
                    <a:pt x="3040" y="11067"/>
                  </a:cubicBezTo>
                  <a:cubicBezTo>
                    <a:pt x="3298" y="10400"/>
                    <a:pt x="3580" y="9600"/>
                    <a:pt x="3821" y="8933"/>
                  </a:cubicBezTo>
                  <a:cubicBezTo>
                    <a:pt x="4063" y="8267"/>
                    <a:pt x="4264" y="7733"/>
                    <a:pt x="4482" y="7200"/>
                  </a:cubicBezTo>
                  <a:cubicBezTo>
                    <a:pt x="4699" y="6667"/>
                    <a:pt x="4934" y="6133"/>
                    <a:pt x="5165" y="5467"/>
                  </a:cubicBezTo>
                  <a:cubicBezTo>
                    <a:pt x="5397" y="4800"/>
                    <a:pt x="5625" y="4000"/>
                    <a:pt x="5853" y="3467"/>
                  </a:cubicBezTo>
                  <a:cubicBezTo>
                    <a:pt x="6080" y="2933"/>
                    <a:pt x="6308" y="2667"/>
                    <a:pt x="6550" y="2267"/>
                  </a:cubicBezTo>
                  <a:cubicBezTo>
                    <a:pt x="6791" y="1867"/>
                    <a:pt x="7046" y="1333"/>
                    <a:pt x="7314" y="933"/>
                  </a:cubicBezTo>
                  <a:cubicBezTo>
                    <a:pt x="7582" y="533"/>
                    <a:pt x="7864" y="267"/>
                    <a:pt x="8142" y="133"/>
                  </a:cubicBezTo>
                  <a:cubicBezTo>
                    <a:pt x="8420" y="0"/>
                    <a:pt x="8695" y="0"/>
                    <a:pt x="8973" y="0"/>
                  </a:cubicBezTo>
                  <a:cubicBezTo>
                    <a:pt x="9251" y="0"/>
                    <a:pt x="9533" y="0"/>
                    <a:pt x="9821" y="133"/>
                  </a:cubicBezTo>
                  <a:cubicBezTo>
                    <a:pt x="10109" y="267"/>
                    <a:pt x="10404" y="533"/>
                    <a:pt x="10626" y="667"/>
                  </a:cubicBezTo>
                  <a:cubicBezTo>
                    <a:pt x="10847" y="800"/>
                    <a:pt x="10994" y="800"/>
                    <a:pt x="11226" y="1067"/>
                  </a:cubicBezTo>
                  <a:cubicBezTo>
                    <a:pt x="11457" y="1333"/>
                    <a:pt x="11772" y="1867"/>
                    <a:pt x="12077" y="2267"/>
                  </a:cubicBezTo>
                  <a:cubicBezTo>
                    <a:pt x="12382" y="2667"/>
                    <a:pt x="12677" y="2933"/>
                    <a:pt x="12972" y="3333"/>
                  </a:cubicBezTo>
                  <a:cubicBezTo>
                    <a:pt x="13267" y="3733"/>
                    <a:pt x="13562" y="4267"/>
                    <a:pt x="13787" y="4667"/>
                  </a:cubicBezTo>
                  <a:cubicBezTo>
                    <a:pt x="14011" y="5067"/>
                    <a:pt x="14165" y="5333"/>
                    <a:pt x="14316" y="5467"/>
                  </a:cubicBezTo>
                  <a:cubicBezTo>
                    <a:pt x="14467" y="5600"/>
                    <a:pt x="14615" y="5600"/>
                    <a:pt x="14836" y="5867"/>
                  </a:cubicBezTo>
                  <a:cubicBezTo>
                    <a:pt x="15057" y="6133"/>
                    <a:pt x="15352" y="6667"/>
                    <a:pt x="15650" y="7200"/>
                  </a:cubicBezTo>
                  <a:cubicBezTo>
                    <a:pt x="15949" y="7733"/>
                    <a:pt x="16250" y="8267"/>
                    <a:pt x="16549" y="8667"/>
                  </a:cubicBezTo>
                  <a:cubicBezTo>
                    <a:pt x="16847" y="9067"/>
                    <a:pt x="17142" y="9333"/>
                    <a:pt x="17427" y="9867"/>
                  </a:cubicBezTo>
                  <a:cubicBezTo>
                    <a:pt x="17712" y="10400"/>
                    <a:pt x="17987" y="11200"/>
                    <a:pt x="18251" y="11867"/>
                  </a:cubicBezTo>
                  <a:cubicBezTo>
                    <a:pt x="18516" y="12533"/>
                    <a:pt x="18771" y="13067"/>
                    <a:pt x="19076" y="13733"/>
                  </a:cubicBezTo>
                  <a:cubicBezTo>
                    <a:pt x="19381" y="14400"/>
                    <a:pt x="19736" y="15200"/>
                    <a:pt x="20051" y="16133"/>
                  </a:cubicBezTo>
                  <a:cubicBezTo>
                    <a:pt x="20366" y="17067"/>
                    <a:pt x="20641" y="18133"/>
                    <a:pt x="20893" y="19067"/>
                  </a:cubicBezTo>
                  <a:cubicBezTo>
                    <a:pt x="21144" y="20000"/>
                    <a:pt x="21372" y="2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" name="Line"/>
            <p:cNvSpPr/>
            <p:nvPr/>
          </p:nvSpPr>
          <p:spPr>
            <a:xfrm>
              <a:off x="2190750" y="876300"/>
              <a:ext cx="746760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9440"/>
                  </a:moveTo>
                  <a:cubicBezTo>
                    <a:pt x="245" y="19440"/>
                    <a:pt x="490" y="19440"/>
                    <a:pt x="729" y="19320"/>
                  </a:cubicBezTo>
                  <a:cubicBezTo>
                    <a:pt x="967" y="19200"/>
                    <a:pt x="1200" y="18960"/>
                    <a:pt x="1430" y="18600"/>
                  </a:cubicBezTo>
                  <a:cubicBezTo>
                    <a:pt x="1659" y="18240"/>
                    <a:pt x="1886" y="17760"/>
                    <a:pt x="2103" y="17160"/>
                  </a:cubicBezTo>
                  <a:cubicBezTo>
                    <a:pt x="2320" y="16560"/>
                    <a:pt x="2529" y="15840"/>
                    <a:pt x="2761" y="15120"/>
                  </a:cubicBezTo>
                  <a:cubicBezTo>
                    <a:pt x="2994" y="14400"/>
                    <a:pt x="3251" y="13680"/>
                    <a:pt x="3474" y="13080"/>
                  </a:cubicBezTo>
                  <a:cubicBezTo>
                    <a:pt x="3698" y="12480"/>
                    <a:pt x="3888" y="12000"/>
                    <a:pt x="4099" y="11400"/>
                  </a:cubicBezTo>
                  <a:cubicBezTo>
                    <a:pt x="4310" y="10800"/>
                    <a:pt x="4543" y="10080"/>
                    <a:pt x="4776" y="9360"/>
                  </a:cubicBezTo>
                  <a:cubicBezTo>
                    <a:pt x="5008" y="8640"/>
                    <a:pt x="5241" y="7920"/>
                    <a:pt x="5492" y="7200"/>
                  </a:cubicBezTo>
                  <a:cubicBezTo>
                    <a:pt x="5743" y="6480"/>
                    <a:pt x="6012" y="5760"/>
                    <a:pt x="6217" y="5280"/>
                  </a:cubicBezTo>
                  <a:cubicBezTo>
                    <a:pt x="6422" y="4800"/>
                    <a:pt x="6563" y="4560"/>
                    <a:pt x="6701" y="4200"/>
                  </a:cubicBezTo>
                  <a:cubicBezTo>
                    <a:pt x="6839" y="3840"/>
                    <a:pt x="6973" y="3360"/>
                    <a:pt x="7127" y="3000"/>
                  </a:cubicBezTo>
                  <a:cubicBezTo>
                    <a:pt x="7280" y="2640"/>
                    <a:pt x="7451" y="2400"/>
                    <a:pt x="7604" y="2160"/>
                  </a:cubicBezTo>
                  <a:cubicBezTo>
                    <a:pt x="7757" y="1920"/>
                    <a:pt x="7892" y="1680"/>
                    <a:pt x="8045" y="1440"/>
                  </a:cubicBezTo>
                  <a:cubicBezTo>
                    <a:pt x="8198" y="1200"/>
                    <a:pt x="8369" y="960"/>
                    <a:pt x="8519" y="840"/>
                  </a:cubicBezTo>
                  <a:cubicBezTo>
                    <a:pt x="8669" y="720"/>
                    <a:pt x="8798" y="720"/>
                    <a:pt x="8945" y="600"/>
                  </a:cubicBezTo>
                  <a:cubicBezTo>
                    <a:pt x="9092" y="480"/>
                    <a:pt x="9257" y="240"/>
                    <a:pt x="9416" y="120"/>
                  </a:cubicBezTo>
                  <a:cubicBezTo>
                    <a:pt x="9576" y="0"/>
                    <a:pt x="9729" y="0"/>
                    <a:pt x="9900" y="0"/>
                  </a:cubicBezTo>
                  <a:cubicBezTo>
                    <a:pt x="10071" y="0"/>
                    <a:pt x="10261" y="0"/>
                    <a:pt x="10420" y="0"/>
                  </a:cubicBezTo>
                  <a:cubicBezTo>
                    <a:pt x="10580" y="0"/>
                    <a:pt x="10708" y="0"/>
                    <a:pt x="10867" y="0"/>
                  </a:cubicBezTo>
                  <a:cubicBezTo>
                    <a:pt x="11027" y="0"/>
                    <a:pt x="11216" y="0"/>
                    <a:pt x="11397" y="0"/>
                  </a:cubicBezTo>
                  <a:cubicBezTo>
                    <a:pt x="11578" y="0"/>
                    <a:pt x="11749" y="0"/>
                    <a:pt x="11908" y="120"/>
                  </a:cubicBezTo>
                  <a:cubicBezTo>
                    <a:pt x="12067" y="240"/>
                    <a:pt x="12214" y="480"/>
                    <a:pt x="12364" y="720"/>
                  </a:cubicBezTo>
                  <a:cubicBezTo>
                    <a:pt x="12514" y="960"/>
                    <a:pt x="12667" y="1200"/>
                    <a:pt x="12842" y="1440"/>
                  </a:cubicBezTo>
                  <a:cubicBezTo>
                    <a:pt x="13016" y="1680"/>
                    <a:pt x="13212" y="1920"/>
                    <a:pt x="13393" y="2280"/>
                  </a:cubicBezTo>
                  <a:cubicBezTo>
                    <a:pt x="13573" y="2640"/>
                    <a:pt x="13739" y="3120"/>
                    <a:pt x="13907" y="3480"/>
                  </a:cubicBezTo>
                  <a:cubicBezTo>
                    <a:pt x="14076" y="3840"/>
                    <a:pt x="14247" y="4080"/>
                    <a:pt x="14492" y="4560"/>
                  </a:cubicBezTo>
                  <a:cubicBezTo>
                    <a:pt x="14737" y="5040"/>
                    <a:pt x="15055" y="5760"/>
                    <a:pt x="15309" y="6240"/>
                  </a:cubicBezTo>
                  <a:cubicBezTo>
                    <a:pt x="15563" y="6720"/>
                    <a:pt x="15753" y="6960"/>
                    <a:pt x="16013" y="7560"/>
                  </a:cubicBezTo>
                  <a:cubicBezTo>
                    <a:pt x="16273" y="8160"/>
                    <a:pt x="16604" y="9120"/>
                    <a:pt x="16861" y="9720"/>
                  </a:cubicBezTo>
                  <a:cubicBezTo>
                    <a:pt x="17118" y="10320"/>
                    <a:pt x="17302" y="10560"/>
                    <a:pt x="17559" y="11160"/>
                  </a:cubicBezTo>
                  <a:cubicBezTo>
                    <a:pt x="17816" y="11760"/>
                    <a:pt x="18147" y="12720"/>
                    <a:pt x="18481" y="13560"/>
                  </a:cubicBezTo>
                  <a:cubicBezTo>
                    <a:pt x="18814" y="14400"/>
                    <a:pt x="19151" y="15120"/>
                    <a:pt x="19472" y="15960"/>
                  </a:cubicBezTo>
                  <a:cubicBezTo>
                    <a:pt x="19794" y="16800"/>
                    <a:pt x="20100" y="17760"/>
                    <a:pt x="20385" y="18480"/>
                  </a:cubicBezTo>
                  <a:cubicBezTo>
                    <a:pt x="20669" y="19200"/>
                    <a:pt x="20933" y="19680"/>
                    <a:pt x="21132" y="20160"/>
                  </a:cubicBezTo>
                  <a:cubicBezTo>
                    <a:pt x="21331" y="20640"/>
                    <a:pt x="21465" y="211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" name="Line"/>
            <p:cNvSpPr/>
            <p:nvPr/>
          </p:nvSpPr>
          <p:spPr>
            <a:xfrm>
              <a:off x="619433" y="1304435"/>
              <a:ext cx="161618" cy="547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389" fill="norm" stroke="1" extrusionOk="0">
                  <a:moveTo>
                    <a:pt x="13845" y="8336"/>
                  </a:moveTo>
                  <a:cubicBezTo>
                    <a:pt x="11601" y="10654"/>
                    <a:pt x="9357" y="12971"/>
                    <a:pt x="7674" y="14626"/>
                  </a:cubicBezTo>
                  <a:cubicBezTo>
                    <a:pt x="5990" y="16281"/>
                    <a:pt x="4868" y="17274"/>
                    <a:pt x="4027" y="18019"/>
                  </a:cubicBezTo>
                  <a:cubicBezTo>
                    <a:pt x="3185" y="18764"/>
                    <a:pt x="2624" y="19261"/>
                    <a:pt x="1923" y="19881"/>
                  </a:cubicBezTo>
                  <a:cubicBezTo>
                    <a:pt x="1222" y="20502"/>
                    <a:pt x="380" y="21247"/>
                    <a:pt x="100" y="21371"/>
                  </a:cubicBezTo>
                  <a:cubicBezTo>
                    <a:pt x="-181" y="21495"/>
                    <a:pt x="100" y="20998"/>
                    <a:pt x="1362" y="19550"/>
                  </a:cubicBezTo>
                  <a:cubicBezTo>
                    <a:pt x="2624" y="18102"/>
                    <a:pt x="4868" y="15702"/>
                    <a:pt x="7253" y="12805"/>
                  </a:cubicBezTo>
                  <a:cubicBezTo>
                    <a:pt x="9637" y="9909"/>
                    <a:pt x="12162" y="6516"/>
                    <a:pt x="13845" y="4447"/>
                  </a:cubicBezTo>
                  <a:cubicBezTo>
                    <a:pt x="15528" y="2378"/>
                    <a:pt x="16370" y="1633"/>
                    <a:pt x="17211" y="1012"/>
                  </a:cubicBezTo>
                  <a:cubicBezTo>
                    <a:pt x="18053" y="392"/>
                    <a:pt x="18894" y="-105"/>
                    <a:pt x="19455" y="19"/>
                  </a:cubicBezTo>
                  <a:cubicBezTo>
                    <a:pt x="20016" y="143"/>
                    <a:pt x="20297" y="888"/>
                    <a:pt x="20577" y="2709"/>
                  </a:cubicBezTo>
                  <a:cubicBezTo>
                    <a:pt x="20858" y="4529"/>
                    <a:pt x="21138" y="7426"/>
                    <a:pt x="21279" y="10529"/>
                  </a:cubicBezTo>
                  <a:cubicBezTo>
                    <a:pt x="21419" y="13633"/>
                    <a:pt x="21419" y="16943"/>
                    <a:pt x="21419" y="18847"/>
                  </a:cubicBezTo>
                  <a:cubicBezTo>
                    <a:pt x="21419" y="20750"/>
                    <a:pt x="21419" y="21247"/>
                    <a:pt x="21279" y="21247"/>
                  </a:cubicBezTo>
                  <a:cubicBezTo>
                    <a:pt x="21138" y="21247"/>
                    <a:pt x="20858" y="20750"/>
                    <a:pt x="20577" y="20254"/>
                  </a:cubicBezTo>
                  <a:cubicBezTo>
                    <a:pt x="20297" y="19757"/>
                    <a:pt x="20016" y="19261"/>
                    <a:pt x="19736" y="187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" name="Line"/>
            <p:cNvSpPr/>
            <p:nvPr/>
          </p:nvSpPr>
          <p:spPr>
            <a:xfrm>
              <a:off x="654050" y="1587500"/>
              <a:ext cx="1778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371" y="17400"/>
                    <a:pt x="8743" y="13200"/>
                    <a:pt x="12343" y="9600"/>
                  </a:cubicBezTo>
                  <a:cubicBezTo>
                    <a:pt x="15943" y="6000"/>
                    <a:pt x="18771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" name="Line"/>
            <p:cNvSpPr/>
            <p:nvPr/>
          </p:nvSpPr>
          <p:spPr>
            <a:xfrm>
              <a:off x="901700" y="1340846"/>
              <a:ext cx="25400" cy="423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1" fill="norm" stroke="1" extrusionOk="0">
                  <a:moveTo>
                    <a:pt x="10800" y="1233"/>
                  </a:moveTo>
                  <a:cubicBezTo>
                    <a:pt x="12600" y="592"/>
                    <a:pt x="14400" y="-50"/>
                    <a:pt x="15300" y="3"/>
                  </a:cubicBezTo>
                  <a:cubicBezTo>
                    <a:pt x="16200" y="57"/>
                    <a:pt x="16200" y="805"/>
                    <a:pt x="13500" y="3158"/>
                  </a:cubicBezTo>
                  <a:cubicBezTo>
                    <a:pt x="10800" y="5510"/>
                    <a:pt x="5400" y="9467"/>
                    <a:pt x="2700" y="12621"/>
                  </a:cubicBezTo>
                  <a:cubicBezTo>
                    <a:pt x="0" y="15776"/>
                    <a:pt x="0" y="18128"/>
                    <a:pt x="0" y="19572"/>
                  </a:cubicBezTo>
                  <a:cubicBezTo>
                    <a:pt x="0" y="21015"/>
                    <a:pt x="0" y="21550"/>
                    <a:pt x="3600" y="21336"/>
                  </a:cubicBezTo>
                  <a:cubicBezTo>
                    <a:pt x="7200" y="21122"/>
                    <a:pt x="14400" y="20160"/>
                    <a:pt x="21600" y="191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" name="Line"/>
            <p:cNvSpPr/>
            <p:nvPr/>
          </p:nvSpPr>
          <p:spPr>
            <a:xfrm>
              <a:off x="999836" y="1314450"/>
              <a:ext cx="28865" cy="4320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9" h="21508" fill="norm" stroke="1" extrusionOk="0">
                  <a:moveTo>
                    <a:pt x="7153" y="0"/>
                  </a:moveTo>
                  <a:cubicBezTo>
                    <a:pt x="4068" y="2529"/>
                    <a:pt x="982" y="5058"/>
                    <a:pt x="210" y="8219"/>
                  </a:cubicBezTo>
                  <a:cubicBezTo>
                    <a:pt x="-561" y="11380"/>
                    <a:pt x="982" y="15173"/>
                    <a:pt x="1753" y="17333"/>
                  </a:cubicBezTo>
                  <a:cubicBezTo>
                    <a:pt x="2525" y="19493"/>
                    <a:pt x="2525" y="20020"/>
                    <a:pt x="3296" y="20546"/>
                  </a:cubicBezTo>
                  <a:cubicBezTo>
                    <a:pt x="4068" y="21073"/>
                    <a:pt x="5610" y="21600"/>
                    <a:pt x="8696" y="21495"/>
                  </a:cubicBezTo>
                  <a:cubicBezTo>
                    <a:pt x="11782" y="21389"/>
                    <a:pt x="16410" y="20652"/>
                    <a:pt x="21039" y="199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" name="Line"/>
            <p:cNvSpPr/>
            <p:nvPr/>
          </p:nvSpPr>
          <p:spPr>
            <a:xfrm>
              <a:off x="1065586" y="1562100"/>
              <a:ext cx="95329" cy="1379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8" h="21337" fill="norm" stroke="1" extrusionOk="0">
                  <a:moveTo>
                    <a:pt x="16808" y="0"/>
                  </a:moveTo>
                  <a:cubicBezTo>
                    <a:pt x="11753" y="1964"/>
                    <a:pt x="6698" y="3927"/>
                    <a:pt x="3710" y="6873"/>
                  </a:cubicBezTo>
                  <a:cubicBezTo>
                    <a:pt x="723" y="9818"/>
                    <a:pt x="-196" y="13745"/>
                    <a:pt x="34" y="16364"/>
                  </a:cubicBezTo>
                  <a:cubicBezTo>
                    <a:pt x="264" y="18982"/>
                    <a:pt x="1642" y="20291"/>
                    <a:pt x="3710" y="20945"/>
                  </a:cubicBezTo>
                  <a:cubicBezTo>
                    <a:pt x="5778" y="21600"/>
                    <a:pt x="8536" y="21600"/>
                    <a:pt x="11753" y="19636"/>
                  </a:cubicBezTo>
                  <a:cubicBezTo>
                    <a:pt x="14970" y="17673"/>
                    <a:pt x="18647" y="13745"/>
                    <a:pt x="20025" y="10636"/>
                  </a:cubicBezTo>
                  <a:cubicBezTo>
                    <a:pt x="21404" y="7527"/>
                    <a:pt x="20485" y="5236"/>
                    <a:pt x="18876" y="4255"/>
                  </a:cubicBezTo>
                  <a:cubicBezTo>
                    <a:pt x="17268" y="3273"/>
                    <a:pt x="14970" y="3600"/>
                    <a:pt x="12672" y="39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" name="Line"/>
            <p:cNvSpPr/>
            <p:nvPr/>
          </p:nvSpPr>
          <p:spPr>
            <a:xfrm>
              <a:off x="1222093" y="1536699"/>
              <a:ext cx="155857" cy="160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288" fill="norm" stroke="1" extrusionOk="0">
                  <a:moveTo>
                    <a:pt x="477" y="2525"/>
                  </a:moveTo>
                  <a:cubicBezTo>
                    <a:pt x="185" y="7013"/>
                    <a:pt x="-107" y="11501"/>
                    <a:pt x="39" y="14587"/>
                  </a:cubicBezTo>
                  <a:cubicBezTo>
                    <a:pt x="185" y="17673"/>
                    <a:pt x="769" y="19356"/>
                    <a:pt x="1790" y="20338"/>
                  </a:cubicBezTo>
                  <a:cubicBezTo>
                    <a:pt x="2812" y="21319"/>
                    <a:pt x="4271" y="21600"/>
                    <a:pt x="5439" y="20899"/>
                  </a:cubicBezTo>
                  <a:cubicBezTo>
                    <a:pt x="6607" y="20197"/>
                    <a:pt x="7482" y="18514"/>
                    <a:pt x="8650" y="17953"/>
                  </a:cubicBezTo>
                  <a:cubicBezTo>
                    <a:pt x="9817" y="17392"/>
                    <a:pt x="11277" y="17953"/>
                    <a:pt x="12736" y="18234"/>
                  </a:cubicBezTo>
                  <a:cubicBezTo>
                    <a:pt x="14196" y="18514"/>
                    <a:pt x="15655" y="18514"/>
                    <a:pt x="16823" y="17953"/>
                  </a:cubicBezTo>
                  <a:cubicBezTo>
                    <a:pt x="17990" y="17392"/>
                    <a:pt x="18866" y="16270"/>
                    <a:pt x="19158" y="13745"/>
                  </a:cubicBezTo>
                  <a:cubicBezTo>
                    <a:pt x="19450" y="11221"/>
                    <a:pt x="19158" y="7294"/>
                    <a:pt x="19450" y="4769"/>
                  </a:cubicBezTo>
                  <a:cubicBezTo>
                    <a:pt x="19742" y="2244"/>
                    <a:pt x="20617" y="1122"/>
                    <a:pt x="2149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" name="Line"/>
            <p:cNvSpPr/>
            <p:nvPr/>
          </p:nvSpPr>
          <p:spPr>
            <a:xfrm>
              <a:off x="1412858" y="1543049"/>
              <a:ext cx="135646" cy="152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0" h="21383" fill="norm" stroke="1" extrusionOk="0">
                  <a:moveTo>
                    <a:pt x="14026" y="1775"/>
                  </a:moveTo>
                  <a:cubicBezTo>
                    <a:pt x="12737" y="888"/>
                    <a:pt x="11447" y="0"/>
                    <a:pt x="9029" y="0"/>
                  </a:cubicBezTo>
                  <a:cubicBezTo>
                    <a:pt x="6612" y="0"/>
                    <a:pt x="3065" y="888"/>
                    <a:pt x="1292" y="2071"/>
                  </a:cubicBezTo>
                  <a:cubicBezTo>
                    <a:pt x="-481" y="3255"/>
                    <a:pt x="-481" y="4734"/>
                    <a:pt x="1615" y="6214"/>
                  </a:cubicBezTo>
                  <a:cubicBezTo>
                    <a:pt x="3710" y="7693"/>
                    <a:pt x="7901" y="9173"/>
                    <a:pt x="11286" y="10504"/>
                  </a:cubicBezTo>
                  <a:cubicBezTo>
                    <a:pt x="14671" y="11836"/>
                    <a:pt x="17250" y="13019"/>
                    <a:pt x="18862" y="14351"/>
                  </a:cubicBezTo>
                  <a:cubicBezTo>
                    <a:pt x="20474" y="15682"/>
                    <a:pt x="21119" y="17162"/>
                    <a:pt x="20313" y="18493"/>
                  </a:cubicBezTo>
                  <a:cubicBezTo>
                    <a:pt x="19507" y="19825"/>
                    <a:pt x="17250" y="21008"/>
                    <a:pt x="15316" y="21304"/>
                  </a:cubicBezTo>
                  <a:cubicBezTo>
                    <a:pt x="13382" y="21600"/>
                    <a:pt x="11770" y="21008"/>
                    <a:pt x="10158" y="20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" name="Line"/>
            <p:cNvSpPr/>
            <p:nvPr/>
          </p:nvSpPr>
          <p:spPr>
            <a:xfrm>
              <a:off x="1972733" y="1562100"/>
              <a:ext cx="122768" cy="170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1" fill="norm" stroke="1" extrusionOk="0">
                  <a:moveTo>
                    <a:pt x="1490" y="0"/>
                  </a:moveTo>
                  <a:cubicBezTo>
                    <a:pt x="745" y="5067"/>
                    <a:pt x="0" y="10133"/>
                    <a:pt x="0" y="13467"/>
                  </a:cubicBezTo>
                  <a:cubicBezTo>
                    <a:pt x="0" y="16800"/>
                    <a:pt x="745" y="18400"/>
                    <a:pt x="1862" y="19600"/>
                  </a:cubicBezTo>
                  <a:cubicBezTo>
                    <a:pt x="2979" y="20800"/>
                    <a:pt x="4469" y="21600"/>
                    <a:pt x="5772" y="21467"/>
                  </a:cubicBezTo>
                  <a:cubicBezTo>
                    <a:pt x="7076" y="21333"/>
                    <a:pt x="8193" y="20267"/>
                    <a:pt x="9497" y="17600"/>
                  </a:cubicBezTo>
                  <a:cubicBezTo>
                    <a:pt x="10800" y="14933"/>
                    <a:pt x="12290" y="10667"/>
                    <a:pt x="13221" y="7600"/>
                  </a:cubicBezTo>
                  <a:cubicBezTo>
                    <a:pt x="14152" y="4533"/>
                    <a:pt x="14524" y="2667"/>
                    <a:pt x="14524" y="2667"/>
                  </a:cubicBezTo>
                  <a:cubicBezTo>
                    <a:pt x="14524" y="2667"/>
                    <a:pt x="14152" y="4533"/>
                    <a:pt x="14338" y="6800"/>
                  </a:cubicBezTo>
                  <a:cubicBezTo>
                    <a:pt x="14524" y="9067"/>
                    <a:pt x="15269" y="11733"/>
                    <a:pt x="16572" y="13333"/>
                  </a:cubicBezTo>
                  <a:cubicBezTo>
                    <a:pt x="17876" y="14933"/>
                    <a:pt x="19738" y="15467"/>
                    <a:pt x="21600" y="16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" name="Line"/>
            <p:cNvSpPr/>
            <p:nvPr/>
          </p:nvSpPr>
          <p:spPr>
            <a:xfrm>
              <a:off x="2133600" y="1524794"/>
              <a:ext cx="88900" cy="187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6" fill="norm" stroke="1" extrusionOk="0">
                  <a:moveTo>
                    <a:pt x="21600" y="1350"/>
                  </a:moveTo>
                  <a:cubicBezTo>
                    <a:pt x="19029" y="870"/>
                    <a:pt x="16457" y="390"/>
                    <a:pt x="13886" y="150"/>
                  </a:cubicBezTo>
                  <a:cubicBezTo>
                    <a:pt x="11314" y="-90"/>
                    <a:pt x="8743" y="-90"/>
                    <a:pt x="7200" y="510"/>
                  </a:cubicBezTo>
                  <a:cubicBezTo>
                    <a:pt x="5657" y="1110"/>
                    <a:pt x="5143" y="2310"/>
                    <a:pt x="5143" y="4230"/>
                  </a:cubicBezTo>
                  <a:cubicBezTo>
                    <a:pt x="5143" y="6150"/>
                    <a:pt x="5657" y="8790"/>
                    <a:pt x="6943" y="10830"/>
                  </a:cubicBezTo>
                  <a:cubicBezTo>
                    <a:pt x="8229" y="12870"/>
                    <a:pt x="10286" y="14310"/>
                    <a:pt x="11571" y="15990"/>
                  </a:cubicBezTo>
                  <a:cubicBezTo>
                    <a:pt x="12857" y="17670"/>
                    <a:pt x="13371" y="19590"/>
                    <a:pt x="12343" y="20550"/>
                  </a:cubicBezTo>
                  <a:cubicBezTo>
                    <a:pt x="11314" y="21510"/>
                    <a:pt x="8743" y="21510"/>
                    <a:pt x="6429" y="20670"/>
                  </a:cubicBezTo>
                  <a:cubicBezTo>
                    <a:pt x="4114" y="19830"/>
                    <a:pt x="2057" y="18150"/>
                    <a:pt x="0" y="16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" name="Line"/>
            <p:cNvSpPr/>
            <p:nvPr/>
          </p:nvSpPr>
          <p:spPr>
            <a:xfrm>
              <a:off x="2940844" y="1308100"/>
              <a:ext cx="62707" cy="4025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395" fill="norm" stroke="1" extrusionOk="0">
                  <a:moveTo>
                    <a:pt x="19170" y="0"/>
                  </a:moveTo>
                  <a:cubicBezTo>
                    <a:pt x="15570" y="1912"/>
                    <a:pt x="11970" y="3825"/>
                    <a:pt x="9450" y="6300"/>
                  </a:cubicBezTo>
                  <a:cubicBezTo>
                    <a:pt x="6930" y="8775"/>
                    <a:pt x="5490" y="11812"/>
                    <a:pt x="4050" y="14006"/>
                  </a:cubicBezTo>
                  <a:cubicBezTo>
                    <a:pt x="2610" y="16200"/>
                    <a:pt x="1170" y="17550"/>
                    <a:pt x="450" y="18731"/>
                  </a:cubicBezTo>
                  <a:cubicBezTo>
                    <a:pt x="-270" y="19912"/>
                    <a:pt x="-270" y="20925"/>
                    <a:pt x="1530" y="21262"/>
                  </a:cubicBezTo>
                  <a:cubicBezTo>
                    <a:pt x="3330" y="21600"/>
                    <a:pt x="6930" y="21262"/>
                    <a:pt x="10530" y="20588"/>
                  </a:cubicBezTo>
                  <a:cubicBezTo>
                    <a:pt x="14130" y="19912"/>
                    <a:pt x="17730" y="18900"/>
                    <a:pt x="21330" y="178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" name="Line"/>
            <p:cNvSpPr/>
            <p:nvPr/>
          </p:nvSpPr>
          <p:spPr>
            <a:xfrm>
              <a:off x="2920727" y="1549400"/>
              <a:ext cx="197124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600" fill="norm" stroke="1" extrusionOk="0">
                  <a:moveTo>
                    <a:pt x="2098" y="21600"/>
                  </a:moveTo>
                  <a:cubicBezTo>
                    <a:pt x="949" y="18000"/>
                    <a:pt x="-200" y="14400"/>
                    <a:pt x="30" y="12600"/>
                  </a:cubicBezTo>
                  <a:cubicBezTo>
                    <a:pt x="260" y="10800"/>
                    <a:pt x="1868" y="10800"/>
                    <a:pt x="5660" y="9000"/>
                  </a:cubicBezTo>
                  <a:cubicBezTo>
                    <a:pt x="9451" y="7200"/>
                    <a:pt x="15426" y="3600"/>
                    <a:pt x="214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" name="Line"/>
            <p:cNvSpPr/>
            <p:nvPr/>
          </p:nvSpPr>
          <p:spPr>
            <a:xfrm>
              <a:off x="3070568" y="1492250"/>
              <a:ext cx="104704" cy="173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0" h="21323" fill="norm" stroke="1" extrusionOk="0">
                  <a:moveTo>
                    <a:pt x="18355" y="5465"/>
                  </a:moveTo>
                  <a:cubicBezTo>
                    <a:pt x="13273" y="6766"/>
                    <a:pt x="8191" y="8067"/>
                    <a:pt x="5014" y="10149"/>
                  </a:cubicBezTo>
                  <a:cubicBezTo>
                    <a:pt x="1838" y="12231"/>
                    <a:pt x="567" y="15094"/>
                    <a:pt x="144" y="17176"/>
                  </a:cubicBezTo>
                  <a:cubicBezTo>
                    <a:pt x="-280" y="19258"/>
                    <a:pt x="144" y="20559"/>
                    <a:pt x="2685" y="21080"/>
                  </a:cubicBezTo>
                  <a:cubicBezTo>
                    <a:pt x="5226" y="21600"/>
                    <a:pt x="9885" y="21340"/>
                    <a:pt x="13696" y="19778"/>
                  </a:cubicBezTo>
                  <a:cubicBezTo>
                    <a:pt x="17508" y="18217"/>
                    <a:pt x="20473" y="15354"/>
                    <a:pt x="20896" y="11841"/>
                  </a:cubicBezTo>
                  <a:cubicBezTo>
                    <a:pt x="21320" y="8328"/>
                    <a:pt x="19202" y="4164"/>
                    <a:pt x="16873" y="2082"/>
                  </a:cubicBezTo>
                  <a:cubicBezTo>
                    <a:pt x="14544" y="0"/>
                    <a:pt x="12002" y="0"/>
                    <a:pt x="946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" name="Line"/>
            <p:cNvSpPr/>
            <p:nvPr/>
          </p:nvSpPr>
          <p:spPr>
            <a:xfrm>
              <a:off x="3667866" y="1485112"/>
              <a:ext cx="118997" cy="219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2" h="21175" fill="norm" stroke="1" extrusionOk="0">
                  <a:moveTo>
                    <a:pt x="19092" y="7411"/>
                  </a:moveTo>
                  <a:cubicBezTo>
                    <a:pt x="19459" y="6393"/>
                    <a:pt x="19825" y="5374"/>
                    <a:pt x="20191" y="4049"/>
                  </a:cubicBezTo>
                  <a:cubicBezTo>
                    <a:pt x="20557" y="2725"/>
                    <a:pt x="20923" y="1094"/>
                    <a:pt x="20008" y="381"/>
                  </a:cubicBezTo>
                  <a:cubicBezTo>
                    <a:pt x="19092" y="-332"/>
                    <a:pt x="16896" y="-128"/>
                    <a:pt x="13601" y="1706"/>
                  </a:cubicBezTo>
                  <a:cubicBezTo>
                    <a:pt x="10306" y="3540"/>
                    <a:pt x="5913" y="7004"/>
                    <a:pt x="3167" y="10264"/>
                  </a:cubicBezTo>
                  <a:cubicBezTo>
                    <a:pt x="421" y="13525"/>
                    <a:pt x="-677" y="16581"/>
                    <a:pt x="421" y="18517"/>
                  </a:cubicBezTo>
                  <a:cubicBezTo>
                    <a:pt x="1520" y="20453"/>
                    <a:pt x="4815" y="21268"/>
                    <a:pt x="7560" y="21166"/>
                  </a:cubicBezTo>
                  <a:cubicBezTo>
                    <a:pt x="10306" y="21064"/>
                    <a:pt x="12503" y="20045"/>
                    <a:pt x="14699" y="190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" name="Line"/>
            <p:cNvSpPr/>
            <p:nvPr/>
          </p:nvSpPr>
          <p:spPr>
            <a:xfrm>
              <a:off x="3836041" y="1292139"/>
              <a:ext cx="88259" cy="448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505" fill="norm" stroke="1" extrusionOk="0">
                  <a:moveTo>
                    <a:pt x="19901" y="1068"/>
                  </a:moveTo>
                  <a:cubicBezTo>
                    <a:pt x="19387" y="561"/>
                    <a:pt x="18873" y="54"/>
                    <a:pt x="17844" y="4"/>
                  </a:cubicBezTo>
                  <a:cubicBezTo>
                    <a:pt x="16815" y="-47"/>
                    <a:pt x="15273" y="359"/>
                    <a:pt x="13730" y="1930"/>
                  </a:cubicBezTo>
                  <a:cubicBezTo>
                    <a:pt x="12187" y="3502"/>
                    <a:pt x="10644" y="6240"/>
                    <a:pt x="8844" y="9435"/>
                  </a:cubicBezTo>
                  <a:cubicBezTo>
                    <a:pt x="7044" y="12629"/>
                    <a:pt x="4987" y="16280"/>
                    <a:pt x="3444" y="18511"/>
                  </a:cubicBezTo>
                  <a:cubicBezTo>
                    <a:pt x="1901" y="20742"/>
                    <a:pt x="873" y="21553"/>
                    <a:pt x="358" y="21502"/>
                  </a:cubicBezTo>
                  <a:cubicBezTo>
                    <a:pt x="-156" y="21452"/>
                    <a:pt x="-156" y="20539"/>
                    <a:pt x="615" y="19423"/>
                  </a:cubicBezTo>
                  <a:cubicBezTo>
                    <a:pt x="1387" y="18308"/>
                    <a:pt x="2930" y="16990"/>
                    <a:pt x="4215" y="16077"/>
                  </a:cubicBezTo>
                  <a:cubicBezTo>
                    <a:pt x="5501" y="15164"/>
                    <a:pt x="6530" y="14657"/>
                    <a:pt x="8073" y="14607"/>
                  </a:cubicBezTo>
                  <a:cubicBezTo>
                    <a:pt x="9615" y="14556"/>
                    <a:pt x="11673" y="14961"/>
                    <a:pt x="13987" y="16178"/>
                  </a:cubicBezTo>
                  <a:cubicBezTo>
                    <a:pt x="16301" y="17395"/>
                    <a:pt x="18873" y="19423"/>
                    <a:pt x="21444" y="21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" name="Line"/>
            <p:cNvSpPr/>
            <p:nvPr/>
          </p:nvSpPr>
          <p:spPr>
            <a:xfrm>
              <a:off x="3940003" y="1532965"/>
              <a:ext cx="104947" cy="156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9" h="21244" fill="norm" stroke="1" extrusionOk="0">
                  <a:moveTo>
                    <a:pt x="5752" y="16060"/>
                  </a:moveTo>
                  <a:cubicBezTo>
                    <a:pt x="8717" y="14044"/>
                    <a:pt x="11681" y="12028"/>
                    <a:pt x="13799" y="10300"/>
                  </a:cubicBezTo>
                  <a:cubicBezTo>
                    <a:pt x="15917" y="8572"/>
                    <a:pt x="17187" y="7132"/>
                    <a:pt x="17823" y="5404"/>
                  </a:cubicBezTo>
                  <a:cubicBezTo>
                    <a:pt x="18458" y="3676"/>
                    <a:pt x="18458" y="1660"/>
                    <a:pt x="17399" y="652"/>
                  </a:cubicBezTo>
                  <a:cubicBezTo>
                    <a:pt x="16340" y="-356"/>
                    <a:pt x="14223" y="-356"/>
                    <a:pt x="11046" y="1804"/>
                  </a:cubicBezTo>
                  <a:cubicBezTo>
                    <a:pt x="7870" y="3964"/>
                    <a:pt x="3634" y="8284"/>
                    <a:pt x="1517" y="11596"/>
                  </a:cubicBezTo>
                  <a:cubicBezTo>
                    <a:pt x="-601" y="14908"/>
                    <a:pt x="-601" y="17212"/>
                    <a:pt x="2152" y="18796"/>
                  </a:cubicBezTo>
                  <a:cubicBezTo>
                    <a:pt x="4905" y="20380"/>
                    <a:pt x="10411" y="21244"/>
                    <a:pt x="14011" y="21244"/>
                  </a:cubicBezTo>
                  <a:cubicBezTo>
                    <a:pt x="17611" y="21244"/>
                    <a:pt x="19305" y="20380"/>
                    <a:pt x="20999" y="19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" name="Line"/>
            <p:cNvSpPr/>
            <p:nvPr/>
          </p:nvSpPr>
          <p:spPr>
            <a:xfrm>
              <a:off x="4078992" y="1540616"/>
              <a:ext cx="99309" cy="163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3" h="21089" fill="norm" stroke="1" extrusionOk="0">
                  <a:moveTo>
                    <a:pt x="17063" y="7696"/>
                  </a:moveTo>
                  <a:cubicBezTo>
                    <a:pt x="17063" y="6329"/>
                    <a:pt x="17063" y="4962"/>
                    <a:pt x="16838" y="3458"/>
                  </a:cubicBezTo>
                  <a:cubicBezTo>
                    <a:pt x="16613" y="1954"/>
                    <a:pt x="16163" y="314"/>
                    <a:pt x="14813" y="40"/>
                  </a:cubicBezTo>
                  <a:cubicBezTo>
                    <a:pt x="13463" y="-233"/>
                    <a:pt x="11213" y="861"/>
                    <a:pt x="8513" y="3458"/>
                  </a:cubicBezTo>
                  <a:cubicBezTo>
                    <a:pt x="5813" y="6056"/>
                    <a:pt x="2663" y="10157"/>
                    <a:pt x="1088" y="13301"/>
                  </a:cubicBezTo>
                  <a:cubicBezTo>
                    <a:pt x="-487" y="16445"/>
                    <a:pt x="-487" y="18633"/>
                    <a:pt x="1988" y="19863"/>
                  </a:cubicBezTo>
                  <a:cubicBezTo>
                    <a:pt x="4463" y="21094"/>
                    <a:pt x="9413" y="21367"/>
                    <a:pt x="13013" y="20820"/>
                  </a:cubicBezTo>
                  <a:cubicBezTo>
                    <a:pt x="16613" y="20273"/>
                    <a:pt x="18863" y="18906"/>
                    <a:pt x="21113" y="175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" name="Line"/>
            <p:cNvSpPr/>
            <p:nvPr/>
          </p:nvSpPr>
          <p:spPr>
            <a:xfrm>
              <a:off x="4223544" y="1346199"/>
              <a:ext cx="62707" cy="383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600" fill="norm" stroke="1" extrusionOk="0">
                  <a:moveTo>
                    <a:pt x="21330" y="0"/>
                  </a:moveTo>
                  <a:cubicBezTo>
                    <a:pt x="17730" y="2864"/>
                    <a:pt x="14130" y="5728"/>
                    <a:pt x="10530" y="9129"/>
                  </a:cubicBezTo>
                  <a:cubicBezTo>
                    <a:pt x="6930" y="12530"/>
                    <a:pt x="3330" y="16469"/>
                    <a:pt x="1530" y="18736"/>
                  </a:cubicBezTo>
                  <a:cubicBezTo>
                    <a:pt x="-270" y="21003"/>
                    <a:pt x="-270" y="21600"/>
                    <a:pt x="450" y="21600"/>
                  </a:cubicBezTo>
                  <a:cubicBezTo>
                    <a:pt x="1170" y="21600"/>
                    <a:pt x="2610" y="21003"/>
                    <a:pt x="4410" y="20287"/>
                  </a:cubicBezTo>
                  <a:cubicBezTo>
                    <a:pt x="6210" y="19571"/>
                    <a:pt x="8370" y="18736"/>
                    <a:pt x="10530" y="179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" name="Line"/>
            <p:cNvSpPr/>
            <p:nvPr/>
          </p:nvSpPr>
          <p:spPr>
            <a:xfrm>
              <a:off x="4227749" y="1504950"/>
              <a:ext cx="109302" cy="177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5" h="21504" fill="norm" stroke="1" extrusionOk="0">
                  <a:moveTo>
                    <a:pt x="21045" y="0"/>
                  </a:moveTo>
                  <a:cubicBezTo>
                    <a:pt x="17377" y="2057"/>
                    <a:pt x="13709" y="4114"/>
                    <a:pt x="10041" y="7071"/>
                  </a:cubicBezTo>
                  <a:cubicBezTo>
                    <a:pt x="6373" y="10029"/>
                    <a:pt x="2705" y="13886"/>
                    <a:pt x="1075" y="16457"/>
                  </a:cubicBezTo>
                  <a:cubicBezTo>
                    <a:pt x="-555" y="19029"/>
                    <a:pt x="-147" y="20314"/>
                    <a:pt x="1075" y="20957"/>
                  </a:cubicBezTo>
                  <a:cubicBezTo>
                    <a:pt x="2298" y="21600"/>
                    <a:pt x="4336" y="21600"/>
                    <a:pt x="7800" y="21343"/>
                  </a:cubicBezTo>
                  <a:cubicBezTo>
                    <a:pt x="11264" y="21086"/>
                    <a:pt x="16154" y="20571"/>
                    <a:pt x="21045" y="200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" name="Line"/>
            <p:cNvSpPr/>
            <p:nvPr/>
          </p:nvSpPr>
          <p:spPr>
            <a:xfrm>
              <a:off x="5010575" y="1549400"/>
              <a:ext cx="177375" cy="168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8" h="20958" fill="norm" stroke="1" extrusionOk="0">
                  <a:moveTo>
                    <a:pt x="2262" y="0"/>
                  </a:moveTo>
                  <a:cubicBezTo>
                    <a:pt x="1491" y="2634"/>
                    <a:pt x="719" y="5268"/>
                    <a:pt x="334" y="8166"/>
                  </a:cubicBezTo>
                  <a:cubicBezTo>
                    <a:pt x="-52" y="11063"/>
                    <a:pt x="-52" y="14224"/>
                    <a:pt x="77" y="16463"/>
                  </a:cubicBezTo>
                  <a:cubicBezTo>
                    <a:pt x="205" y="18702"/>
                    <a:pt x="462" y="20020"/>
                    <a:pt x="1105" y="20283"/>
                  </a:cubicBezTo>
                  <a:cubicBezTo>
                    <a:pt x="1748" y="20546"/>
                    <a:pt x="2777" y="19756"/>
                    <a:pt x="3805" y="18176"/>
                  </a:cubicBezTo>
                  <a:cubicBezTo>
                    <a:pt x="4834" y="16595"/>
                    <a:pt x="5862" y="14224"/>
                    <a:pt x="6505" y="13829"/>
                  </a:cubicBezTo>
                  <a:cubicBezTo>
                    <a:pt x="7148" y="13434"/>
                    <a:pt x="7405" y="15015"/>
                    <a:pt x="7791" y="16463"/>
                  </a:cubicBezTo>
                  <a:cubicBezTo>
                    <a:pt x="8177" y="17912"/>
                    <a:pt x="8691" y="19229"/>
                    <a:pt x="9848" y="20151"/>
                  </a:cubicBezTo>
                  <a:cubicBezTo>
                    <a:pt x="11005" y="21073"/>
                    <a:pt x="12805" y="21600"/>
                    <a:pt x="14862" y="19493"/>
                  </a:cubicBezTo>
                  <a:cubicBezTo>
                    <a:pt x="16919" y="17385"/>
                    <a:pt x="19234" y="12644"/>
                    <a:pt x="20391" y="9220"/>
                  </a:cubicBezTo>
                  <a:cubicBezTo>
                    <a:pt x="21548" y="5795"/>
                    <a:pt x="21548" y="3688"/>
                    <a:pt x="21548" y="15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" name="Line"/>
            <p:cNvSpPr/>
            <p:nvPr/>
          </p:nvSpPr>
          <p:spPr>
            <a:xfrm>
              <a:off x="5251449" y="1352550"/>
              <a:ext cx="10795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435" y="0"/>
                  </a:moveTo>
                  <a:cubicBezTo>
                    <a:pt x="10165" y="4547"/>
                    <a:pt x="8894" y="9095"/>
                    <a:pt x="7835" y="12316"/>
                  </a:cubicBezTo>
                  <a:cubicBezTo>
                    <a:pt x="6776" y="15537"/>
                    <a:pt x="5929" y="17432"/>
                    <a:pt x="5082" y="18758"/>
                  </a:cubicBezTo>
                  <a:cubicBezTo>
                    <a:pt x="4235" y="20084"/>
                    <a:pt x="3388" y="20842"/>
                    <a:pt x="2329" y="20968"/>
                  </a:cubicBezTo>
                  <a:cubicBezTo>
                    <a:pt x="1271" y="21095"/>
                    <a:pt x="0" y="20589"/>
                    <a:pt x="0" y="19579"/>
                  </a:cubicBezTo>
                  <a:cubicBezTo>
                    <a:pt x="0" y="18568"/>
                    <a:pt x="1271" y="17053"/>
                    <a:pt x="2965" y="15979"/>
                  </a:cubicBezTo>
                  <a:cubicBezTo>
                    <a:pt x="4659" y="14905"/>
                    <a:pt x="6776" y="14274"/>
                    <a:pt x="8894" y="13895"/>
                  </a:cubicBezTo>
                  <a:cubicBezTo>
                    <a:pt x="11012" y="13516"/>
                    <a:pt x="13129" y="13389"/>
                    <a:pt x="14612" y="13705"/>
                  </a:cubicBezTo>
                  <a:cubicBezTo>
                    <a:pt x="16094" y="14021"/>
                    <a:pt x="16941" y="14779"/>
                    <a:pt x="18000" y="16168"/>
                  </a:cubicBezTo>
                  <a:cubicBezTo>
                    <a:pt x="19059" y="17558"/>
                    <a:pt x="20329" y="1957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" name="Line"/>
            <p:cNvSpPr/>
            <p:nvPr/>
          </p:nvSpPr>
          <p:spPr>
            <a:xfrm>
              <a:off x="5379007" y="1545449"/>
              <a:ext cx="73828" cy="1659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7" h="21170" fill="norm" stroke="1" extrusionOk="0">
                  <a:moveTo>
                    <a:pt x="3442" y="11844"/>
                  </a:moveTo>
                  <a:cubicBezTo>
                    <a:pt x="9442" y="9144"/>
                    <a:pt x="15442" y="6444"/>
                    <a:pt x="18442" y="4284"/>
                  </a:cubicBezTo>
                  <a:cubicBezTo>
                    <a:pt x="21442" y="2124"/>
                    <a:pt x="21442" y="504"/>
                    <a:pt x="19942" y="99"/>
                  </a:cubicBezTo>
                  <a:cubicBezTo>
                    <a:pt x="18442" y="-306"/>
                    <a:pt x="15442" y="504"/>
                    <a:pt x="11842" y="3069"/>
                  </a:cubicBezTo>
                  <a:cubicBezTo>
                    <a:pt x="8242" y="5634"/>
                    <a:pt x="4042" y="9954"/>
                    <a:pt x="1942" y="12789"/>
                  </a:cubicBezTo>
                  <a:cubicBezTo>
                    <a:pt x="-158" y="15624"/>
                    <a:pt x="-158" y="16974"/>
                    <a:pt x="142" y="18324"/>
                  </a:cubicBezTo>
                  <a:cubicBezTo>
                    <a:pt x="442" y="19674"/>
                    <a:pt x="1042" y="21024"/>
                    <a:pt x="4342" y="21159"/>
                  </a:cubicBezTo>
                  <a:cubicBezTo>
                    <a:pt x="7642" y="21294"/>
                    <a:pt x="13642" y="20214"/>
                    <a:pt x="19642" y="191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" name="Line"/>
            <p:cNvSpPr/>
            <p:nvPr/>
          </p:nvSpPr>
          <p:spPr>
            <a:xfrm>
              <a:off x="5496225" y="1341734"/>
              <a:ext cx="199726" cy="381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249" fill="norm" stroke="1" extrusionOk="0">
                  <a:moveTo>
                    <a:pt x="10431" y="1311"/>
                  </a:moveTo>
                  <a:cubicBezTo>
                    <a:pt x="10881" y="603"/>
                    <a:pt x="11331" y="-105"/>
                    <a:pt x="11331" y="13"/>
                  </a:cubicBezTo>
                  <a:cubicBezTo>
                    <a:pt x="11331" y="131"/>
                    <a:pt x="10881" y="1075"/>
                    <a:pt x="10094" y="3318"/>
                  </a:cubicBezTo>
                  <a:cubicBezTo>
                    <a:pt x="9306" y="5561"/>
                    <a:pt x="8181" y="9102"/>
                    <a:pt x="7506" y="11816"/>
                  </a:cubicBezTo>
                  <a:cubicBezTo>
                    <a:pt x="6831" y="14531"/>
                    <a:pt x="6606" y="16420"/>
                    <a:pt x="6493" y="17954"/>
                  </a:cubicBezTo>
                  <a:cubicBezTo>
                    <a:pt x="6381" y="19488"/>
                    <a:pt x="6381" y="20669"/>
                    <a:pt x="6831" y="21082"/>
                  </a:cubicBezTo>
                  <a:cubicBezTo>
                    <a:pt x="7281" y="21495"/>
                    <a:pt x="8181" y="21141"/>
                    <a:pt x="8744" y="20020"/>
                  </a:cubicBezTo>
                  <a:cubicBezTo>
                    <a:pt x="9306" y="18898"/>
                    <a:pt x="9531" y="17010"/>
                    <a:pt x="8744" y="15475"/>
                  </a:cubicBezTo>
                  <a:cubicBezTo>
                    <a:pt x="7956" y="13941"/>
                    <a:pt x="6156" y="12761"/>
                    <a:pt x="4356" y="11993"/>
                  </a:cubicBezTo>
                  <a:cubicBezTo>
                    <a:pt x="2556" y="11226"/>
                    <a:pt x="756" y="10872"/>
                    <a:pt x="193" y="10459"/>
                  </a:cubicBezTo>
                  <a:cubicBezTo>
                    <a:pt x="-369" y="10046"/>
                    <a:pt x="306" y="9574"/>
                    <a:pt x="2106" y="8688"/>
                  </a:cubicBezTo>
                  <a:cubicBezTo>
                    <a:pt x="3906" y="7803"/>
                    <a:pt x="6831" y="6505"/>
                    <a:pt x="8856" y="5561"/>
                  </a:cubicBezTo>
                  <a:cubicBezTo>
                    <a:pt x="10881" y="4616"/>
                    <a:pt x="12006" y="4026"/>
                    <a:pt x="13356" y="3436"/>
                  </a:cubicBezTo>
                  <a:cubicBezTo>
                    <a:pt x="14706" y="2846"/>
                    <a:pt x="16281" y="2256"/>
                    <a:pt x="17068" y="2315"/>
                  </a:cubicBezTo>
                  <a:cubicBezTo>
                    <a:pt x="17856" y="2374"/>
                    <a:pt x="17856" y="3082"/>
                    <a:pt x="17293" y="4970"/>
                  </a:cubicBezTo>
                  <a:cubicBezTo>
                    <a:pt x="16731" y="6859"/>
                    <a:pt x="15606" y="9928"/>
                    <a:pt x="14931" y="11816"/>
                  </a:cubicBezTo>
                  <a:cubicBezTo>
                    <a:pt x="14256" y="13705"/>
                    <a:pt x="14031" y="14413"/>
                    <a:pt x="13693" y="15062"/>
                  </a:cubicBezTo>
                  <a:cubicBezTo>
                    <a:pt x="13356" y="15711"/>
                    <a:pt x="12906" y="16302"/>
                    <a:pt x="13243" y="16597"/>
                  </a:cubicBezTo>
                  <a:cubicBezTo>
                    <a:pt x="13581" y="16892"/>
                    <a:pt x="14706" y="16892"/>
                    <a:pt x="16169" y="17305"/>
                  </a:cubicBezTo>
                  <a:cubicBezTo>
                    <a:pt x="17631" y="17718"/>
                    <a:pt x="19431" y="18544"/>
                    <a:pt x="21231" y="19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" name="Line"/>
            <p:cNvSpPr/>
            <p:nvPr/>
          </p:nvSpPr>
          <p:spPr>
            <a:xfrm>
              <a:off x="5731462" y="1555750"/>
              <a:ext cx="243888" cy="178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482" fill="norm" stroke="1" extrusionOk="0">
                  <a:moveTo>
                    <a:pt x="1345" y="9148"/>
                  </a:moveTo>
                  <a:cubicBezTo>
                    <a:pt x="1903" y="7878"/>
                    <a:pt x="2462" y="6607"/>
                    <a:pt x="3021" y="5336"/>
                  </a:cubicBezTo>
                  <a:cubicBezTo>
                    <a:pt x="3579" y="4066"/>
                    <a:pt x="4138" y="2795"/>
                    <a:pt x="3952" y="2795"/>
                  </a:cubicBezTo>
                  <a:cubicBezTo>
                    <a:pt x="3765" y="2795"/>
                    <a:pt x="2834" y="4066"/>
                    <a:pt x="2089" y="5464"/>
                  </a:cubicBezTo>
                  <a:cubicBezTo>
                    <a:pt x="1345" y="6861"/>
                    <a:pt x="786" y="8386"/>
                    <a:pt x="414" y="9784"/>
                  </a:cubicBezTo>
                  <a:cubicBezTo>
                    <a:pt x="41" y="11181"/>
                    <a:pt x="-145" y="12452"/>
                    <a:pt x="134" y="13468"/>
                  </a:cubicBezTo>
                  <a:cubicBezTo>
                    <a:pt x="414" y="14485"/>
                    <a:pt x="1158" y="15247"/>
                    <a:pt x="2648" y="14485"/>
                  </a:cubicBezTo>
                  <a:cubicBezTo>
                    <a:pt x="4138" y="13722"/>
                    <a:pt x="6372" y="11435"/>
                    <a:pt x="7769" y="9148"/>
                  </a:cubicBezTo>
                  <a:cubicBezTo>
                    <a:pt x="9165" y="6861"/>
                    <a:pt x="9724" y="4574"/>
                    <a:pt x="10003" y="4193"/>
                  </a:cubicBezTo>
                  <a:cubicBezTo>
                    <a:pt x="10283" y="3812"/>
                    <a:pt x="10283" y="5336"/>
                    <a:pt x="10655" y="8005"/>
                  </a:cubicBezTo>
                  <a:cubicBezTo>
                    <a:pt x="11027" y="10673"/>
                    <a:pt x="11772" y="14485"/>
                    <a:pt x="12052" y="17153"/>
                  </a:cubicBezTo>
                  <a:cubicBezTo>
                    <a:pt x="12331" y="19821"/>
                    <a:pt x="12145" y="21346"/>
                    <a:pt x="12052" y="21473"/>
                  </a:cubicBezTo>
                  <a:cubicBezTo>
                    <a:pt x="11958" y="21600"/>
                    <a:pt x="11958" y="20329"/>
                    <a:pt x="12424" y="17534"/>
                  </a:cubicBezTo>
                  <a:cubicBezTo>
                    <a:pt x="12889" y="14739"/>
                    <a:pt x="13821" y="10419"/>
                    <a:pt x="15403" y="7242"/>
                  </a:cubicBezTo>
                  <a:cubicBezTo>
                    <a:pt x="16986" y="4066"/>
                    <a:pt x="19221" y="2033"/>
                    <a:pt x="2145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" name="Line"/>
            <p:cNvSpPr/>
            <p:nvPr/>
          </p:nvSpPr>
          <p:spPr>
            <a:xfrm>
              <a:off x="6453250" y="1589830"/>
              <a:ext cx="220600" cy="158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0958" fill="norm" stroke="1" extrusionOk="0">
                  <a:moveTo>
                    <a:pt x="14651" y="1374"/>
                  </a:moveTo>
                  <a:cubicBezTo>
                    <a:pt x="13829" y="533"/>
                    <a:pt x="13006" y="-309"/>
                    <a:pt x="11360" y="112"/>
                  </a:cubicBezTo>
                  <a:cubicBezTo>
                    <a:pt x="9714" y="533"/>
                    <a:pt x="7246" y="2216"/>
                    <a:pt x="5189" y="5161"/>
                  </a:cubicBezTo>
                  <a:cubicBezTo>
                    <a:pt x="3131" y="8107"/>
                    <a:pt x="1486" y="12314"/>
                    <a:pt x="663" y="15120"/>
                  </a:cubicBezTo>
                  <a:cubicBezTo>
                    <a:pt x="-160" y="17925"/>
                    <a:pt x="-160" y="19327"/>
                    <a:pt x="354" y="20169"/>
                  </a:cubicBezTo>
                  <a:cubicBezTo>
                    <a:pt x="869" y="21010"/>
                    <a:pt x="1897" y="21291"/>
                    <a:pt x="3234" y="20449"/>
                  </a:cubicBezTo>
                  <a:cubicBezTo>
                    <a:pt x="4571" y="19608"/>
                    <a:pt x="6217" y="17644"/>
                    <a:pt x="7349" y="15821"/>
                  </a:cubicBezTo>
                  <a:cubicBezTo>
                    <a:pt x="8480" y="13997"/>
                    <a:pt x="9097" y="12314"/>
                    <a:pt x="9920" y="10210"/>
                  </a:cubicBezTo>
                  <a:cubicBezTo>
                    <a:pt x="10743" y="8107"/>
                    <a:pt x="11771" y="5582"/>
                    <a:pt x="12286" y="5301"/>
                  </a:cubicBezTo>
                  <a:cubicBezTo>
                    <a:pt x="12800" y="5021"/>
                    <a:pt x="12800" y="6985"/>
                    <a:pt x="13726" y="9369"/>
                  </a:cubicBezTo>
                  <a:cubicBezTo>
                    <a:pt x="14651" y="11753"/>
                    <a:pt x="16503" y="14559"/>
                    <a:pt x="17943" y="16101"/>
                  </a:cubicBezTo>
                  <a:cubicBezTo>
                    <a:pt x="19383" y="17644"/>
                    <a:pt x="20411" y="17925"/>
                    <a:pt x="21440" y="182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" name="Line"/>
            <p:cNvSpPr/>
            <p:nvPr/>
          </p:nvSpPr>
          <p:spPr>
            <a:xfrm>
              <a:off x="7172619" y="1620670"/>
              <a:ext cx="104481" cy="423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1269" fill="norm" stroke="1" extrusionOk="0">
                  <a:moveTo>
                    <a:pt x="21324" y="1844"/>
                  </a:moveTo>
                  <a:cubicBezTo>
                    <a:pt x="20460" y="1312"/>
                    <a:pt x="19596" y="780"/>
                    <a:pt x="17652" y="407"/>
                  </a:cubicBezTo>
                  <a:cubicBezTo>
                    <a:pt x="15708" y="35"/>
                    <a:pt x="12684" y="-178"/>
                    <a:pt x="9660" y="194"/>
                  </a:cubicBezTo>
                  <a:cubicBezTo>
                    <a:pt x="6636" y="567"/>
                    <a:pt x="3612" y="1524"/>
                    <a:pt x="1884" y="2269"/>
                  </a:cubicBezTo>
                  <a:cubicBezTo>
                    <a:pt x="156" y="3014"/>
                    <a:pt x="-276" y="3546"/>
                    <a:pt x="156" y="4025"/>
                  </a:cubicBezTo>
                  <a:cubicBezTo>
                    <a:pt x="588" y="4504"/>
                    <a:pt x="1884" y="4929"/>
                    <a:pt x="4476" y="4929"/>
                  </a:cubicBezTo>
                  <a:cubicBezTo>
                    <a:pt x="7068" y="4929"/>
                    <a:pt x="10956" y="4504"/>
                    <a:pt x="13548" y="4078"/>
                  </a:cubicBezTo>
                  <a:cubicBezTo>
                    <a:pt x="16140" y="3653"/>
                    <a:pt x="17436" y="3227"/>
                    <a:pt x="18084" y="3493"/>
                  </a:cubicBezTo>
                  <a:cubicBezTo>
                    <a:pt x="18732" y="3759"/>
                    <a:pt x="18732" y="4717"/>
                    <a:pt x="18516" y="7270"/>
                  </a:cubicBezTo>
                  <a:cubicBezTo>
                    <a:pt x="18300" y="9824"/>
                    <a:pt x="17868" y="13974"/>
                    <a:pt x="16572" y="16527"/>
                  </a:cubicBezTo>
                  <a:cubicBezTo>
                    <a:pt x="15276" y="19081"/>
                    <a:pt x="13116" y="20039"/>
                    <a:pt x="10956" y="20624"/>
                  </a:cubicBezTo>
                  <a:cubicBezTo>
                    <a:pt x="8796" y="21209"/>
                    <a:pt x="6636" y="21422"/>
                    <a:pt x="4692" y="21156"/>
                  </a:cubicBezTo>
                  <a:cubicBezTo>
                    <a:pt x="2748" y="20890"/>
                    <a:pt x="1020" y="20145"/>
                    <a:pt x="1236" y="18496"/>
                  </a:cubicBezTo>
                  <a:cubicBezTo>
                    <a:pt x="1452" y="16847"/>
                    <a:pt x="3612" y="14293"/>
                    <a:pt x="5772" y="117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" name="Line"/>
            <p:cNvSpPr/>
            <p:nvPr/>
          </p:nvSpPr>
          <p:spPr>
            <a:xfrm>
              <a:off x="7353300" y="1663700"/>
              <a:ext cx="635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" name="Line"/>
            <p:cNvSpPr/>
            <p:nvPr/>
          </p:nvSpPr>
          <p:spPr>
            <a:xfrm>
              <a:off x="7359650" y="1612900"/>
              <a:ext cx="63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" name="Line"/>
            <p:cNvSpPr/>
            <p:nvPr/>
          </p:nvSpPr>
          <p:spPr>
            <a:xfrm>
              <a:off x="7442625" y="1631950"/>
              <a:ext cx="82126" cy="1175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423" fill="norm" stroke="1" extrusionOk="0">
                  <a:moveTo>
                    <a:pt x="1551" y="0"/>
                  </a:moveTo>
                  <a:cubicBezTo>
                    <a:pt x="997" y="4243"/>
                    <a:pt x="443" y="8486"/>
                    <a:pt x="166" y="11571"/>
                  </a:cubicBezTo>
                  <a:cubicBezTo>
                    <a:pt x="-111" y="14657"/>
                    <a:pt x="-111" y="16586"/>
                    <a:pt x="720" y="18321"/>
                  </a:cubicBezTo>
                  <a:cubicBezTo>
                    <a:pt x="1551" y="20057"/>
                    <a:pt x="3212" y="21600"/>
                    <a:pt x="5151" y="21407"/>
                  </a:cubicBezTo>
                  <a:cubicBezTo>
                    <a:pt x="7089" y="21214"/>
                    <a:pt x="9304" y="19286"/>
                    <a:pt x="12074" y="15814"/>
                  </a:cubicBezTo>
                  <a:cubicBezTo>
                    <a:pt x="14843" y="12343"/>
                    <a:pt x="18166" y="7329"/>
                    <a:pt x="21489" y="23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" name="Line"/>
            <p:cNvSpPr/>
            <p:nvPr/>
          </p:nvSpPr>
          <p:spPr>
            <a:xfrm>
              <a:off x="7537450" y="1614854"/>
              <a:ext cx="223473" cy="175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363" fill="norm" stroke="1" extrusionOk="0">
                  <a:moveTo>
                    <a:pt x="0" y="5934"/>
                  </a:moveTo>
                  <a:cubicBezTo>
                    <a:pt x="204" y="7220"/>
                    <a:pt x="408" y="8506"/>
                    <a:pt x="1019" y="9149"/>
                  </a:cubicBezTo>
                  <a:cubicBezTo>
                    <a:pt x="1630" y="9792"/>
                    <a:pt x="2649" y="9792"/>
                    <a:pt x="3566" y="9277"/>
                  </a:cubicBezTo>
                  <a:cubicBezTo>
                    <a:pt x="4483" y="8763"/>
                    <a:pt x="5298" y="7734"/>
                    <a:pt x="6011" y="6706"/>
                  </a:cubicBezTo>
                  <a:cubicBezTo>
                    <a:pt x="6725" y="5677"/>
                    <a:pt x="7336" y="4649"/>
                    <a:pt x="7743" y="3492"/>
                  </a:cubicBezTo>
                  <a:cubicBezTo>
                    <a:pt x="8151" y="2334"/>
                    <a:pt x="8355" y="1049"/>
                    <a:pt x="7947" y="406"/>
                  </a:cubicBezTo>
                  <a:cubicBezTo>
                    <a:pt x="7540" y="-237"/>
                    <a:pt x="6521" y="-237"/>
                    <a:pt x="5196" y="1306"/>
                  </a:cubicBezTo>
                  <a:cubicBezTo>
                    <a:pt x="3872" y="2849"/>
                    <a:pt x="2242" y="5934"/>
                    <a:pt x="1325" y="8506"/>
                  </a:cubicBezTo>
                  <a:cubicBezTo>
                    <a:pt x="408" y="11077"/>
                    <a:pt x="204" y="13134"/>
                    <a:pt x="204" y="14806"/>
                  </a:cubicBezTo>
                  <a:cubicBezTo>
                    <a:pt x="204" y="16477"/>
                    <a:pt x="408" y="17763"/>
                    <a:pt x="1019" y="18534"/>
                  </a:cubicBezTo>
                  <a:cubicBezTo>
                    <a:pt x="1630" y="19306"/>
                    <a:pt x="2649" y="19563"/>
                    <a:pt x="4381" y="17892"/>
                  </a:cubicBezTo>
                  <a:cubicBezTo>
                    <a:pt x="6113" y="16220"/>
                    <a:pt x="8558" y="12620"/>
                    <a:pt x="10087" y="10177"/>
                  </a:cubicBezTo>
                  <a:cubicBezTo>
                    <a:pt x="11615" y="7734"/>
                    <a:pt x="12226" y="6449"/>
                    <a:pt x="12430" y="6449"/>
                  </a:cubicBezTo>
                  <a:cubicBezTo>
                    <a:pt x="12634" y="6449"/>
                    <a:pt x="12430" y="7734"/>
                    <a:pt x="12125" y="9149"/>
                  </a:cubicBezTo>
                  <a:cubicBezTo>
                    <a:pt x="11819" y="10563"/>
                    <a:pt x="11411" y="12106"/>
                    <a:pt x="11208" y="14034"/>
                  </a:cubicBezTo>
                  <a:cubicBezTo>
                    <a:pt x="11004" y="15963"/>
                    <a:pt x="11004" y="18277"/>
                    <a:pt x="11004" y="18792"/>
                  </a:cubicBezTo>
                  <a:cubicBezTo>
                    <a:pt x="11004" y="19306"/>
                    <a:pt x="11004" y="18020"/>
                    <a:pt x="11615" y="15834"/>
                  </a:cubicBezTo>
                  <a:cubicBezTo>
                    <a:pt x="12226" y="13649"/>
                    <a:pt x="13449" y="10563"/>
                    <a:pt x="14468" y="8506"/>
                  </a:cubicBezTo>
                  <a:cubicBezTo>
                    <a:pt x="15487" y="6449"/>
                    <a:pt x="16302" y="5420"/>
                    <a:pt x="17219" y="4649"/>
                  </a:cubicBezTo>
                  <a:cubicBezTo>
                    <a:pt x="18136" y="3877"/>
                    <a:pt x="19155" y="3363"/>
                    <a:pt x="19970" y="4263"/>
                  </a:cubicBezTo>
                  <a:cubicBezTo>
                    <a:pt x="20785" y="5163"/>
                    <a:pt x="21396" y="7477"/>
                    <a:pt x="21498" y="10563"/>
                  </a:cubicBezTo>
                  <a:cubicBezTo>
                    <a:pt x="21600" y="13649"/>
                    <a:pt x="21192" y="17506"/>
                    <a:pt x="20785" y="213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" name="Line"/>
            <p:cNvSpPr/>
            <p:nvPr/>
          </p:nvSpPr>
          <p:spPr>
            <a:xfrm>
              <a:off x="8205997" y="1424293"/>
              <a:ext cx="432463" cy="446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3" h="21297" fill="norm" stroke="1" extrusionOk="0">
                  <a:moveTo>
                    <a:pt x="8090" y="14445"/>
                  </a:moveTo>
                  <a:cubicBezTo>
                    <a:pt x="7985" y="13637"/>
                    <a:pt x="7880" y="12830"/>
                    <a:pt x="7565" y="12325"/>
                  </a:cubicBezTo>
                  <a:cubicBezTo>
                    <a:pt x="7251" y="11820"/>
                    <a:pt x="6727" y="11618"/>
                    <a:pt x="5626" y="12375"/>
                  </a:cubicBezTo>
                  <a:cubicBezTo>
                    <a:pt x="4525" y="13132"/>
                    <a:pt x="2847" y="14848"/>
                    <a:pt x="1798" y="16211"/>
                  </a:cubicBezTo>
                  <a:cubicBezTo>
                    <a:pt x="750" y="17573"/>
                    <a:pt x="330" y="18583"/>
                    <a:pt x="121" y="19390"/>
                  </a:cubicBezTo>
                  <a:cubicBezTo>
                    <a:pt x="-89" y="20198"/>
                    <a:pt x="-89" y="20803"/>
                    <a:pt x="645" y="20904"/>
                  </a:cubicBezTo>
                  <a:cubicBezTo>
                    <a:pt x="1379" y="21005"/>
                    <a:pt x="2847" y="20602"/>
                    <a:pt x="4262" y="18987"/>
                  </a:cubicBezTo>
                  <a:cubicBezTo>
                    <a:pt x="5678" y="17372"/>
                    <a:pt x="7041" y="14545"/>
                    <a:pt x="8142" y="11669"/>
                  </a:cubicBezTo>
                  <a:cubicBezTo>
                    <a:pt x="9243" y="8792"/>
                    <a:pt x="10082" y="5865"/>
                    <a:pt x="10554" y="4099"/>
                  </a:cubicBezTo>
                  <a:cubicBezTo>
                    <a:pt x="11026" y="2332"/>
                    <a:pt x="11130" y="1727"/>
                    <a:pt x="10973" y="1575"/>
                  </a:cubicBezTo>
                  <a:cubicBezTo>
                    <a:pt x="10816" y="1424"/>
                    <a:pt x="10396" y="1727"/>
                    <a:pt x="9715" y="3241"/>
                  </a:cubicBezTo>
                  <a:cubicBezTo>
                    <a:pt x="9033" y="4755"/>
                    <a:pt x="8090" y="7480"/>
                    <a:pt x="7618" y="10306"/>
                  </a:cubicBezTo>
                  <a:cubicBezTo>
                    <a:pt x="7146" y="13132"/>
                    <a:pt x="7146" y="16059"/>
                    <a:pt x="7251" y="17826"/>
                  </a:cubicBezTo>
                  <a:cubicBezTo>
                    <a:pt x="7356" y="19592"/>
                    <a:pt x="7565" y="20198"/>
                    <a:pt x="7880" y="20652"/>
                  </a:cubicBezTo>
                  <a:cubicBezTo>
                    <a:pt x="8194" y="21106"/>
                    <a:pt x="8614" y="21409"/>
                    <a:pt x="9348" y="21258"/>
                  </a:cubicBezTo>
                  <a:cubicBezTo>
                    <a:pt x="10082" y="21106"/>
                    <a:pt x="11130" y="20501"/>
                    <a:pt x="11864" y="19794"/>
                  </a:cubicBezTo>
                  <a:cubicBezTo>
                    <a:pt x="12598" y="19088"/>
                    <a:pt x="13018" y="18280"/>
                    <a:pt x="13280" y="17523"/>
                  </a:cubicBezTo>
                  <a:cubicBezTo>
                    <a:pt x="13542" y="16766"/>
                    <a:pt x="13647" y="16059"/>
                    <a:pt x="13490" y="15555"/>
                  </a:cubicBezTo>
                  <a:cubicBezTo>
                    <a:pt x="13332" y="15050"/>
                    <a:pt x="12913" y="14747"/>
                    <a:pt x="12336" y="14899"/>
                  </a:cubicBezTo>
                  <a:cubicBezTo>
                    <a:pt x="11760" y="15050"/>
                    <a:pt x="11026" y="15656"/>
                    <a:pt x="10396" y="16514"/>
                  </a:cubicBezTo>
                  <a:cubicBezTo>
                    <a:pt x="9767" y="17372"/>
                    <a:pt x="9243" y="18482"/>
                    <a:pt x="8981" y="19289"/>
                  </a:cubicBezTo>
                  <a:cubicBezTo>
                    <a:pt x="8719" y="20097"/>
                    <a:pt x="8719" y="20602"/>
                    <a:pt x="8981" y="20904"/>
                  </a:cubicBezTo>
                  <a:cubicBezTo>
                    <a:pt x="9243" y="21207"/>
                    <a:pt x="9767" y="21308"/>
                    <a:pt x="10292" y="21207"/>
                  </a:cubicBezTo>
                  <a:cubicBezTo>
                    <a:pt x="10816" y="21106"/>
                    <a:pt x="11340" y="20803"/>
                    <a:pt x="11812" y="20400"/>
                  </a:cubicBezTo>
                  <a:cubicBezTo>
                    <a:pt x="12284" y="19996"/>
                    <a:pt x="12703" y="19491"/>
                    <a:pt x="12808" y="19491"/>
                  </a:cubicBezTo>
                  <a:cubicBezTo>
                    <a:pt x="12913" y="19491"/>
                    <a:pt x="12703" y="19996"/>
                    <a:pt x="12861" y="20299"/>
                  </a:cubicBezTo>
                  <a:cubicBezTo>
                    <a:pt x="13018" y="20602"/>
                    <a:pt x="13542" y="20702"/>
                    <a:pt x="14014" y="20501"/>
                  </a:cubicBezTo>
                  <a:cubicBezTo>
                    <a:pt x="14486" y="20299"/>
                    <a:pt x="14905" y="19794"/>
                    <a:pt x="15744" y="17927"/>
                  </a:cubicBezTo>
                  <a:cubicBezTo>
                    <a:pt x="16583" y="16059"/>
                    <a:pt x="17841" y="12830"/>
                    <a:pt x="18837" y="9751"/>
                  </a:cubicBezTo>
                  <a:cubicBezTo>
                    <a:pt x="19833" y="6673"/>
                    <a:pt x="20567" y="3745"/>
                    <a:pt x="20987" y="2030"/>
                  </a:cubicBezTo>
                  <a:cubicBezTo>
                    <a:pt x="21406" y="314"/>
                    <a:pt x="21511" y="-191"/>
                    <a:pt x="21354" y="61"/>
                  </a:cubicBezTo>
                  <a:cubicBezTo>
                    <a:pt x="21196" y="314"/>
                    <a:pt x="20777" y="1323"/>
                    <a:pt x="20253" y="3241"/>
                  </a:cubicBezTo>
                  <a:cubicBezTo>
                    <a:pt x="19728" y="5159"/>
                    <a:pt x="19099" y="7985"/>
                    <a:pt x="18680" y="10659"/>
                  </a:cubicBezTo>
                  <a:cubicBezTo>
                    <a:pt x="18261" y="13334"/>
                    <a:pt x="18051" y="15858"/>
                    <a:pt x="17946" y="17422"/>
                  </a:cubicBezTo>
                  <a:cubicBezTo>
                    <a:pt x="17841" y="18987"/>
                    <a:pt x="17841" y="19592"/>
                    <a:pt x="18103" y="19996"/>
                  </a:cubicBezTo>
                  <a:cubicBezTo>
                    <a:pt x="18365" y="20400"/>
                    <a:pt x="18890" y="20602"/>
                    <a:pt x="19519" y="20248"/>
                  </a:cubicBezTo>
                  <a:cubicBezTo>
                    <a:pt x="20148" y="19895"/>
                    <a:pt x="20882" y="18987"/>
                    <a:pt x="21039" y="17927"/>
                  </a:cubicBezTo>
                  <a:cubicBezTo>
                    <a:pt x="21196" y="16867"/>
                    <a:pt x="20777" y="15656"/>
                    <a:pt x="20358" y="144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" name="Line"/>
            <p:cNvSpPr/>
            <p:nvPr/>
          </p:nvSpPr>
          <p:spPr>
            <a:xfrm>
              <a:off x="8530730" y="1667766"/>
              <a:ext cx="270371" cy="133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021" fill="norm" stroke="1" extrusionOk="0">
                  <a:moveTo>
                    <a:pt x="4309" y="4346"/>
                  </a:moveTo>
                  <a:cubicBezTo>
                    <a:pt x="3472" y="4014"/>
                    <a:pt x="2635" y="3682"/>
                    <a:pt x="1714" y="3516"/>
                  </a:cubicBezTo>
                  <a:cubicBezTo>
                    <a:pt x="793" y="3349"/>
                    <a:pt x="-212" y="3349"/>
                    <a:pt x="39" y="3183"/>
                  </a:cubicBezTo>
                  <a:cubicBezTo>
                    <a:pt x="290" y="3017"/>
                    <a:pt x="1797" y="2685"/>
                    <a:pt x="4309" y="2519"/>
                  </a:cubicBezTo>
                  <a:cubicBezTo>
                    <a:pt x="6821" y="2352"/>
                    <a:pt x="10337" y="2352"/>
                    <a:pt x="12514" y="2519"/>
                  </a:cubicBezTo>
                  <a:cubicBezTo>
                    <a:pt x="14690" y="2685"/>
                    <a:pt x="15528" y="3017"/>
                    <a:pt x="15695" y="2519"/>
                  </a:cubicBezTo>
                  <a:cubicBezTo>
                    <a:pt x="15862" y="2020"/>
                    <a:pt x="15360" y="691"/>
                    <a:pt x="14690" y="192"/>
                  </a:cubicBezTo>
                  <a:cubicBezTo>
                    <a:pt x="14021" y="-306"/>
                    <a:pt x="13183" y="26"/>
                    <a:pt x="12011" y="2851"/>
                  </a:cubicBezTo>
                  <a:cubicBezTo>
                    <a:pt x="10839" y="5676"/>
                    <a:pt x="9332" y="10992"/>
                    <a:pt x="8662" y="14482"/>
                  </a:cubicBezTo>
                  <a:cubicBezTo>
                    <a:pt x="7993" y="17971"/>
                    <a:pt x="8160" y="19632"/>
                    <a:pt x="8662" y="20463"/>
                  </a:cubicBezTo>
                  <a:cubicBezTo>
                    <a:pt x="9165" y="21294"/>
                    <a:pt x="10002" y="21294"/>
                    <a:pt x="11007" y="19799"/>
                  </a:cubicBezTo>
                  <a:cubicBezTo>
                    <a:pt x="12011" y="18303"/>
                    <a:pt x="13183" y="15312"/>
                    <a:pt x="14021" y="12986"/>
                  </a:cubicBezTo>
                  <a:cubicBezTo>
                    <a:pt x="14858" y="10660"/>
                    <a:pt x="15360" y="8999"/>
                    <a:pt x="15862" y="7337"/>
                  </a:cubicBezTo>
                  <a:cubicBezTo>
                    <a:pt x="16365" y="5676"/>
                    <a:pt x="16867" y="4014"/>
                    <a:pt x="17118" y="4512"/>
                  </a:cubicBezTo>
                  <a:cubicBezTo>
                    <a:pt x="17369" y="5011"/>
                    <a:pt x="17369" y="7669"/>
                    <a:pt x="18039" y="10660"/>
                  </a:cubicBezTo>
                  <a:cubicBezTo>
                    <a:pt x="18709" y="13651"/>
                    <a:pt x="20048" y="16974"/>
                    <a:pt x="21388" y="20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" name="Line"/>
            <p:cNvSpPr/>
            <p:nvPr/>
          </p:nvSpPr>
          <p:spPr>
            <a:xfrm>
              <a:off x="9211647" y="1655628"/>
              <a:ext cx="122148" cy="214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5" h="21272" fill="norm" stroke="1" extrusionOk="0">
                  <a:moveTo>
                    <a:pt x="19815" y="6462"/>
                  </a:moveTo>
                  <a:cubicBezTo>
                    <a:pt x="20535" y="5413"/>
                    <a:pt x="21255" y="4365"/>
                    <a:pt x="20355" y="3106"/>
                  </a:cubicBezTo>
                  <a:cubicBezTo>
                    <a:pt x="19455" y="1848"/>
                    <a:pt x="16935" y="380"/>
                    <a:pt x="13695" y="66"/>
                  </a:cubicBezTo>
                  <a:cubicBezTo>
                    <a:pt x="10455" y="-249"/>
                    <a:pt x="6495" y="590"/>
                    <a:pt x="4155" y="2058"/>
                  </a:cubicBezTo>
                  <a:cubicBezTo>
                    <a:pt x="1815" y="3526"/>
                    <a:pt x="1095" y="5623"/>
                    <a:pt x="1995" y="7720"/>
                  </a:cubicBezTo>
                  <a:cubicBezTo>
                    <a:pt x="2895" y="9817"/>
                    <a:pt x="5415" y="11914"/>
                    <a:pt x="7215" y="13487"/>
                  </a:cubicBezTo>
                  <a:cubicBezTo>
                    <a:pt x="9015" y="15060"/>
                    <a:pt x="10095" y="16108"/>
                    <a:pt x="10635" y="17157"/>
                  </a:cubicBezTo>
                  <a:cubicBezTo>
                    <a:pt x="11175" y="18205"/>
                    <a:pt x="11175" y="19254"/>
                    <a:pt x="10275" y="19988"/>
                  </a:cubicBezTo>
                  <a:cubicBezTo>
                    <a:pt x="9375" y="20722"/>
                    <a:pt x="7575" y="21141"/>
                    <a:pt x="5775" y="21246"/>
                  </a:cubicBezTo>
                  <a:cubicBezTo>
                    <a:pt x="3975" y="21351"/>
                    <a:pt x="2175" y="21141"/>
                    <a:pt x="1095" y="20512"/>
                  </a:cubicBezTo>
                  <a:cubicBezTo>
                    <a:pt x="15" y="19883"/>
                    <a:pt x="-345" y="18834"/>
                    <a:pt x="375" y="17891"/>
                  </a:cubicBezTo>
                  <a:cubicBezTo>
                    <a:pt x="1095" y="16947"/>
                    <a:pt x="2895" y="16108"/>
                    <a:pt x="4695" y="152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" name="Line"/>
            <p:cNvSpPr/>
            <p:nvPr/>
          </p:nvSpPr>
          <p:spPr>
            <a:xfrm>
              <a:off x="9304032" y="1706273"/>
              <a:ext cx="100319" cy="1433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0893" fill="norm" stroke="1" extrusionOk="0">
                  <a:moveTo>
                    <a:pt x="11877" y="12307"/>
                  </a:moveTo>
                  <a:cubicBezTo>
                    <a:pt x="13677" y="11073"/>
                    <a:pt x="15477" y="9839"/>
                    <a:pt x="16377" y="8450"/>
                  </a:cubicBezTo>
                  <a:cubicBezTo>
                    <a:pt x="17277" y="7062"/>
                    <a:pt x="17277" y="5519"/>
                    <a:pt x="16827" y="3976"/>
                  </a:cubicBezTo>
                  <a:cubicBezTo>
                    <a:pt x="16377" y="2433"/>
                    <a:pt x="15477" y="890"/>
                    <a:pt x="13902" y="273"/>
                  </a:cubicBezTo>
                  <a:cubicBezTo>
                    <a:pt x="12327" y="-344"/>
                    <a:pt x="10077" y="-35"/>
                    <a:pt x="7602" y="2433"/>
                  </a:cubicBezTo>
                  <a:cubicBezTo>
                    <a:pt x="5127" y="4902"/>
                    <a:pt x="2427" y="9530"/>
                    <a:pt x="1077" y="12616"/>
                  </a:cubicBezTo>
                  <a:cubicBezTo>
                    <a:pt x="-273" y="15702"/>
                    <a:pt x="-273" y="17245"/>
                    <a:pt x="627" y="18633"/>
                  </a:cubicBezTo>
                  <a:cubicBezTo>
                    <a:pt x="1527" y="20022"/>
                    <a:pt x="3327" y="21256"/>
                    <a:pt x="6027" y="20793"/>
                  </a:cubicBezTo>
                  <a:cubicBezTo>
                    <a:pt x="8727" y="20330"/>
                    <a:pt x="12327" y="18170"/>
                    <a:pt x="15027" y="15856"/>
                  </a:cubicBezTo>
                  <a:cubicBezTo>
                    <a:pt x="17727" y="13542"/>
                    <a:pt x="19527" y="11073"/>
                    <a:pt x="20202" y="11073"/>
                  </a:cubicBezTo>
                  <a:cubicBezTo>
                    <a:pt x="20877" y="11073"/>
                    <a:pt x="20427" y="13542"/>
                    <a:pt x="20427" y="15547"/>
                  </a:cubicBezTo>
                  <a:cubicBezTo>
                    <a:pt x="20427" y="17553"/>
                    <a:pt x="20877" y="19096"/>
                    <a:pt x="21327" y="206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" name="Line"/>
            <p:cNvSpPr/>
            <p:nvPr/>
          </p:nvSpPr>
          <p:spPr>
            <a:xfrm>
              <a:off x="9475359" y="1750163"/>
              <a:ext cx="151242" cy="116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1273" fill="norm" stroke="1" extrusionOk="0">
                  <a:moveTo>
                    <a:pt x="736" y="444"/>
                  </a:moveTo>
                  <a:cubicBezTo>
                    <a:pt x="1336" y="4687"/>
                    <a:pt x="1936" y="8930"/>
                    <a:pt x="1786" y="12594"/>
                  </a:cubicBezTo>
                  <a:cubicBezTo>
                    <a:pt x="1636" y="16259"/>
                    <a:pt x="736" y="19344"/>
                    <a:pt x="286" y="19923"/>
                  </a:cubicBezTo>
                  <a:cubicBezTo>
                    <a:pt x="-164" y="20502"/>
                    <a:pt x="-164" y="18573"/>
                    <a:pt x="886" y="15294"/>
                  </a:cubicBezTo>
                  <a:cubicBezTo>
                    <a:pt x="1936" y="12016"/>
                    <a:pt x="4036" y="7387"/>
                    <a:pt x="5686" y="4302"/>
                  </a:cubicBezTo>
                  <a:cubicBezTo>
                    <a:pt x="7336" y="1216"/>
                    <a:pt x="8536" y="-327"/>
                    <a:pt x="9286" y="59"/>
                  </a:cubicBezTo>
                  <a:cubicBezTo>
                    <a:pt x="10036" y="444"/>
                    <a:pt x="10336" y="2759"/>
                    <a:pt x="10186" y="5073"/>
                  </a:cubicBezTo>
                  <a:cubicBezTo>
                    <a:pt x="10036" y="7387"/>
                    <a:pt x="9436" y="9702"/>
                    <a:pt x="8986" y="11823"/>
                  </a:cubicBezTo>
                  <a:cubicBezTo>
                    <a:pt x="8536" y="13944"/>
                    <a:pt x="8236" y="15873"/>
                    <a:pt x="8236" y="15873"/>
                  </a:cubicBezTo>
                  <a:cubicBezTo>
                    <a:pt x="8236" y="15873"/>
                    <a:pt x="8536" y="13944"/>
                    <a:pt x="9286" y="12016"/>
                  </a:cubicBezTo>
                  <a:cubicBezTo>
                    <a:pt x="10036" y="10087"/>
                    <a:pt x="11236" y="8159"/>
                    <a:pt x="12436" y="6616"/>
                  </a:cubicBezTo>
                  <a:cubicBezTo>
                    <a:pt x="13636" y="5073"/>
                    <a:pt x="14836" y="3916"/>
                    <a:pt x="16036" y="3916"/>
                  </a:cubicBezTo>
                  <a:cubicBezTo>
                    <a:pt x="17236" y="3916"/>
                    <a:pt x="18436" y="5073"/>
                    <a:pt x="19336" y="8159"/>
                  </a:cubicBezTo>
                  <a:cubicBezTo>
                    <a:pt x="20236" y="11244"/>
                    <a:pt x="20836" y="16259"/>
                    <a:pt x="21436" y="212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" name="Line"/>
            <p:cNvSpPr/>
            <p:nvPr/>
          </p:nvSpPr>
          <p:spPr>
            <a:xfrm>
              <a:off x="9602421" y="1679489"/>
              <a:ext cx="151785" cy="4234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1" h="21500" fill="norm" stroke="1" extrusionOk="0">
                  <a:moveTo>
                    <a:pt x="12091" y="5002"/>
                  </a:moveTo>
                  <a:cubicBezTo>
                    <a:pt x="10632" y="7688"/>
                    <a:pt x="9173" y="10375"/>
                    <a:pt x="7567" y="12900"/>
                  </a:cubicBezTo>
                  <a:cubicBezTo>
                    <a:pt x="5962" y="15426"/>
                    <a:pt x="4210" y="17790"/>
                    <a:pt x="2897" y="19294"/>
                  </a:cubicBezTo>
                  <a:cubicBezTo>
                    <a:pt x="1583" y="20799"/>
                    <a:pt x="708" y="21444"/>
                    <a:pt x="270" y="21497"/>
                  </a:cubicBezTo>
                  <a:cubicBezTo>
                    <a:pt x="-168" y="21551"/>
                    <a:pt x="-168" y="21014"/>
                    <a:pt x="1000" y="18972"/>
                  </a:cubicBezTo>
                  <a:cubicBezTo>
                    <a:pt x="2167" y="16930"/>
                    <a:pt x="4502" y="13384"/>
                    <a:pt x="6983" y="10106"/>
                  </a:cubicBezTo>
                  <a:cubicBezTo>
                    <a:pt x="9464" y="6829"/>
                    <a:pt x="12091" y="3820"/>
                    <a:pt x="13843" y="2100"/>
                  </a:cubicBezTo>
                  <a:cubicBezTo>
                    <a:pt x="15594" y="381"/>
                    <a:pt x="16470" y="-49"/>
                    <a:pt x="17200" y="5"/>
                  </a:cubicBezTo>
                  <a:cubicBezTo>
                    <a:pt x="17929" y="58"/>
                    <a:pt x="18513" y="596"/>
                    <a:pt x="19389" y="1832"/>
                  </a:cubicBezTo>
                  <a:cubicBezTo>
                    <a:pt x="20264" y="3067"/>
                    <a:pt x="21432" y="5002"/>
                    <a:pt x="20702" y="6399"/>
                  </a:cubicBezTo>
                  <a:cubicBezTo>
                    <a:pt x="19973" y="7796"/>
                    <a:pt x="17346" y="8655"/>
                    <a:pt x="15156" y="9085"/>
                  </a:cubicBezTo>
                  <a:cubicBezTo>
                    <a:pt x="12967" y="9515"/>
                    <a:pt x="11216" y="9515"/>
                    <a:pt x="10048" y="8763"/>
                  </a:cubicBezTo>
                  <a:cubicBezTo>
                    <a:pt x="8881" y="8011"/>
                    <a:pt x="8297" y="6506"/>
                    <a:pt x="7713" y="50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" name="Line"/>
            <p:cNvSpPr/>
            <p:nvPr/>
          </p:nvSpPr>
          <p:spPr>
            <a:xfrm>
              <a:off x="9779470" y="1536699"/>
              <a:ext cx="164631" cy="345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523" fill="norm" stroke="1" extrusionOk="0">
                  <a:moveTo>
                    <a:pt x="12400" y="0"/>
                  </a:moveTo>
                  <a:cubicBezTo>
                    <a:pt x="8523" y="4346"/>
                    <a:pt x="4646" y="8693"/>
                    <a:pt x="2569" y="11327"/>
                  </a:cubicBezTo>
                  <a:cubicBezTo>
                    <a:pt x="492" y="13961"/>
                    <a:pt x="215" y="14883"/>
                    <a:pt x="76" y="15673"/>
                  </a:cubicBezTo>
                  <a:cubicBezTo>
                    <a:pt x="-62" y="16463"/>
                    <a:pt x="-62" y="17122"/>
                    <a:pt x="492" y="17715"/>
                  </a:cubicBezTo>
                  <a:cubicBezTo>
                    <a:pt x="1046" y="18307"/>
                    <a:pt x="2153" y="18834"/>
                    <a:pt x="3538" y="18900"/>
                  </a:cubicBezTo>
                  <a:cubicBezTo>
                    <a:pt x="4923" y="18966"/>
                    <a:pt x="6584" y="18571"/>
                    <a:pt x="9076" y="17649"/>
                  </a:cubicBezTo>
                  <a:cubicBezTo>
                    <a:pt x="11569" y="16727"/>
                    <a:pt x="14892" y="15278"/>
                    <a:pt x="16692" y="14159"/>
                  </a:cubicBezTo>
                  <a:cubicBezTo>
                    <a:pt x="18492" y="13039"/>
                    <a:pt x="18769" y="12249"/>
                    <a:pt x="18215" y="11854"/>
                  </a:cubicBezTo>
                  <a:cubicBezTo>
                    <a:pt x="17661" y="11459"/>
                    <a:pt x="16276" y="11459"/>
                    <a:pt x="13923" y="12249"/>
                  </a:cubicBezTo>
                  <a:cubicBezTo>
                    <a:pt x="11569" y="13039"/>
                    <a:pt x="8246" y="14620"/>
                    <a:pt x="6307" y="16134"/>
                  </a:cubicBezTo>
                  <a:cubicBezTo>
                    <a:pt x="4369" y="17649"/>
                    <a:pt x="3815" y="19098"/>
                    <a:pt x="4092" y="20020"/>
                  </a:cubicBezTo>
                  <a:cubicBezTo>
                    <a:pt x="4369" y="20941"/>
                    <a:pt x="5476" y="21337"/>
                    <a:pt x="8523" y="21468"/>
                  </a:cubicBezTo>
                  <a:cubicBezTo>
                    <a:pt x="11569" y="21600"/>
                    <a:pt x="16553" y="21468"/>
                    <a:pt x="21538" y="213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" name="Line"/>
            <p:cNvSpPr/>
            <p:nvPr/>
          </p:nvSpPr>
          <p:spPr>
            <a:xfrm>
              <a:off x="775063" y="2206467"/>
              <a:ext cx="107588" cy="181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5" h="21246" fill="norm" stroke="1" extrusionOk="0">
                  <a:moveTo>
                    <a:pt x="19492" y="4115"/>
                  </a:moveTo>
                  <a:cubicBezTo>
                    <a:pt x="18677" y="2377"/>
                    <a:pt x="17862" y="639"/>
                    <a:pt x="16436" y="143"/>
                  </a:cubicBezTo>
                  <a:cubicBezTo>
                    <a:pt x="15009" y="-354"/>
                    <a:pt x="12972" y="391"/>
                    <a:pt x="10119" y="3246"/>
                  </a:cubicBezTo>
                  <a:cubicBezTo>
                    <a:pt x="7266" y="6101"/>
                    <a:pt x="3598" y="11067"/>
                    <a:pt x="1560" y="14294"/>
                  </a:cubicBezTo>
                  <a:cubicBezTo>
                    <a:pt x="-477" y="17522"/>
                    <a:pt x="-885" y="19012"/>
                    <a:pt x="2579" y="19880"/>
                  </a:cubicBezTo>
                  <a:cubicBezTo>
                    <a:pt x="6043" y="20749"/>
                    <a:pt x="13379" y="20998"/>
                    <a:pt x="20715" y="212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" name="Line"/>
            <p:cNvSpPr/>
            <p:nvPr/>
          </p:nvSpPr>
          <p:spPr>
            <a:xfrm>
              <a:off x="915344" y="2260084"/>
              <a:ext cx="94870" cy="14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6" h="20862" fill="norm" stroke="1" extrusionOk="0">
                  <a:moveTo>
                    <a:pt x="15286" y="2773"/>
                  </a:moveTo>
                  <a:cubicBezTo>
                    <a:pt x="13877" y="1573"/>
                    <a:pt x="12468" y="373"/>
                    <a:pt x="10590" y="73"/>
                  </a:cubicBezTo>
                  <a:cubicBezTo>
                    <a:pt x="8712" y="-227"/>
                    <a:pt x="6364" y="373"/>
                    <a:pt x="4251" y="2323"/>
                  </a:cubicBezTo>
                  <a:cubicBezTo>
                    <a:pt x="2138" y="4273"/>
                    <a:pt x="260" y="7573"/>
                    <a:pt x="25" y="10873"/>
                  </a:cubicBezTo>
                  <a:cubicBezTo>
                    <a:pt x="-210" y="14173"/>
                    <a:pt x="1199" y="17473"/>
                    <a:pt x="4251" y="19273"/>
                  </a:cubicBezTo>
                  <a:cubicBezTo>
                    <a:pt x="7303" y="21073"/>
                    <a:pt x="11999" y="21373"/>
                    <a:pt x="15286" y="20023"/>
                  </a:cubicBezTo>
                  <a:cubicBezTo>
                    <a:pt x="18573" y="18673"/>
                    <a:pt x="20451" y="15673"/>
                    <a:pt x="20920" y="12073"/>
                  </a:cubicBezTo>
                  <a:cubicBezTo>
                    <a:pt x="21390" y="8473"/>
                    <a:pt x="20451" y="4273"/>
                    <a:pt x="19512" y="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" name="Line"/>
            <p:cNvSpPr/>
            <p:nvPr/>
          </p:nvSpPr>
          <p:spPr>
            <a:xfrm>
              <a:off x="1041400" y="2251987"/>
              <a:ext cx="209550" cy="128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57" fill="norm" stroke="1" extrusionOk="0">
                  <a:moveTo>
                    <a:pt x="0" y="367"/>
                  </a:moveTo>
                  <a:cubicBezTo>
                    <a:pt x="1091" y="24"/>
                    <a:pt x="2182" y="-319"/>
                    <a:pt x="2945" y="538"/>
                  </a:cubicBezTo>
                  <a:cubicBezTo>
                    <a:pt x="3709" y="1395"/>
                    <a:pt x="4145" y="3452"/>
                    <a:pt x="4473" y="6538"/>
                  </a:cubicBezTo>
                  <a:cubicBezTo>
                    <a:pt x="4800" y="9624"/>
                    <a:pt x="5018" y="13738"/>
                    <a:pt x="5018" y="16652"/>
                  </a:cubicBezTo>
                  <a:cubicBezTo>
                    <a:pt x="5018" y="19567"/>
                    <a:pt x="4800" y="21281"/>
                    <a:pt x="4691" y="20767"/>
                  </a:cubicBezTo>
                  <a:cubicBezTo>
                    <a:pt x="4582" y="20252"/>
                    <a:pt x="4582" y="17510"/>
                    <a:pt x="4691" y="14938"/>
                  </a:cubicBezTo>
                  <a:cubicBezTo>
                    <a:pt x="4800" y="12367"/>
                    <a:pt x="5018" y="9967"/>
                    <a:pt x="5345" y="7910"/>
                  </a:cubicBezTo>
                  <a:cubicBezTo>
                    <a:pt x="5673" y="5852"/>
                    <a:pt x="6109" y="4138"/>
                    <a:pt x="6873" y="3281"/>
                  </a:cubicBezTo>
                  <a:cubicBezTo>
                    <a:pt x="7636" y="2424"/>
                    <a:pt x="8727" y="2424"/>
                    <a:pt x="9382" y="3452"/>
                  </a:cubicBezTo>
                  <a:cubicBezTo>
                    <a:pt x="10036" y="4481"/>
                    <a:pt x="10255" y="6538"/>
                    <a:pt x="10473" y="8938"/>
                  </a:cubicBezTo>
                  <a:cubicBezTo>
                    <a:pt x="10691" y="11338"/>
                    <a:pt x="10909" y="14081"/>
                    <a:pt x="11236" y="14424"/>
                  </a:cubicBezTo>
                  <a:cubicBezTo>
                    <a:pt x="11564" y="14767"/>
                    <a:pt x="12000" y="12710"/>
                    <a:pt x="12327" y="10824"/>
                  </a:cubicBezTo>
                  <a:cubicBezTo>
                    <a:pt x="12655" y="8938"/>
                    <a:pt x="12873" y="7224"/>
                    <a:pt x="13200" y="5510"/>
                  </a:cubicBezTo>
                  <a:cubicBezTo>
                    <a:pt x="13527" y="3795"/>
                    <a:pt x="13964" y="2081"/>
                    <a:pt x="14727" y="1052"/>
                  </a:cubicBezTo>
                  <a:cubicBezTo>
                    <a:pt x="15491" y="24"/>
                    <a:pt x="16582" y="-319"/>
                    <a:pt x="17782" y="2767"/>
                  </a:cubicBezTo>
                  <a:cubicBezTo>
                    <a:pt x="18982" y="5852"/>
                    <a:pt x="20291" y="12367"/>
                    <a:pt x="21600" y="188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" name="Line"/>
            <p:cNvSpPr/>
            <p:nvPr/>
          </p:nvSpPr>
          <p:spPr>
            <a:xfrm>
              <a:off x="1295400" y="2230556"/>
              <a:ext cx="189995" cy="182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400" fill="norm" stroke="1" extrusionOk="0">
                  <a:moveTo>
                    <a:pt x="0" y="6503"/>
                  </a:moveTo>
                  <a:cubicBezTo>
                    <a:pt x="1200" y="6503"/>
                    <a:pt x="2400" y="6503"/>
                    <a:pt x="3480" y="6131"/>
                  </a:cubicBezTo>
                  <a:cubicBezTo>
                    <a:pt x="4560" y="5759"/>
                    <a:pt x="5520" y="5014"/>
                    <a:pt x="6120" y="4021"/>
                  </a:cubicBezTo>
                  <a:cubicBezTo>
                    <a:pt x="6720" y="3028"/>
                    <a:pt x="6960" y="1786"/>
                    <a:pt x="6480" y="1041"/>
                  </a:cubicBezTo>
                  <a:cubicBezTo>
                    <a:pt x="6000" y="297"/>
                    <a:pt x="4800" y="48"/>
                    <a:pt x="3840" y="421"/>
                  </a:cubicBezTo>
                  <a:cubicBezTo>
                    <a:pt x="2880" y="793"/>
                    <a:pt x="2160" y="1786"/>
                    <a:pt x="1440" y="4393"/>
                  </a:cubicBezTo>
                  <a:cubicBezTo>
                    <a:pt x="720" y="7000"/>
                    <a:pt x="0" y="11221"/>
                    <a:pt x="120" y="13828"/>
                  </a:cubicBezTo>
                  <a:cubicBezTo>
                    <a:pt x="240" y="16434"/>
                    <a:pt x="1200" y="17428"/>
                    <a:pt x="4440" y="16434"/>
                  </a:cubicBezTo>
                  <a:cubicBezTo>
                    <a:pt x="7680" y="15441"/>
                    <a:pt x="13200" y="12462"/>
                    <a:pt x="16200" y="10228"/>
                  </a:cubicBezTo>
                  <a:cubicBezTo>
                    <a:pt x="19200" y="7993"/>
                    <a:pt x="19680" y="6503"/>
                    <a:pt x="20040" y="5138"/>
                  </a:cubicBezTo>
                  <a:cubicBezTo>
                    <a:pt x="20400" y="3772"/>
                    <a:pt x="20640" y="2531"/>
                    <a:pt x="19800" y="1538"/>
                  </a:cubicBezTo>
                  <a:cubicBezTo>
                    <a:pt x="18960" y="545"/>
                    <a:pt x="17040" y="-200"/>
                    <a:pt x="16080" y="48"/>
                  </a:cubicBezTo>
                  <a:cubicBezTo>
                    <a:pt x="15120" y="297"/>
                    <a:pt x="15120" y="1538"/>
                    <a:pt x="16080" y="3897"/>
                  </a:cubicBezTo>
                  <a:cubicBezTo>
                    <a:pt x="17040" y="6255"/>
                    <a:pt x="18960" y="9731"/>
                    <a:pt x="20040" y="12090"/>
                  </a:cubicBezTo>
                  <a:cubicBezTo>
                    <a:pt x="21120" y="14448"/>
                    <a:pt x="21360" y="15690"/>
                    <a:pt x="21480" y="16931"/>
                  </a:cubicBezTo>
                  <a:cubicBezTo>
                    <a:pt x="21600" y="18172"/>
                    <a:pt x="21600" y="19414"/>
                    <a:pt x="21000" y="20159"/>
                  </a:cubicBezTo>
                  <a:cubicBezTo>
                    <a:pt x="20400" y="20903"/>
                    <a:pt x="19200" y="21152"/>
                    <a:pt x="18000" y="21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" name="Line"/>
            <p:cNvSpPr/>
            <p:nvPr/>
          </p:nvSpPr>
          <p:spPr>
            <a:xfrm>
              <a:off x="2057399" y="2004164"/>
              <a:ext cx="120651" cy="4659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7" fill="norm" stroke="1" extrusionOk="0">
                  <a:moveTo>
                    <a:pt x="21600" y="4511"/>
                  </a:moveTo>
                  <a:cubicBezTo>
                    <a:pt x="20463" y="3240"/>
                    <a:pt x="19326" y="1969"/>
                    <a:pt x="18189" y="1139"/>
                  </a:cubicBezTo>
                  <a:cubicBezTo>
                    <a:pt x="17053" y="308"/>
                    <a:pt x="15916" y="-83"/>
                    <a:pt x="14779" y="15"/>
                  </a:cubicBezTo>
                  <a:cubicBezTo>
                    <a:pt x="13642" y="112"/>
                    <a:pt x="12505" y="699"/>
                    <a:pt x="10611" y="2556"/>
                  </a:cubicBezTo>
                  <a:cubicBezTo>
                    <a:pt x="8716" y="4413"/>
                    <a:pt x="6063" y="7541"/>
                    <a:pt x="4358" y="10522"/>
                  </a:cubicBezTo>
                  <a:cubicBezTo>
                    <a:pt x="2653" y="13503"/>
                    <a:pt x="1895" y="16337"/>
                    <a:pt x="1326" y="18145"/>
                  </a:cubicBezTo>
                  <a:cubicBezTo>
                    <a:pt x="758" y="19953"/>
                    <a:pt x="379" y="20735"/>
                    <a:pt x="0" y="215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" name="Line"/>
            <p:cNvSpPr/>
            <p:nvPr/>
          </p:nvSpPr>
          <p:spPr>
            <a:xfrm>
              <a:off x="2000199" y="2286000"/>
              <a:ext cx="196902" cy="148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296" fill="norm" stroke="1" extrusionOk="0">
                  <a:moveTo>
                    <a:pt x="695" y="6389"/>
                  </a:moveTo>
                  <a:cubicBezTo>
                    <a:pt x="236" y="4563"/>
                    <a:pt x="-224" y="2738"/>
                    <a:pt x="121" y="1673"/>
                  </a:cubicBezTo>
                  <a:cubicBezTo>
                    <a:pt x="465" y="608"/>
                    <a:pt x="1614" y="304"/>
                    <a:pt x="3453" y="152"/>
                  </a:cubicBezTo>
                  <a:cubicBezTo>
                    <a:pt x="5291" y="0"/>
                    <a:pt x="7819" y="0"/>
                    <a:pt x="10231" y="2434"/>
                  </a:cubicBezTo>
                  <a:cubicBezTo>
                    <a:pt x="12644" y="4868"/>
                    <a:pt x="14942" y="9735"/>
                    <a:pt x="15746" y="13234"/>
                  </a:cubicBezTo>
                  <a:cubicBezTo>
                    <a:pt x="16550" y="16732"/>
                    <a:pt x="15861" y="18862"/>
                    <a:pt x="14942" y="20079"/>
                  </a:cubicBezTo>
                  <a:cubicBezTo>
                    <a:pt x="14023" y="21296"/>
                    <a:pt x="12874" y="21600"/>
                    <a:pt x="12070" y="20992"/>
                  </a:cubicBezTo>
                  <a:cubicBezTo>
                    <a:pt x="11265" y="20383"/>
                    <a:pt x="10806" y="18862"/>
                    <a:pt x="10806" y="16428"/>
                  </a:cubicBezTo>
                  <a:cubicBezTo>
                    <a:pt x="10806" y="13994"/>
                    <a:pt x="11265" y="10648"/>
                    <a:pt x="13104" y="7758"/>
                  </a:cubicBezTo>
                  <a:cubicBezTo>
                    <a:pt x="14942" y="4868"/>
                    <a:pt x="18159" y="2434"/>
                    <a:pt x="2137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" name="Line"/>
            <p:cNvSpPr/>
            <p:nvPr/>
          </p:nvSpPr>
          <p:spPr>
            <a:xfrm>
              <a:off x="2180166" y="2308955"/>
              <a:ext cx="86785" cy="1353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29" fill="norm" stroke="1" extrusionOk="0">
                  <a:moveTo>
                    <a:pt x="21600" y="378"/>
                  </a:moveTo>
                  <a:cubicBezTo>
                    <a:pt x="18966" y="50"/>
                    <a:pt x="16332" y="-277"/>
                    <a:pt x="12907" y="378"/>
                  </a:cubicBezTo>
                  <a:cubicBezTo>
                    <a:pt x="9483" y="1032"/>
                    <a:pt x="5268" y="2668"/>
                    <a:pt x="2898" y="5287"/>
                  </a:cubicBezTo>
                  <a:cubicBezTo>
                    <a:pt x="527" y="7905"/>
                    <a:pt x="0" y="11505"/>
                    <a:pt x="0" y="14123"/>
                  </a:cubicBezTo>
                  <a:cubicBezTo>
                    <a:pt x="0" y="16741"/>
                    <a:pt x="527" y="18378"/>
                    <a:pt x="2107" y="19523"/>
                  </a:cubicBezTo>
                  <a:cubicBezTo>
                    <a:pt x="3688" y="20668"/>
                    <a:pt x="6322" y="21323"/>
                    <a:pt x="9483" y="20668"/>
                  </a:cubicBezTo>
                  <a:cubicBezTo>
                    <a:pt x="12644" y="20014"/>
                    <a:pt x="16332" y="18050"/>
                    <a:pt x="18439" y="16087"/>
                  </a:cubicBezTo>
                  <a:cubicBezTo>
                    <a:pt x="20546" y="14123"/>
                    <a:pt x="21073" y="12159"/>
                    <a:pt x="18966" y="10196"/>
                  </a:cubicBezTo>
                  <a:cubicBezTo>
                    <a:pt x="16859" y="8232"/>
                    <a:pt x="12117" y="6268"/>
                    <a:pt x="7376" y="43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" name="Line"/>
            <p:cNvSpPr/>
            <p:nvPr/>
          </p:nvSpPr>
          <p:spPr>
            <a:xfrm>
              <a:off x="2292350" y="2295845"/>
              <a:ext cx="260350" cy="139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56" fill="norm" stroke="1" extrusionOk="0">
                  <a:moveTo>
                    <a:pt x="0" y="4179"/>
                  </a:moveTo>
                  <a:cubicBezTo>
                    <a:pt x="702" y="3239"/>
                    <a:pt x="1405" y="2300"/>
                    <a:pt x="1932" y="2770"/>
                  </a:cubicBezTo>
                  <a:cubicBezTo>
                    <a:pt x="2459" y="3239"/>
                    <a:pt x="2810" y="5118"/>
                    <a:pt x="2985" y="6839"/>
                  </a:cubicBezTo>
                  <a:cubicBezTo>
                    <a:pt x="3161" y="8561"/>
                    <a:pt x="3161" y="10126"/>
                    <a:pt x="2722" y="12787"/>
                  </a:cubicBezTo>
                  <a:cubicBezTo>
                    <a:pt x="2283" y="15448"/>
                    <a:pt x="1405" y="19205"/>
                    <a:pt x="1054" y="20300"/>
                  </a:cubicBezTo>
                  <a:cubicBezTo>
                    <a:pt x="702" y="21396"/>
                    <a:pt x="878" y="19831"/>
                    <a:pt x="1405" y="17326"/>
                  </a:cubicBezTo>
                  <a:cubicBezTo>
                    <a:pt x="1932" y="14822"/>
                    <a:pt x="2810" y="11379"/>
                    <a:pt x="3512" y="8874"/>
                  </a:cubicBezTo>
                  <a:cubicBezTo>
                    <a:pt x="4215" y="6370"/>
                    <a:pt x="4741" y="4805"/>
                    <a:pt x="5180" y="4805"/>
                  </a:cubicBezTo>
                  <a:cubicBezTo>
                    <a:pt x="5620" y="4805"/>
                    <a:pt x="5971" y="6370"/>
                    <a:pt x="6234" y="8092"/>
                  </a:cubicBezTo>
                  <a:cubicBezTo>
                    <a:pt x="6498" y="9813"/>
                    <a:pt x="6673" y="11692"/>
                    <a:pt x="6761" y="13413"/>
                  </a:cubicBezTo>
                  <a:cubicBezTo>
                    <a:pt x="6849" y="15135"/>
                    <a:pt x="6849" y="16700"/>
                    <a:pt x="7112" y="16231"/>
                  </a:cubicBezTo>
                  <a:cubicBezTo>
                    <a:pt x="7376" y="15761"/>
                    <a:pt x="7902" y="13257"/>
                    <a:pt x="8780" y="10596"/>
                  </a:cubicBezTo>
                  <a:cubicBezTo>
                    <a:pt x="9659" y="7935"/>
                    <a:pt x="10888" y="5118"/>
                    <a:pt x="11941" y="3239"/>
                  </a:cubicBezTo>
                  <a:cubicBezTo>
                    <a:pt x="12995" y="1361"/>
                    <a:pt x="13873" y="422"/>
                    <a:pt x="14751" y="109"/>
                  </a:cubicBezTo>
                  <a:cubicBezTo>
                    <a:pt x="15629" y="-204"/>
                    <a:pt x="16507" y="109"/>
                    <a:pt x="17473" y="1674"/>
                  </a:cubicBezTo>
                  <a:cubicBezTo>
                    <a:pt x="18439" y="3239"/>
                    <a:pt x="19493" y="6057"/>
                    <a:pt x="20195" y="9344"/>
                  </a:cubicBezTo>
                  <a:cubicBezTo>
                    <a:pt x="20898" y="12631"/>
                    <a:pt x="21249" y="16387"/>
                    <a:pt x="21600" y="201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" name="Line"/>
            <p:cNvSpPr/>
            <p:nvPr/>
          </p:nvSpPr>
          <p:spPr>
            <a:xfrm>
              <a:off x="3008841" y="2298348"/>
              <a:ext cx="166159" cy="141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5" h="20683" fill="norm" stroke="1" extrusionOk="0">
                  <a:moveTo>
                    <a:pt x="14715" y="4680"/>
                  </a:moveTo>
                  <a:cubicBezTo>
                    <a:pt x="14175" y="3137"/>
                    <a:pt x="13635" y="1594"/>
                    <a:pt x="12555" y="668"/>
                  </a:cubicBezTo>
                  <a:cubicBezTo>
                    <a:pt x="11475" y="-257"/>
                    <a:pt x="9855" y="-566"/>
                    <a:pt x="7560" y="2057"/>
                  </a:cubicBezTo>
                  <a:cubicBezTo>
                    <a:pt x="5265" y="4680"/>
                    <a:pt x="2295" y="10234"/>
                    <a:pt x="945" y="13937"/>
                  </a:cubicBezTo>
                  <a:cubicBezTo>
                    <a:pt x="-405" y="17640"/>
                    <a:pt x="-135" y="19491"/>
                    <a:pt x="675" y="20263"/>
                  </a:cubicBezTo>
                  <a:cubicBezTo>
                    <a:pt x="1485" y="21034"/>
                    <a:pt x="2835" y="20725"/>
                    <a:pt x="4590" y="19491"/>
                  </a:cubicBezTo>
                  <a:cubicBezTo>
                    <a:pt x="6345" y="18257"/>
                    <a:pt x="8505" y="16097"/>
                    <a:pt x="10260" y="13783"/>
                  </a:cubicBezTo>
                  <a:cubicBezTo>
                    <a:pt x="12015" y="11468"/>
                    <a:pt x="13365" y="9000"/>
                    <a:pt x="14040" y="8537"/>
                  </a:cubicBezTo>
                  <a:cubicBezTo>
                    <a:pt x="14715" y="8074"/>
                    <a:pt x="14715" y="9617"/>
                    <a:pt x="15795" y="11314"/>
                  </a:cubicBezTo>
                  <a:cubicBezTo>
                    <a:pt x="16875" y="13011"/>
                    <a:pt x="19035" y="14863"/>
                    <a:pt x="21195" y="167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" name="Line"/>
            <p:cNvSpPr/>
            <p:nvPr/>
          </p:nvSpPr>
          <p:spPr>
            <a:xfrm>
              <a:off x="3719382" y="2273654"/>
              <a:ext cx="122368" cy="197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0814" fill="norm" stroke="1" extrusionOk="0">
                  <a:moveTo>
                    <a:pt x="21165" y="4639"/>
                  </a:moveTo>
                  <a:cubicBezTo>
                    <a:pt x="20799" y="3525"/>
                    <a:pt x="20433" y="2412"/>
                    <a:pt x="17870" y="1410"/>
                  </a:cubicBezTo>
                  <a:cubicBezTo>
                    <a:pt x="15307" y="408"/>
                    <a:pt x="10548" y="-483"/>
                    <a:pt x="7253" y="296"/>
                  </a:cubicBezTo>
                  <a:cubicBezTo>
                    <a:pt x="3958" y="1076"/>
                    <a:pt x="2128" y="3525"/>
                    <a:pt x="1029" y="5863"/>
                  </a:cubicBezTo>
                  <a:cubicBezTo>
                    <a:pt x="-69" y="8202"/>
                    <a:pt x="-435" y="10428"/>
                    <a:pt x="663" y="12321"/>
                  </a:cubicBezTo>
                  <a:cubicBezTo>
                    <a:pt x="1762" y="14214"/>
                    <a:pt x="4324" y="15773"/>
                    <a:pt x="6155" y="17109"/>
                  </a:cubicBezTo>
                  <a:cubicBezTo>
                    <a:pt x="7985" y="18445"/>
                    <a:pt x="9084" y="19558"/>
                    <a:pt x="8351" y="20226"/>
                  </a:cubicBezTo>
                  <a:cubicBezTo>
                    <a:pt x="7619" y="20894"/>
                    <a:pt x="5057" y="21117"/>
                    <a:pt x="3775" y="20226"/>
                  </a:cubicBezTo>
                  <a:cubicBezTo>
                    <a:pt x="2494" y="19336"/>
                    <a:pt x="2494" y="17331"/>
                    <a:pt x="2494" y="153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" name="Line"/>
            <p:cNvSpPr/>
            <p:nvPr/>
          </p:nvSpPr>
          <p:spPr>
            <a:xfrm>
              <a:off x="3851539" y="2228590"/>
              <a:ext cx="119064" cy="4426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8" h="21510" fill="norm" stroke="1" extrusionOk="0">
                  <a:moveTo>
                    <a:pt x="7215" y="6184"/>
                  </a:moveTo>
                  <a:cubicBezTo>
                    <a:pt x="6470" y="9167"/>
                    <a:pt x="5726" y="12150"/>
                    <a:pt x="4981" y="14464"/>
                  </a:cubicBezTo>
                  <a:cubicBezTo>
                    <a:pt x="4236" y="16779"/>
                    <a:pt x="3491" y="18424"/>
                    <a:pt x="2560" y="19607"/>
                  </a:cubicBezTo>
                  <a:cubicBezTo>
                    <a:pt x="1629" y="20790"/>
                    <a:pt x="512" y="21510"/>
                    <a:pt x="139" y="21510"/>
                  </a:cubicBezTo>
                  <a:cubicBezTo>
                    <a:pt x="-233" y="21510"/>
                    <a:pt x="139" y="20790"/>
                    <a:pt x="1257" y="18527"/>
                  </a:cubicBezTo>
                  <a:cubicBezTo>
                    <a:pt x="2374" y="16264"/>
                    <a:pt x="4236" y="12459"/>
                    <a:pt x="6284" y="9270"/>
                  </a:cubicBezTo>
                  <a:cubicBezTo>
                    <a:pt x="8333" y="6081"/>
                    <a:pt x="10567" y="3510"/>
                    <a:pt x="12429" y="1967"/>
                  </a:cubicBezTo>
                  <a:cubicBezTo>
                    <a:pt x="14291" y="424"/>
                    <a:pt x="15781" y="-90"/>
                    <a:pt x="16712" y="13"/>
                  </a:cubicBezTo>
                  <a:cubicBezTo>
                    <a:pt x="17643" y="116"/>
                    <a:pt x="18015" y="836"/>
                    <a:pt x="18574" y="1916"/>
                  </a:cubicBezTo>
                  <a:cubicBezTo>
                    <a:pt x="19133" y="2996"/>
                    <a:pt x="19877" y="4436"/>
                    <a:pt x="20436" y="5516"/>
                  </a:cubicBezTo>
                  <a:cubicBezTo>
                    <a:pt x="20995" y="6596"/>
                    <a:pt x="21367" y="7316"/>
                    <a:pt x="20064" y="8087"/>
                  </a:cubicBezTo>
                  <a:cubicBezTo>
                    <a:pt x="18760" y="8859"/>
                    <a:pt x="15781" y="9681"/>
                    <a:pt x="12429" y="9887"/>
                  </a:cubicBezTo>
                  <a:cubicBezTo>
                    <a:pt x="9077" y="10093"/>
                    <a:pt x="5353" y="9681"/>
                    <a:pt x="1629" y="92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" name="Line"/>
            <p:cNvSpPr/>
            <p:nvPr/>
          </p:nvSpPr>
          <p:spPr>
            <a:xfrm>
              <a:off x="4006850" y="2249973"/>
              <a:ext cx="120650" cy="158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0" fill="norm" stroke="1" extrusionOk="0">
                  <a:moveTo>
                    <a:pt x="0" y="9824"/>
                  </a:moveTo>
                  <a:cubicBezTo>
                    <a:pt x="1516" y="10665"/>
                    <a:pt x="3032" y="11507"/>
                    <a:pt x="5684" y="11226"/>
                  </a:cubicBezTo>
                  <a:cubicBezTo>
                    <a:pt x="8337" y="10946"/>
                    <a:pt x="12126" y="9543"/>
                    <a:pt x="14211" y="8141"/>
                  </a:cubicBezTo>
                  <a:cubicBezTo>
                    <a:pt x="16295" y="6738"/>
                    <a:pt x="16674" y="5335"/>
                    <a:pt x="16674" y="3933"/>
                  </a:cubicBezTo>
                  <a:cubicBezTo>
                    <a:pt x="16674" y="2530"/>
                    <a:pt x="16295" y="1128"/>
                    <a:pt x="15158" y="426"/>
                  </a:cubicBezTo>
                  <a:cubicBezTo>
                    <a:pt x="14021" y="-275"/>
                    <a:pt x="12126" y="-275"/>
                    <a:pt x="9663" y="1689"/>
                  </a:cubicBezTo>
                  <a:cubicBezTo>
                    <a:pt x="7200" y="3652"/>
                    <a:pt x="4168" y="7580"/>
                    <a:pt x="2653" y="10244"/>
                  </a:cubicBezTo>
                  <a:cubicBezTo>
                    <a:pt x="1137" y="12909"/>
                    <a:pt x="1137" y="14312"/>
                    <a:pt x="1137" y="15855"/>
                  </a:cubicBezTo>
                  <a:cubicBezTo>
                    <a:pt x="1137" y="17398"/>
                    <a:pt x="1137" y="19081"/>
                    <a:pt x="3032" y="20063"/>
                  </a:cubicBezTo>
                  <a:cubicBezTo>
                    <a:pt x="4926" y="21044"/>
                    <a:pt x="8716" y="21325"/>
                    <a:pt x="12126" y="20764"/>
                  </a:cubicBezTo>
                  <a:cubicBezTo>
                    <a:pt x="15537" y="20203"/>
                    <a:pt x="18568" y="18800"/>
                    <a:pt x="21600" y="173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" name="Line"/>
            <p:cNvSpPr/>
            <p:nvPr/>
          </p:nvSpPr>
          <p:spPr>
            <a:xfrm>
              <a:off x="4169490" y="2245454"/>
              <a:ext cx="72310" cy="153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3" h="21214" fill="norm" stroke="1" extrusionOk="0">
                  <a:moveTo>
                    <a:pt x="19232" y="2088"/>
                  </a:moveTo>
                  <a:cubicBezTo>
                    <a:pt x="16763" y="921"/>
                    <a:pt x="14294" y="-247"/>
                    <a:pt x="12134" y="45"/>
                  </a:cubicBezTo>
                  <a:cubicBezTo>
                    <a:pt x="9974" y="337"/>
                    <a:pt x="8123" y="2088"/>
                    <a:pt x="5963" y="5153"/>
                  </a:cubicBezTo>
                  <a:cubicBezTo>
                    <a:pt x="3803" y="8218"/>
                    <a:pt x="1334" y="12596"/>
                    <a:pt x="409" y="15515"/>
                  </a:cubicBezTo>
                  <a:cubicBezTo>
                    <a:pt x="-517" y="18434"/>
                    <a:pt x="100" y="19894"/>
                    <a:pt x="2569" y="20623"/>
                  </a:cubicBezTo>
                  <a:cubicBezTo>
                    <a:pt x="5037" y="21353"/>
                    <a:pt x="9357" y="21353"/>
                    <a:pt x="12752" y="20915"/>
                  </a:cubicBezTo>
                  <a:cubicBezTo>
                    <a:pt x="16146" y="20477"/>
                    <a:pt x="18614" y="19602"/>
                    <a:pt x="21083" y="187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" name="Line"/>
            <p:cNvSpPr/>
            <p:nvPr/>
          </p:nvSpPr>
          <p:spPr>
            <a:xfrm>
              <a:off x="4279900" y="2266950"/>
              <a:ext cx="317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" name="Line"/>
            <p:cNvSpPr/>
            <p:nvPr/>
          </p:nvSpPr>
          <p:spPr>
            <a:xfrm>
              <a:off x="4298949" y="2163544"/>
              <a:ext cx="38101" cy="58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46" fill="norm" stroke="1" extrusionOk="0">
                  <a:moveTo>
                    <a:pt x="0" y="20746"/>
                  </a:moveTo>
                  <a:cubicBezTo>
                    <a:pt x="1200" y="13298"/>
                    <a:pt x="2400" y="5849"/>
                    <a:pt x="6000" y="2498"/>
                  </a:cubicBezTo>
                  <a:cubicBezTo>
                    <a:pt x="9600" y="-854"/>
                    <a:pt x="15600" y="-109"/>
                    <a:pt x="21600" y="6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" name="Line"/>
            <p:cNvSpPr/>
            <p:nvPr/>
          </p:nvSpPr>
          <p:spPr>
            <a:xfrm>
              <a:off x="4315371" y="2054965"/>
              <a:ext cx="182546" cy="351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490" fill="norm" stroke="1" extrusionOk="0">
                  <a:moveTo>
                    <a:pt x="20923" y="3253"/>
                  </a:moveTo>
                  <a:cubicBezTo>
                    <a:pt x="21169" y="2218"/>
                    <a:pt x="21414" y="1183"/>
                    <a:pt x="20678" y="601"/>
                  </a:cubicBezTo>
                  <a:cubicBezTo>
                    <a:pt x="19941" y="19"/>
                    <a:pt x="18223" y="-110"/>
                    <a:pt x="16873" y="84"/>
                  </a:cubicBezTo>
                  <a:cubicBezTo>
                    <a:pt x="15523" y="278"/>
                    <a:pt x="14541" y="795"/>
                    <a:pt x="12946" y="2994"/>
                  </a:cubicBezTo>
                  <a:cubicBezTo>
                    <a:pt x="11350" y="5193"/>
                    <a:pt x="9141" y="9073"/>
                    <a:pt x="8159" y="12307"/>
                  </a:cubicBezTo>
                  <a:cubicBezTo>
                    <a:pt x="7178" y="15540"/>
                    <a:pt x="7423" y="18127"/>
                    <a:pt x="7055" y="19615"/>
                  </a:cubicBezTo>
                  <a:cubicBezTo>
                    <a:pt x="6687" y="21102"/>
                    <a:pt x="5705" y="21490"/>
                    <a:pt x="4723" y="21490"/>
                  </a:cubicBezTo>
                  <a:cubicBezTo>
                    <a:pt x="3741" y="21490"/>
                    <a:pt x="2759" y="21102"/>
                    <a:pt x="2023" y="20585"/>
                  </a:cubicBezTo>
                  <a:cubicBezTo>
                    <a:pt x="1287" y="20067"/>
                    <a:pt x="796" y="19421"/>
                    <a:pt x="428" y="18774"/>
                  </a:cubicBezTo>
                  <a:cubicBezTo>
                    <a:pt x="59" y="18127"/>
                    <a:pt x="-186" y="17480"/>
                    <a:pt x="182" y="16898"/>
                  </a:cubicBezTo>
                  <a:cubicBezTo>
                    <a:pt x="550" y="16316"/>
                    <a:pt x="1532" y="15799"/>
                    <a:pt x="3741" y="15799"/>
                  </a:cubicBezTo>
                  <a:cubicBezTo>
                    <a:pt x="5950" y="15799"/>
                    <a:pt x="9387" y="16316"/>
                    <a:pt x="11596" y="16963"/>
                  </a:cubicBezTo>
                  <a:cubicBezTo>
                    <a:pt x="13805" y="17610"/>
                    <a:pt x="14787" y="18386"/>
                    <a:pt x="15278" y="19097"/>
                  </a:cubicBezTo>
                  <a:cubicBezTo>
                    <a:pt x="15769" y="19809"/>
                    <a:pt x="15769" y="20455"/>
                    <a:pt x="15646" y="20326"/>
                  </a:cubicBezTo>
                  <a:cubicBezTo>
                    <a:pt x="15523" y="20197"/>
                    <a:pt x="15278" y="19291"/>
                    <a:pt x="15769" y="17480"/>
                  </a:cubicBezTo>
                  <a:cubicBezTo>
                    <a:pt x="16259" y="15670"/>
                    <a:pt x="17487" y="12953"/>
                    <a:pt x="18714" y="102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" name="Line"/>
            <p:cNvSpPr/>
            <p:nvPr/>
          </p:nvSpPr>
          <p:spPr>
            <a:xfrm>
              <a:off x="4484110" y="2269895"/>
              <a:ext cx="132340" cy="123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0939" fill="norm" stroke="1" extrusionOk="0">
                  <a:moveTo>
                    <a:pt x="10122" y="5979"/>
                  </a:moveTo>
                  <a:cubicBezTo>
                    <a:pt x="9093" y="3459"/>
                    <a:pt x="8065" y="939"/>
                    <a:pt x="6693" y="219"/>
                  </a:cubicBezTo>
                  <a:cubicBezTo>
                    <a:pt x="5322" y="-501"/>
                    <a:pt x="3607" y="579"/>
                    <a:pt x="2407" y="3099"/>
                  </a:cubicBezTo>
                  <a:cubicBezTo>
                    <a:pt x="1207" y="5619"/>
                    <a:pt x="522" y="9579"/>
                    <a:pt x="179" y="12459"/>
                  </a:cubicBezTo>
                  <a:cubicBezTo>
                    <a:pt x="-164" y="15339"/>
                    <a:pt x="-164" y="17139"/>
                    <a:pt x="1550" y="18579"/>
                  </a:cubicBezTo>
                  <a:cubicBezTo>
                    <a:pt x="3265" y="20019"/>
                    <a:pt x="6693" y="21099"/>
                    <a:pt x="10293" y="20919"/>
                  </a:cubicBezTo>
                  <a:cubicBezTo>
                    <a:pt x="13893" y="20739"/>
                    <a:pt x="17665" y="19299"/>
                    <a:pt x="21436" y="178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" name="Line"/>
            <p:cNvSpPr/>
            <p:nvPr/>
          </p:nvSpPr>
          <p:spPr>
            <a:xfrm>
              <a:off x="5101293" y="2075318"/>
              <a:ext cx="162432" cy="382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1" h="21544" fill="norm" stroke="1" extrusionOk="0">
                  <a:moveTo>
                    <a:pt x="17153" y="16890"/>
                  </a:moveTo>
                  <a:cubicBezTo>
                    <a:pt x="17153" y="16293"/>
                    <a:pt x="17153" y="15696"/>
                    <a:pt x="15353" y="14980"/>
                  </a:cubicBezTo>
                  <a:cubicBezTo>
                    <a:pt x="13553" y="14264"/>
                    <a:pt x="9953" y="13429"/>
                    <a:pt x="7045" y="13906"/>
                  </a:cubicBezTo>
                  <a:cubicBezTo>
                    <a:pt x="4138" y="14384"/>
                    <a:pt x="1922" y="16174"/>
                    <a:pt x="815" y="17367"/>
                  </a:cubicBezTo>
                  <a:cubicBezTo>
                    <a:pt x="-293" y="18561"/>
                    <a:pt x="-293" y="19157"/>
                    <a:pt x="953" y="19635"/>
                  </a:cubicBezTo>
                  <a:cubicBezTo>
                    <a:pt x="2199" y="20112"/>
                    <a:pt x="4692" y="20470"/>
                    <a:pt x="7322" y="19754"/>
                  </a:cubicBezTo>
                  <a:cubicBezTo>
                    <a:pt x="9953" y="19038"/>
                    <a:pt x="12722" y="17248"/>
                    <a:pt x="14938" y="14324"/>
                  </a:cubicBezTo>
                  <a:cubicBezTo>
                    <a:pt x="17153" y="11400"/>
                    <a:pt x="18815" y="7343"/>
                    <a:pt x="19784" y="4956"/>
                  </a:cubicBezTo>
                  <a:cubicBezTo>
                    <a:pt x="20753" y="2569"/>
                    <a:pt x="21030" y="1853"/>
                    <a:pt x="21169" y="1197"/>
                  </a:cubicBezTo>
                  <a:cubicBezTo>
                    <a:pt x="21307" y="541"/>
                    <a:pt x="21307" y="-56"/>
                    <a:pt x="20892" y="4"/>
                  </a:cubicBezTo>
                  <a:cubicBezTo>
                    <a:pt x="20476" y="63"/>
                    <a:pt x="19645" y="779"/>
                    <a:pt x="18538" y="2569"/>
                  </a:cubicBezTo>
                  <a:cubicBezTo>
                    <a:pt x="17430" y="4359"/>
                    <a:pt x="16045" y="7224"/>
                    <a:pt x="15492" y="10267"/>
                  </a:cubicBezTo>
                  <a:cubicBezTo>
                    <a:pt x="14938" y="13310"/>
                    <a:pt x="15215" y="16532"/>
                    <a:pt x="15630" y="18441"/>
                  </a:cubicBezTo>
                  <a:cubicBezTo>
                    <a:pt x="16045" y="20351"/>
                    <a:pt x="16599" y="20947"/>
                    <a:pt x="17292" y="21246"/>
                  </a:cubicBezTo>
                  <a:cubicBezTo>
                    <a:pt x="17984" y="21544"/>
                    <a:pt x="18815" y="21544"/>
                    <a:pt x="19645" y="215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" name="Line"/>
            <p:cNvSpPr/>
            <p:nvPr/>
          </p:nvSpPr>
          <p:spPr>
            <a:xfrm>
              <a:off x="5308600" y="2324100"/>
              <a:ext cx="127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" name="Line"/>
            <p:cNvSpPr/>
            <p:nvPr/>
          </p:nvSpPr>
          <p:spPr>
            <a:xfrm>
              <a:off x="5327649" y="2228850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" name="Line"/>
            <p:cNvSpPr/>
            <p:nvPr/>
          </p:nvSpPr>
          <p:spPr>
            <a:xfrm>
              <a:off x="5399292" y="2237119"/>
              <a:ext cx="68058" cy="212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27" h="21290" fill="norm" stroke="1" extrusionOk="0">
                  <a:moveTo>
                    <a:pt x="20427" y="2349"/>
                  </a:moveTo>
                  <a:cubicBezTo>
                    <a:pt x="18521" y="1502"/>
                    <a:pt x="16615" y="655"/>
                    <a:pt x="13439" y="232"/>
                  </a:cubicBezTo>
                  <a:cubicBezTo>
                    <a:pt x="10262" y="-192"/>
                    <a:pt x="5815" y="-192"/>
                    <a:pt x="2956" y="1608"/>
                  </a:cubicBezTo>
                  <a:cubicBezTo>
                    <a:pt x="98" y="3408"/>
                    <a:pt x="-1173" y="7008"/>
                    <a:pt x="1368" y="10079"/>
                  </a:cubicBezTo>
                  <a:cubicBezTo>
                    <a:pt x="3909" y="13149"/>
                    <a:pt x="10262" y="15690"/>
                    <a:pt x="13756" y="17490"/>
                  </a:cubicBezTo>
                  <a:cubicBezTo>
                    <a:pt x="17251" y="19290"/>
                    <a:pt x="17886" y="20349"/>
                    <a:pt x="16615" y="20879"/>
                  </a:cubicBezTo>
                  <a:cubicBezTo>
                    <a:pt x="15345" y="21408"/>
                    <a:pt x="12168" y="21408"/>
                    <a:pt x="9627" y="20984"/>
                  </a:cubicBezTo>
                  <a:cubicBezTo>
                    <a:pt x="7086" y="20561"/>
                    <a:pt x="5180" y="19714"/>
                    <a:pt x="3909" y="18126"/>
                  </a:cubicBezTo>
                  <a:cubicBezTo>
                    <a:pt x="2639" y="16537"/>
                    <a:pt x="2003" y="14208"/>
                    <a:pt x="1368" y="118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" name="Line"/>
            <p:cNvSpPr/>
            <p:nvPr/>
          </p:nvSpPr>
          <p:spPr>
            <a:xfrm>
              <a:off x="5559672" y="2057400"/>
              <a:ext cx="47378" cy="370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1496" fill="norm" stroke="1" extrusionOk="0">
                  <a:moveTo>
                    <a:pt x="21021" y="0"/>
                  </a:moveTo>
                  <a:cubicBezTo>
                    <a:pt x="16325" y="2945"/>
                    <a:pt x="11630" y="5891"/>
                    <a:pt x="7873" y="9205"/>
                  </a:cubicBezTo>
                  <a:cubicBezTo>
                    <a:pt x="4117" y="12518"/>
                    <a:pt x="1299" y="16200"/>
                    <a:pt x="360" y="18409"/>
                  </a:cubicBezTo>
                  <a:cubicBezTo>
                    <a:pt x="-579" y="20618"/>
                    <a:pt x="360" y="21355"/>
                    <a:pt x="2708" y="21477"/>
                  </a:cubicBezTo>
                  <a:cubicBezTo>
                    <a:pt x="5056" y="21600"/>
                    <a:pt x="8812" y="21109"/>
                    <a:pt x="12569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" name="Line"/>
            <p:cNvSpPr/>
            <p:nvPr/>
          </p:nvSpPr>
          <p:spPr>
            <a:xfrm>
              <a:off x="5541433" y="2245904"/>
              <a:ext cx="218017" cy="141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6" fill="norm" stroke="1" extrusionOk="0">
                  <a:moveTo>
                    <a:pt x="2097" y="2173"/>
                  </a:moveTo>
                  <a:cubicBezTo>
                    <a:pt x="1049" y="1547"/>
                    <a:pt x="0" y="921"/>
                    <a:pt x="0" y="452"/>
                  </a:cubicBezTo>
                  <a:cubicBezTo>
                    <a:pt x="0" y="-18"/>
                    <a:pt x="1049" y="-331"/>
                    <a:pt x="3146" y="608"/>
                  </a:cubicBezTo>
                  <a:cubicBezTo>
                    <a:pt x="5243" y="1547"/>
                    <a:pt x="8388" y="3739"/>
                    <a:pt x="10590" y="6399"/>
                  </a:cubicBezTo>
                  <a:cubicBezTo>
                    <a:pt x="12792" y="9060"/>
                    <a:pt x="14050" y="12191"/>
                    <a:pt x="14470" y="14539"/>
                  </a:cubicBezTo>
                  <a:cubicBezTo>
                    <a:pt x="14889" y="16886"/>
                    <a:pt x="14470" y="18452"/>
                    <a:pt x="13736" y="19547"/>
                  </a:cubicBezTo>
                  <a:cubicBezTo>
                    <a:pt x="13002" y="20643"/>
                    <a:pt x="11953" y="21269"/>
                    <a:pt x="11010" y="20017"/>
                  </a:cubicBezTo>
                  <a:cubicBezTo>
                    <a:pt x="10066" y="18765"/>
                    <a:pt x="9227" y="15634"/>
                    <a:pt x="9647" y="12973"/>
                  </a:cubicBezTo>
                  <a:cubicBezTo>
                    <a:pt x="10066" y="10312"/>
                    <a:pt x="11744" y="8121"/>
                    <a:pt x="13002" y="6556"/>
                  </a:cubicBezTo>
                  <a:cubicBezTo>
                    <a:pt x="14260" y="4991"/>
                    <a:pt x="15099" y="4052"/>
                    <a:pt x="16043" y="3112"/>
                  </a:cubicBezTo>
                  <a:cubicBezTo>
                    <a:pt x="16986" y="2173"/>
                    <a:pt x="18035" y="1234"/>
                    <a:pt x="18769" y="1547"/>
                  </a:cubicBezTo>
                  <a:cubicBezTo>
                    <a:pt x="19503" y="1860"/>
                    <a:pt x="19922" y="3426"/>
                    <a:pt x="20342" y="6869"/>
                  </a:cubicBezTo>
                  <a:cubicBezTo>
                    <a:pt x="20761" y="10312"/>
                    <a:pt x="21181" y="15634"/>
                    <a:pt x="21600" y="209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" name="Line"/>
            <p:cNvSpPr/>
            <p:nvPr/>
          </p:nvSpPr>
          <p:spPr>
            <a:xfrm>
              <a:off x="5772150" y="2159000"/>
              <a:ext cx="254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" name="Line"/>
            <p:cNvSpPr/>
            <p:nvPr/>
          </p:nvSpPr>
          <p:spPr>
            <a:xfrm>
              <a:off x="5796618" y="2070100"/>
              <a:ext cx="127206" cy="34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7" h="21436" fill="norm" stroke="1" extrusionOk="0">
                  <a:moveTo>
                    <a:pt x="15831" y="0"/>
                  </a:moveTo>
                  <a:cubicBezTo>
                    <a:pt x="13392" y="5036"/>
                    <a:pt x="10954" y="10071"/>
                    <a:pt x="9560" y="13450"/>
                  </a:cubicBezTo>
                  <a:cubicBezTo>
                    <a:pt x="8167" y="16829"/>
                    <a:pt x="7818" y="18552"/>
                    <a:pt x="7296" y="19745"/>
                  </a:cubicBezTo>
                  <a:cubicBezTo>
                    <a:pt x="6773" y="20937"/>
                    <a:pt x="6076" y="21600"/>
                    <a:pt x="5728" y="21401"/>
                  </a:cubicBezTo>
                  <a:cubicBezTo>
                    <a:pt x="5380" y="21202"/>
                    <a:pt x="5380" y="20142"/>
                    <a:pt x="6251" y="18353"/>
                  </a:cubicBezTo>
                  <a:cubicBezTo>
                    <a:pt x="7122" y="16564"/>
                    <a:pt x="8863" y="14047"/>
                    <a:pt x="10257" y="12523"/>
                  </a:cubicBezTo>
                  <a:cubicBezTo>
                    <a:pt x="11651" y="10999"/>
                    <a:pt x="12696" y="10469"/>
                    <a:pt x="14089" y="10137"/>
                  </a:cubicBezTo>
                  <a:cubicBezTo>
                    <a:pt x="15483" y="9806"/>
                    <a:pt x="17225" y="9674"/>
                    <a:pt x="18444" y="10005"/>
                  </a:cubicBezTo>
                  <a:cubicBezTo>
                    <a:pt x="19663" y="10336"/>
                    <a:pt x="20360" y="11131"/>
                    <a:pt x="20709" y="12721"/>
                  </a:cubicBezTo>
                  <a:cubicBezTo>
                    <a:pt x="21057" y="14312"/>
                    <a:pt x="21057" y="16697"/>
                    <a:pt x="20360" y="18221"/>
                  </a:cubicBezTo>
                  <a:cubicBezTo>
                    <a:pt x="19663" y="19745"/>
                    <a:pt x="18270" y="20407"/>
                    <a:pt x="16702" y="20805"/>
                  </a:cubicBezTo>
                  <a:cubicBezTo>
                    <a:pt x="15134" y="21202"/>
                    <a:pt x="13392" y="21335"/>
                    <a:pt x="10431" y="21136"/>
                  </a:cubicBezTo>
                  <a:cubicBezTo>
                    <a:pt x="7470" y="20937"/>
                    <a:pt x="3289" y="20407"/>
                    <a:pt x="1373" y="19811"/>
                  </a:cubicBezTo>
                  <a:cubicBezTo>
                    <a:pt x="-543" y="19215"/>
                    <a:pt x="-195" y="18552"/>
                    <a:pt x="851" y="18022"/>
                  </a:cubicBezTo>
                  <a:cubicBezTo>
                    <a:pt x="1896" y="17492"/>
                    <a:pt x="3638" y="17094"/>
                    <a:pt x="5380" y="166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" name="Line"/>
            <p:cNvSpPr/>
            <p:nvPr/>
          </p:nvSpPr>
          <p:spPr>
            <a:xfrm>
              <a:off x="5937250" y="2030870"/>
              <a:ext cx="311150" cy="371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0" y="14793"/>
                  </a:moveTo>
                  <a:cubicBezTo>
                    <a:pt x="147" y="16020"/>
                    <a:pt x="294" y="17248"/>
                    <a:pt x="441" y="18352"/>
                  </a:cubicBezTo>
                  <a:cubicBezTo>
                    <a:pt x="588" y="19457"/>
                    <a:pt x="735" y="20438"/>
                    <a:pt x="1176" y="20807"/>
                  </a:cubicBezTo>
                  <a:cubicBezTo>
                    <a:pt x="1616" y="21175"/>
                    <a:pt x="2351" y="20929"/>
                    <a:pt x="3086" y="20438"/>
                  </a:cubicBezTo>
                  <a:cubicBezTo>
                    <a:pt x="3820" y="19948"/>
                    <a:pt x="4555" y="19211"/>
                    <a:pt x="5069" y="18536"/>
                  </a:cubicBezTo>
                  <a:cubicBezTo>
                    <a:pt x="5584" y="17861"/>
                    <a:pt x="5878" y="17248"/>
                    <a:pt x="6024" y="17309"/>
                  </a:cubicBezTo>
                  <a:cubicBezTo>
                    <a:pt x="6171" y="17370"/>
                    <a:pt x="6171" y="18107"/>
                    <a:pt x="6245" y="18782"/>
                  </a:cubicBezTo>
                  <a:cubicBezTo>
                    <a:pt x="6318" y="19457"/>
                    <a:pt x="6465" y="20070"/>
                    <a:pt x="6980" y="20438"/>
                  </a:cubicBezTo>
                  <a:cubicBezTo>
                    <a:pt x="7494" y="20807"/>
                    <a:pt x="8376" y="20929"/>
                    <a:pt x="9478" y="20193"/>
                  </a:cubicBezTo>
                  <a:cubicBezTo>
                    <a:pt x="10580" y="19457"/>
                    <a:pt x="11902" y="17861"/>
                    <a:pt x="13665" y="15100"/>
                  </a:cubicBezTo>
                  <a:cubicBezTo>
                    <a:pt x="15429" y="12338"/>
                    <a:pt x="17633" y="8411"/>
                    <a:pt x="18808" y="5957"/>
                  </a:cubicBezTo>
                  <a:cubicBezTo>
                    <a:pt x="19984" y="3502"/>
                    <a:pt x="20131" y="2520"/>
                    <a:pt x="20204" y="1661"/>
                  </a:cubicBezTo>
                  <a:cubicBezTo>
                    <a:pt x="20278" y="802"/>
                    <a:pt x="20278" y="66"/>
                    <a:pt x="19984" y="4"/>
                  </a:cubicBezTo>
                  <a:cubicBezTo>
                    <a:pt x="19690" y="-57"/>
                    <a:pt x="19102" y="557"/>
                    <a:pt x="18000" y="2520"/>
                  </a:cubicBezTo>
                  <a:cubicBezTo>
                    <a:pt x="16898" y="4484"/>
                    <a:pt x="15282" y="7798"/>
                    <a:pt x="14253" y="10866"/>
                  </a:cubicBezTo>
                  <a:cubicBezTo>
                    <a:pt x="13224" y="13934"/>
                    <a:pt x="12784" y="16757"/>
                    <a:pt x="12637" y="18536"/>
                  </a:cubicBezTo>
                  <a:cubicBezTo>
                    <a:pt x="12490" y="20316"/>
                    <a:pt x="12637" y="21052"/>
                    <a:pt x="13151" y="21236"/>
                  </a:cubicBezTo>
                  <a:cubicBezTo>
                    <a:pt x="13665" y="21420"/>
                    <a:pt x="14547" y="21052"/>
                    <a:pt x="15208" y="20132"/>
                  </a:cubicBezTo>
                  <a:cubicBezTo>
                    <a:pt x="15869" y="19211"/>
                    <a:pt x="16310" y="17738"/>
                    <a:pt x="15943" y="16388"/>
                  </a:cubicBezTo>
                  <a:cubicBezTo>
                    <a:pt x="15576" y="15038"/>
                    <a:pt x="14400" y="13811"/>
                    <a:pt x="13371" y="13075"/>
                  </a:cubicBezTo>
                  <a:cubicBezTo>
                    <a:pt x="12343" y="12338"/>
                    <a:pt x="11461" y="12093"/>
                    <a:pt x="11461" y="12032"/>
                  </a:cubicBezTo>
                  <a:cubicBezTo>
                    <a:pt x="11461" y="11970"/>
                    <a:pt x="12343" y="12093"/>
                    <a:pt x="13445" y="12400"/>
                  </a:cubicBezTo>
                  <a:cubicBezTo>
                    <a:pt x="14547" y="12707"/>
                    <a:pt x="15869" y="13198"/>
                    <a:pt x="16898" y="14057"/>
                  </a:cubicBezTo>
                  <a:cubicBezTo>
                    <a:pt x="17927" y="14916"/>
                    <a:pt x="18661" y="16143"/>
                    <a:pt x="19029" y="17248"/>
                  </a:cubicBezTo>
                  <a:cubicBezTo>
                    <a:pt x="19396" y="18352"/>
                    <a:pt x="19396" y="19334"/>
                    <a:pt x="19249" y="20132"/>
                  </a:cubicBezTo>
                  <a:cubicBezTo>
                    <a:pt x="19102" y="20929"/>
                    <a:pt x="18808" y="21543"/>
                    <a:pt x="18661" y="21543"/>
                  </a:cubicBezTo>
                  <a:cubicBezTo>
                    <a:pt x="18514" y="21543"/>
                    <a:pt x="18514" y="20929"/>
                    <a:pt x="18588" y="19334"/>
                  </a:cubicBezTo>
                  <a:cubicBezTo>
                    <a:pt x="18661" y="17738"/>
                    <a:pt x="18808" y="15161"/>
                    <a:pt x="19322" y="13627"/>
                  </a:cubicBezTo>
                  <a:cubicBezTo>
                    <a:pt x="19837" y="12093"/>
                    <a:pt x="20718" y="11602"/>
                    <a:pt x="21600" y="111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" name="Line"/>
            <p:cNvSpPr/>
            <p:nvPr/>
          </p:nvSpPr>
          <p:spPr>
            <a:xfrm>
              <a:off x="6261100" y="2237359"/>
              <a:ext cx="260350" cy="156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6" fill="norm" stroke="1" extrusionOk="0">
                  <a:moveTo>
                    <a:pt x="9483" y="2298"/>
                  </a:moveTo>
                  <a:cubicBezTo>
                    <a:pt x="6673" y="3450"/>
                    <a:pt x="3863" y="4602"/>
                    <a:pt x="2195" y="6042"/>
                  </a:cubicBezTo>
                  <a:cubicBezTo>
                    <a:pt x="527" y="7482"/>
                    <a:pt x="0" y="9210"/>
                    <a:pt x="0" y="11370"/>
                  </a:cubicBezTo>
                  <a:cubicBezTo>
                    <a:pt x="0" y="13530"/>
                    <a:pt x="527" y="16122"/>
                    <a:pt x="1229" y="17418"/>
                  </a:cubicBezTo>
                  <a:cubicBezTo>
                    <a:pt x="1932" y="18714"/>
                    <a:pt x="2810" y="18714"/>
                    <a:pt x="3600" y="17274"/>
                  </a:cubicBezTo>
                  <a:cubicBezTo>
                    <a:pt x="4390" y="15834"/>
                    <a:pt x="5093" y="12954"/>
                    <a:pt x="5707" y="10938"/>
                  </a:cubicBezTo>
                  <a:cubicBezTo>
                    <a:pt x="6322" y="8922"/>
                    <a:pt x="6849" y="7770"/>
                    <a:pt x="7902" y="6762"/>
                  </a:cubicBezTo>
                  <a:cubicBezTo>
                    <a:pt x="8956" y="5754"/>
                    <a:pt x="10537" y="4890"/>
                    <a:pt x="11327" y="5178"/>
                  </a:cubicBezTo>
                  <a:cubicBezTo>
                    <a:pt x="12117" y="5466"/>
                    <a:pt x="12117" y="6906"/>
                    <a:pt x="12117" y="9066"/>
                  </a:cubicBezTo>
                  <a:cubicBezTo>
                    <a:pt x="12117" y="11226"/>
                    <a:pt x="12117" y="14106"/>
                    <a:pt x="12117" y="16266"/>
                  </a:cubicBezTo>
                  <a:cubicBezTo>
                    <a:pt x="12117" y="18426"/>
                    <a:pt x="12117" y="19866"/>
                    <a:pt x="12029" y="19578"/>
                  </a:cubicBezTo>
                  <a:cubicBezTo>
                    <a:pt x="11941" y="19290"/>
                    <a:pt x="11766" y="17274"/>
                    <a:pt x="12205" y="14250"/>
                  </a:cubicBezTo>
                  <a:cubicBezTo>
                    <a:pt x="12644" y="11226"/>
                    <a:pt x="13698" y="7194"/>
                    <a:pt x="14663" y="4602"/>
                  </a:cubicBezTo>
                  <a:cubicBezTo>
                    <a:pt x="15629" y="2010"/>
                    <a:pt x="16507" y="858"/>
                    <a:pt x="17385" y="282"/>
                  </a:cubicBezTo>
                  <a:cubicBezTo>
                    <a:pt x="18263" y="-294"/>
                    <a:pt x="19141" y="-294"/>
                    <a:pt x="19844" y="3306"/>
                  </a:cubicBezTo>
                  <a:cubicBezTo>
                    <a:pt x="20546" y="6906"/>
                    <a:pt x="21073" y="14106"/>
                    <a:pt x="21600" y="213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" name="Line"/>
            <p:cNvSpPr/>
            <p:nvPr/>
          </p:nvSpPr>
          <p:spPr>
            <a:xfrm>
              <a:off x="7110785" y="2292350"/>
              <a:ext cx="280616" cy="151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187" fill="norm" stroke="1" extrusionOk="0">
                  <a:moveTo>
                    <a:pt x="8376" y="3551"/>
                  </a:moveTo>
                  <a:cubicBezTo>
                    <a:pt x="7402" y="2071"/>
                    <a:pt x="6427" y="592"/>
                    <a:pt x="5128" y="888"/>
                  </a:cubicBezTo>
                  <a:cubicBezTo>
                    <a:pt x="3829" y="1184"/>
                    <a:pt x="2205" y="3255"/>
                    <a:pt x="1230" y="5918"/>
                  </a:cubicBezTo>
                  <a:cubicBezTo>
                    <a:pt x="256" y="8581"/>
                    <a:pt x="-69" y="11836"/>
                    <a:pt x="12" y="14203"/>
                  </a:cubicBezTo>
                  <a:cubicBezTo>
                    <a:pt x="93" y="16570"/>
                    <a:pt x="581" y="18049"/>
                    <a:pt x="1717" y="18493"/>
                  </a:cubicBezTo>
                  <a:cubicBezTo>
                    <a:pt x="2854" y="18937"/>
                    <a:pt x="4641" y="18345"/>
                    <a:pt x="5778" y="15830"/>
                  </a:cubicBezTo>
                  <a:cubicBezTo>
                    <a:pt x="6914" y="13315"/>
                    <a:pt x="7402" y="8877"/>
                    <a:pt x="7645" y="5918"/>
                  </a:cubicBezTo>
                  <a:cubicBezTo>
                    <a:pt x="7889" y="2959"/>
                    <a:pt x="7889" y="1479"/>
                    <a:pt x="8295" y="740"/>
                  </a:cubicBezTo>
                  <a:cubicBezTo>
                    <a:pt x="8701" y="0"/>
                    <a:pt x="9513" y="0"/>
                    <a:pt x="10325" y="0"/>
                  </a:cubicBezTo>
                  <a:cubicBezTo>
                    <a:pt x="11137" y="0"/>
                    <a:pt x="11949" y="0"/>
                    <a:pt x="13329" y="2515"/>
                  </a:cubicBezTo>
                  <a:cubicBezTo>
                    <a:pt x="14710" y="5030"/>
                    <a:pt x="16659" y="10060"/>
                    <a:pt x="17552" y="13463"/>
                  </a:cubicBezTo>
                  <a:cubicBezTo>
                    <a:pt x="18445" y="16866"/>
                    <a:pt x="18283" y="18641"/>
                    <a:pt x="17796" y="19825"/>
                  </a:cubicBezTo>
                  <a:cubicBezTo>
                    <a:pt x="17308" y="21008"/>
                    <a:pt x="16496" y="21600"/>
                    <a:pt x="16090" y="20860"/>
                  </a:cubicBezTo>
                  <a:cubicBezTo>
                    <a:pt x="15684" y="20121"/>
                    <a:pt x="15684" y="18049"/>
                    <a:pt x="16659" y="14351"/>
                  </a:cubicBezTo>
                  <a:cubicBezTo>
                    <a:pt x="17633" y="10652"/>
                    <a:pt x="19582" y="5326"/>
                    <a:pt x="215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" name="Line"/>
            <p:cNvSpPr/>
            <p:nvPr/>
          </p:nvSpPr>
          <p:spPr>
            <a:xfrm>
              <a:off x="7913077" y="2368550"/>
              <a:ext cx="149307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600" fill="norm" stroke="1" extrusionOk="0">
                  <a:moveTo>
                    <a:pt x="4422" y="0"/>
                  </a:moveTo>
                  <a:cubicBezTo>
                    <a:pt x="3510" y="6133"/>
                    <a:pt x="2597" y="12267"/>
                    <a:pt x="1836" y="16133"/>
                  </a:cubicBezTo>
                  <a:cubicBezTo>
                    <a:pt x="1076" y="20000"/>
                    <a:pt x="467" y="21600"/>
                    <a:pt x="163" y="21600"/>
                  </a:cubicBezTo>
                  <a:cubicBezTo>
                    <a:pt x="-141" y="21600"/>
                    <a:pt x="-141" y="20000"/>
                    <a:pt x="1228" y="16533"/>
                  </a:cubicBezTo>
                  <a:cubicBezTo>
                    <a:pt x="2597" y="13067"/>
                    <a:pt x="5335" y="7733"/>
                    <a:pt x="8529" y="4667"/>
                  </a:cubicBezTo>
                  <a:cubicBezTo>
                    <a:pt x="11724" y="1600"/>
                    <a:pt x="15374" y="800"/>
                    <a:pt x="17808" y="933"/>
                  </a:cubicBezTo>
                  <a:cubicBezTo>
                    <a:pt x="20242" y="1067"/>
                    <a:pt x="21459" y="2133"/>
                    <a:pt x="21459" y="5200"/>
                  </a:cubicBezTo>
                  <a:cubicBezTo>
                    <a:pt x="21459" y="8267"/>
                    <a:pt x="20242" y="13333"/>
                    <a:pt x="19025" y="18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" name="Line"/>
            <p:cNvSpPr/>
            <p:nvPr/>
          </p:nvSpPr>
          <p:spPr>
            <a:xfrm>
              <a:off x="8084639" y="2349500"/>
              <a:ext cx="125911" cy="173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5" h="21354" fill="norm" stroke="1" extrusionOk="0">
                  <a:moveTo>
                    <a:pt x="10615" y="10149"/>
                  </a:moveTo>
                  <a:cubicBezTo>
                    <a:pt x="10975" y="8588"/>
                    <a:pt x="11335" y="7027"/>
                    <a:pt x="10615" y="6376"/>
                  </a:cubicBezTo>
                  <a:cubicBezTo>
                    <a:pt x="9895" y="5725"/>
                    <a:pt x="8095" y="5986"/>
                    <a:pt x="6115" y="7547"/>
                  </a:cubicBezTo>
                  <a:cubicBezTo>
                    <a:pt x="4135" y="9108"/>
                    <a:pt x="1975" y="11971"/>
                    <a:pt x="895" y="14053"/>
                  </a:cubicBezTo>
                  <a:cubicBezTo>
                    <a:pt x="-185" y="16135"/>
                    <a:pt x="-185" y="17436"/>
                    <a:pt x="355" y="18607"/>
                  </a:cubicBezTo>
                  <a:cubicBezTo>
                    <a:pt x="895" y="19778"/>
                    <a:pt x="1975" y="20819"/>
                    <a:pt x="3415" y="21210"/>
                  </a:cubicBezTo>
                  <a:cubicBezTo>
                    <a:pt x="4855" y="21600"/>
                    <a:pt x="6655" y="21340"/>
                    <a:pt x="8455" y="18607"/>
                  </a:cubicBezTo>
                  <a:cubicBezTo>
                    <a:pt x="10255" y="15875"/>
                    <a:pt x="12055" y="10670"/>
                    <a:pt x="14215" y="7157"/>
                  </a:cubicBezTo>
                  <a:cubicBezTo>
                    <a:pt x="16375" y="3643"/>
                    <a:pt x="18895" y="1822"/>
                    <a:pt x="2141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" name="Line"/>
            <p:cNvSpPr/>
            <p:nvPr/>
          </p:nvSpPr>
          <p:spPr>
            <a:xfrm>
              <a:off x="8274691" y="2209800"/>
              <a:ext cx="69209" cy="365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543" fill="norm" stroke="1" extrusionOk="0">
                  <a:moveTo>
                    <a:pt x="21402" y="0"/>
                  </a:moveTo>
                  <a:cubicBezTo>
                    <a:pt x="15511" y="4745"/>
                    <a:pt x="9620" y="9489"/>
                    <a:pt x="6020" y="12860"/>
                  </a:cubicBezTo>
                  <a:cubicBezTo>
                    <a:pt x="2420" y="16231"/>
                    <a:pt x="1111" y="18229"/>
                    <a:pt x="457" y="19540"/>
                  </a:cubicBezTo>
                  <a:cubicBezTo>
                    <a:pt x="-198" y="20851"/>
                    <a:pt x="-198" y="21475"/>
                    <a:pt x="784" y="21538"/>
                  </a:cubicBezTo>
                  <a:cubicBezTo>
                    <a:pt x="1766" y="21600"/>
                    <a:pt x="3729" y="21101"/>
                    <a:pt x="5693" y="206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" name="Line"/>
            <p:cNvSpPr/>
            <p:nvPr/>
          </p:nvSpPr>
          <p:spPr>
            <a:xfrm>
              <a:off x="8274050" y="2381250"/>
              <a:ext cx="1460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35" y="17280"/>
                    <a:pt x="11270" y="12960"/>
                    <a:pt x="14870" y="9360"/>
                  </a:cubicBezTo>
                  <a:cubicBezTo>
                    <a:pt x="18470" y="5760"/>
                    <a:pt x="20035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" name="Line"/>
            <p:cNvSpPr/>
            <p:nvPr/>
          </p:nvSpPr>
          <p:spPr>
            <a:xfrm>
              <a:off x="8506737" y="2208027"/>
              <a:ext cx="111974" cy="287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47" h="21417" fill="norm" stroke="1" extrusionOk="0">
                  <a:moveTo>
                    <a:pt x="405" y="7700"/>
                  </a:moveTo>
                  <a:cubicBezTo>
                    <a:pt x="26" y="5808"/>
                    <a:pt x="-353" y="3916"/>
                    <a:pt x="594" y="2576"/>
                  </a:cubicBezTo>
                  <a:cubicBezTo>
                    <a:pt x="1542" y="1236"/>
                    <a:pt x="3815" y="448"/>
                    <a:pt x="6847" y="132"/>
                  </a:cubicBezTo>
                  <a:cubicBezTo>
                    <a:pt x="9879" y="-183"/>
                    <a:pt x="13668" y="-25"/>
                    <a:pt x="16510" y="1630"/>
                  </a:cubicBezTo>
                  <a:cubicBezTo>
                    <a:pt x="19352" y="3286"/>
                    <a:pt x="21247" y="6439"/>
                    <a:pt x="19163" y="9986"/>
                  </a:cubicBezTo>
                  <a:cubicBezTo>
                    <a:pt x="17079" y="13534"/>
                    <a:pt x="11015" y="17475"/>
                    <a:pt x="4952" y="21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" name="Line"/>
            <p:cNvSpPr/>
            <p:nvPr/>
          </p:nvSpPr>
          <p:spPr>
            <a:xfrm>
              <a:off x="8540750" y="2584450"/>
              <a:ext cx="127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" name="Line"/>
            <p:cNvSpPr/>
            <p:nvPr/>
          </p:nvSpPr>
          <p:spPr>
            <a:xfrm>
              <a:off x="8248650" y="2527300"/>
              <a:ext cx="1460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383" y="17280"/>
                    <a:pt x="8765" y="12960"/>
                    <a:pt x="12365" y="9360"/>
                  </a:cubicBezTo>
                  <a:cubicBezTo>
                    <a:pt x="15965" y="5760"/>
                    <a:pt x="18783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" name="Line"/>
            <p:cNvSpPr/>
            <p:nvPr/>
          </p:nvSpPr>
          <p:spPr>
            <a:xfrm>
              <a:off x="664442" y="3189224"/>
              <a:ext cx="214290" cy="311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351" fill="norm" stroke="1" extrusionOk="0">
                  <a:moveTo>
                    <a:pt x="2116" y="766"/>
                  </a:moveTo>
                  <a:cubicBezTo>
                    <a:pt x="4423" y="1491"/>
                    <a:pt x="6729" y="2215"/>
                    <a:pt x="9665" y="2360"/>
                  </a:cubicBezTo>
                  <a:cubicBezTo>
                    <a:pt x="12601" y="2505"/>
                    <a:pt x="16166" y="2070"/>
                    <a:pt x="18368" y="1563"/>
                  </a:cubicBezTo>
                  <a:cubicBezTo>
                    <a:pt x="20570" y="1056"/>
                    <a:pt x="21409" y="476"/>
                    <a:pt x="21199" y="186"/>
                  </a:cubicBezTo>
                  <a:cubicBezTo>
                    <a:pt x="20990" y="-104"/>
                    <a:pt x="19731" y="-104"/>
                    <a:pt x="17320" y="548"/>
                  </a:cubicBezTo>
                  <a:cubicBezTo>
                    <a:pt x="14908" y="1201"/>
                    <a:pt x="11343" y="2505"/>
                    <a:pt x="9246" y="3520"/>
                  </a:cubicBezTo>
                  <a:cubicBezTo>
                    <a:pt x="7149" y="4535"/>
                    <a:pt x="6520" y="5260"/>
                    <a:pt x="6729" y="5695"/>
                  </a:cubicBezTo>
                  <a:cubicBezTo>
                    <a:pt x="6939" y="6130"/>
                    <a:pt x="7988" y="6275"/>
                    <a:pt x="9141" y="6492"/>
                  </a:cubicBezTo>
                  <a:cubicBezTo>
                    <a:pt x="10294" y="6709"/>
                    <a:pt x="11553" y="6999"/>
                    <a:pt x="11972" y="7579"/>
                  </a:cubicBezTo>
                  <a:cubicBezTo>
                    <a:pt x="12392" y="8159"/>
                    <a:pt x="11972" y="9029"/>
                    <a:pt x="10190" y="10551"/>
                  </a:cubicBezTo>
                  <a:cubicBezTo>
                    <a:pt x="8407" y="12073"/>
                    <a:pt x="5261" y="14248"/>
                    <a:pt x="3374" y="15625"/>
                  </a:cubicBezTo>
                  <a:cubicBezTo>
                    <a:pt x="1487" y="17002"/>
                    <a:pt x="858" y="17582"/>
                    <a:pt x="438" y="18379"/>
                  </a:cubicBezTo>
                  <a:cubicBezTo>
                    <a:pt x="19" y="19177"/>
                    <a:pt x="-191" y="20191"/>
                    <a:pt x="228" y="20771"/>
                  </a:cubicBezTo>
                  <a:cubicBezTo>
                    <a:pt x="648" y="21351"/>
                    <a:pt x="1696" y="21496"/>
                    <a:pt x="4003" y="21206"/>
                  </a:cubicBezTo>
                  <a:cubicBezTo>
                    <a:pt x="6310" y="20916"/>
                    <a:pt x="9875" y="20191"/>
                    <a:pt x="13440" y="19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" name="Line"/>
            <p:cNvSpPr/>
            <p:nvPr/>
          </p:nvSpPr>
          <p:spPr>
            <a:xfrm>
              <a:off x="829638" y="3351178"/>
              <a:ext cx="129213" cy="3496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0" h="21368" fill="norm" stroke="1" extrusionOk="0">
                  <a:moveTo>
                    <a:pt x="17844" y="875"/>
                  </a:moveTo>
                  <a:cubicBezTo>
                    <a:pt x="16130" y="616"/>
                    <a:pt x="14416" y="357"/>
                    <a:pt x="12359" y="163"/>
                  </a:cubicBezTo>
                  <a:cubicBezTo>
                    <a:pt x="10301" y="-31"/>
                    <a:pt x="7901" y="-160"/>
                    <a:pt x="6359" y="422"/>
                  </a:cubicBezTo>
                  <a:cubicBezTo>
                    <a:pt x="4816" y="1004"/>
                    <a:pt x="4130" y="2297"/>
                    <a:pt x="4301" y="3203"/>
                  </a:cubicBezTo>
                  <a:cubicBezTo>
                    <a:pt x="4473" y="4108"/>
                    <a:pt x="5501" y="4626"/>
                    <a:pt x="6873" y="4820"/>
                  </a:cubicBezTo>
                  <a:cubicBezTo>
                    <a:pt x="8244" y="5014"/>
                    <a:pt x="9959" y="4884"/>
                    <a:pt x="11501" y="4626"/>
                  </a:cubicBezTo>
                  <a:cubicBezTo>
                    <a:pt x="13044" y="4367"/>
                    <a:pt x="14416" y="3979"/>
                    <a:pt x="15787" y="3462"/>
                  </a:cubicBezTo>
                  <a:cubicBezTo>
                    <a:pt x="17159" y="2944"/>
                    <a:pt x="18530" y="2297"/>
                    <a:pt x="19044" y="2297"/>
                  </a:cubicBezTo>
                  <a:cubicBezTo>
                    <a:pt x="19559" y="2297"/>
                    <a:pt x="19216" y="2944"/>
                    <a:pt x="19559" y="4755"/>
                  </a:cubicBezTo>
                  <a:cubicBezTo>
                    <a:pt x="19901" y="6566"/>
                    <a:pt x="20930" y="9541"/>
                    <a:pt x="20930" y="12257"/>
                  </a:cubicBezTo>
                  <a:cubicBezTo>
                    <a:pt x="20930" y="14973"/>
                    <a:pt x="19901" y="17430"/>
                    <a:pt x="17330" y="18918"/>
                  </a:cubicBezTo>
                  <a:cubicBezTo>
                    <a:pt x="14759" y="20405"/>
                    <a:pt x="10644" y="20923"/>
                    <a:pt x="7730" y="21181"/>
                  </a:cubicBezTo>
                  <a:cubicBezTo>
                    <a:pt x="4816" y="21440"/>
                    <a:pt x="3101" y="21440"/>
                    <a:pt x="1730" y="21117"/>
                  </a:cubicBezTo>
                  <a:cubicBezTo>
                    <a:pt x="359" y="20793"/>
                    <a:pt x="-670" y="20147"/>
                    <a:pt x="530" y="19112"/>
                  </a:cubicBezTo>
                  <a:cubicBezTo>
                    <a:pt x="1730" y="18077"/>
                    <a:pt x="5159" y="16654"/>
                    <a:pt x="8587" y="152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" name="Line"/>
            <p:cNvSpPr/>
            <p:nvPr/>
          </p:nvSpPr>
          <p:spPr>
            <a:xfrm>
              <a:off x="654050" y="3543300"/>
              <a:ext cx="27940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91" y="15600"/>
                    <a:pt x="8182" y="9600"/>
                    <a:pt x="11782" y="6000"/>
                  </a:cubicBezTo>
                  <a:cubicBezTo>
                    <a:pt x="15382" y="2400"/>
                    <a:pt x="18491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" name="Line"/>
            <p:cNvSpPr/>
            <p:nvPr/>
          </p:nvSpPr>
          <p:spPr>
            <a:xfrm>
              <a:off x="737085" y="3543299"/>
              <a:ext cx="177316" cy="53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113" fill="norm" stroke="1" extrusionOk="0">
                  <a:moveTo>
                    <a:pt x="2229" y="19938"/>
                  </a:moveTo>
                  <a:cubicBezTo>
                    <a:pt x="959" y="20769"/>
                    <a:pt x="-312" y="21600"/>
                    <a:pt x="69" y="20769"/>
                  </a:cubicBezTo>
                  <a:cubicBezTo>
                    <a:pt x="450" y="19938"/>
                    <a:pt x="2483" y="17446"/>
                    <a:pt x="6295" y="13708"/>
                  </a:cubicBezTo>
                  <a:cubicBezTo>
                    <a:pt x="10107" y="9969"/>
                    <a:pt x="15697" y="4985"/>
                    <a:pt x="212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" name="Line"/>
            <p:cNvSpPr/>
            <p:nvPr/>
          </p:nvSpPr>
          <p:spPr>
            <a:xfrm>
              <a:off x="1092200" y="3340100"/>
              <a:ext cx="127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" name="Line"/>
            <p:cNvSpPr/>
            <p:nvPr/>
          </p:nvSpPr>
          <p:spPr>
            <a:xfrm>
              <a:off x="1104900" y="3403600"/>
              <a:ext cx="127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" name="Line"/>
            <p:cNvSpPr/>
            <p:nvPr/>
          </p:nvSpPr>
          <p:spPr>
            <a:xfrm>
              <a:off x="1555749" y="3206750"/>
              <a:ext cx="57151" cy="330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4431"/>
                    <a:pt x="9600" y="8862"/>
                    <a:pt x="13200" y="12462"/>
                  </a:cubicBezTo>
                  <a:cubicBezTo>
                    <a:pt x="16800" y="16062"/>
                    <a:pt x="19200" y="1883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" name="Line"/>
            <p:cNvSpPr/>
            <p:nvPr/>
          </p:nvSpPr>
          <p:spPr>
            <a:xfrm>
              <a:off x="1554527" y="3176841"/>
              <a:ext cx="242982" cy="404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3" h="21391" fill="norm" stroke="1" extrusionOk="0">
                  <a:moveTo>
                    <a:pt x="655" y="3596"/>
                  </a:moveTo>
                  <a:cubicBezTo>
                    <a:pt x="289" y="2813"/>
                    <a:pt x="-77" y="2029"/>
                    <a:pt x="15" y="1414"/>
                  </a:cubicBezTo>
                  <a:cubicBezTo>
                    <a:pt x="106" y="798"/>
                    <a:pt x="655" y="351"/>
                    <a:pt x="1937" y="127"/>
                  </a:cubicBezTo>
                  <a:cubicBezTo>
                    <a:pt x="3218" y="-97"/>
                    <a:pt x="5231" y="-97"/>
                    <a:pt x="8252" y="742"/>
                  </a:cubicBezTo>
                  <a:cubicBezTo>
                    <a:pt x="11272" y="1582"/>
                    <a:pt x="15299" y="3261"/>
                    <a:pt x="17862" y="5331"/>
                  </a:cubicBezTo>
                  <a:cubicBezTo>
                    <a:pt x="20425" y="7401"/>
                    <a:pt x="21523" y="9864"/>
                    <a:pt x="20791" y="12382"/>
                  </a:cubicBezTo>
                  <a:cubicBezTo>
                    <a:pt x="20059" y="14900"/>
                    <a:pt x="17496" y="17474"/>
                    <a:pt x="14933" y="19041"/>
                  </a:cubicBezTo>
                  <a:cubicBezTo>
                    <a:pt x="12370" y="20608"/>
                    <a:pt x="9808" y="21167"/>
                    <a:pt x="8069" y="21335"/>
                  </a:cubicBezTo>
                  <a:cubicBezTo>
                    <a:pt x="6330" y="21503"/>
                    <a:pt x="5415" y="21279"/>
                    <a:pt x="4774" y="20887"/>
                  </a:cubicBezTo>
                  <a:cubicBezTo>
                    <a:pt x="4133" y="20496"/>
                    <a:pt x="3767" y="19936"/>
                    <a:pt x="3401" y="193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" name="Line"/>
            <p:cNvSpPr/>
            <p:nvPr/>
          </p:nvSpPr>
          <p:spPr>
            <a:xfrm>
              <a:off x="1955800" y="3346450"/>
              <a:ext cx="1016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" name="Line"/>
            <p:cNvSpPr/>
            <p:nvPr/>
          </p:nvSpPr>
          <p:spPr>
            <a:xfrm>
              <a:off x="1955799" y="3422650"/>
              <a:ext cx="9525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" name="Line"/>
            <p:cNvSpPr/>
            <p:nvPr/>
          </p:nvSpPr>
          <p:spPr>
            <a:xfrm>
              <a:off x="2299708" y="3144258"/>
              <a:ext cx="132342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457" fill="norm" stroke="1" extrusionOk="0">
                  <a:moveTo>
                    <a:pt x="21437" y="3441"/>
                  </a:moveTo>
                  <a:cubicBezTo>
                    <a:pt x="19723" y="2569"/>
                    <a:pt x="18008" y="1697"/>
                    <a:pt x="16466" y="1116"/>
                  </a:cubicBezTo>
                  <a:cubicBezTo>
                    <a:pt x="14923" y="535"/>
                    <a:pt x="13551" y="245"/>
                    <a:pt x="11837" y="99"/>
                  </a:cubicBezTo>
                  <a:cubicBezTo>
                    <a:pt x="10123" y="-46"/>
                    <a:pt x="8066" y="-46"/>
                    <a:pt x="7037" y="196"/>
                  </a:cubicBezTo>
                  <a:cubicBezTo>
                    <a:pt x="6008" y="438"/>
                    <a:pt x="6008" y="923"/>
                    <a:pt x="7380" y="2327"/>
                  </a:cubicBezTo>
                  <a:cubicBezTo>
                    <a:pt x="8751" y="3732"/>
                    <a:pt x="11494" y="6056"/>
                    <a:pt x="12523" y="7993"/>
                  </a:cubicBezTo>
                  <a:cubicBezTo>
                    <a:pt x="13551" y="9931"/>
                    <a:pt x="12866" y="11480"/>
                    <a:pt x="11837" y="12401"/>
                  </a:cubicBezTo>
                  <a:cubicBezTo>
                    <a:pt x="10808" y="13321"/>
                    <a:pt x="9437" y="13611"/>
                    <a:pt x="7894" y="13757"/>
                  </a:cubicBezTo>
                  <a:cubicBezTo>
                    <a:pt x="6351" y="13902"/>
                    <a:pt x="4637" y="13902"/>
                    <a:pt x="3437" y="13660"/>
                  </a:cubicBezTo>
                  <a:cubicBezTo>
                    <a:pt x="2237" y="13418"/>
                    <a:pt x="1551" y="12933"/>
                    <a:pt x="2066" y="12643"/>
                  </a:cubicBezTo>
                  <a:cubicBezTo>
                    <a:pt x="2580" y="12352"/>
                    <a:pt x="4294" y="12255"/>
                    <a:pt x="5494" y="12449"/>
                  </a:cubicBezTo>
                  <a:cubicBezTo>
                    <a:pt x="6694" y="12643"/>
                    <a:pt x="7380" y="13127"/>
                    <a:pt x="6866" y="14096"/>
                  </a:cubicBezTo>
                  <a:cubicBezTo>
                    <a:pt x="6351" y="15064"/>
                    <a:pt x="4637" y="16517"/>
                    <a:pt x="3266" y="17534"/>
                  </a:cubicBezTo>
                  <a:cubicBezTo>
                    <a:pt x="1894" y="18551"/>
                    <a:pt x="866" y="19132"/>
                    <a:pt x="351" y="19665"/>
                  </a:cubicBezTo>
                  <a:cubicBezTo>
                    <a:pt x="-163" y="20198"/>
                    <a:pt x="-163" y="20682"/>
                    <a:pt x="694" y="21021"/>
                  </a:cubicBezTo>
                  <a:cubicBezTo>
                    <a:pt x="1551" y="21360"/>
                    <a:pt x="3266" y="21554"/>
                    <a:pt x="5837" y="21409"/>
                  </a:cubicBezTo>
                  <a:cubicBezTo>
                    <a:pt x="8408" y="21263"/>
                    <a:pt x="11837" y="20779"/>
                    <a:pt x="15266" y="202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" name="Line"/>
            <p:cNvSpPr/>
            <p:nvPr/>
          </p:nvSpPr>
          <p:spPr>
            <a:xfrm>
              <a:off x="2457450" y="3302000"/>
              <a:ext cx="184150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469" y="4688"/>
                    <a:pt x="8938" y="9377"/>
                    <a:pt x="12538" y="12977"/>
                  </a:cubicBezTo>
                  <a:cubicBezTo>
                    <a:pt x="16138" y="16577"/>
                    <a:pt x="18869" y="1908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" name="Line"/>
            <p:cNvSpPr/>
            <p:nvPr/>
          </p:nvSpPr>
          <p:spPr>
            <a:xfrm>
              <a:off x="2484503" y="3263900"/>
              <a:ext cx="150748" cy="342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3" h="21600" fill="norm" stroke="1" extrusionOk="0">
                  <a:moveTo>
                    <a:pt x="21073" y="0"/>
                  </a:moveTo>
                  <a:cubicBezTo>
                    <a:pt x="16931" y="2000"/>
                    <a:pt x="12788" y="4000"/>
                    <a:pt x="9089" y="6867"/>
                  </a:cubicBezTo>
                  <a:cubicBezTo>
                    <a:pt x="5391" y="9733"/>
                    <a:pt x="2136" y="13467"/>
                    <a:pt x="805" y="16067"/>
                  </a:cubicBezTo>
                  <a:cubicBezTo>
                    <a:pt x="-527" y="18667"/>
                    <a:pt x="65" y="20133"/>
                    <a:pt x="6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" name="Line"/>
            <p:cNvSpPr/>
            <p:nvPr/>
          </p:nvSpPr>
          <p:spPr>
            <a:xfrm>
              <a:off x="2667000" y="3498850"/>
              <a:ext cx="6350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" name="Line"/>
            <p:cNvSpPr/>
            <p:nvPr/>
          </p:nvSpPr>
          <p:spPr>
            <a:xfrm>
              <a:off x="2762250" y="3587750"/>
              <a:ext cx="825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" name="Line"/>
            <p:cNvSpPr/>
            <p:nvPr/>
          </p:nvSpPr>
          <p:spPr>
            <a:xfrm>
              <a:off x="2952750" y="3289300"/>
              <a:ext cx="165100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708" y="3450"/>
                    <a:pt x="9415" y="6900"/>
                    <a:pt x="12877" y="10125"/>
                  </a:cubicBezTo>
                  <a:cubicBezTo>
                    <a:pt x="16338" y="13350"/>
                    <a:pt x="18554" y="16350"/>
                    <a:pt x="19800" y="18225"/>
                  </a:cubicBezTo>
                  <a:cubicBezTo>
                    <a:pt x="21046" y="20100"/>
                    <a:pt x="21323" y="208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" name="Line"/>
            <p:cNvSpPr/>
            <p:nvPr/>
          </p:nvSpPr>
          <p:spPr>
            <a:xfrm>
              <a:off x="3016249" y="3255433"/>
              <a:ext cx="120651" cy="3513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301"/>
                  </a:moveTo>
                  <a:cubicBezTo>
                    <a:pt x="21221" y="651"/>
                    <a:pt x="20842" y="0"/>
                    <a:pt x="20463" y="0"/>
                  </a:cubicBezTo>
                  <a:cubicBezTo>
                    <a:pt x="20084" y="0"/>
                    <a:pt x="19705" y="651"/>
                    <a:pt x="17432" y="2928"/>
                  </a:cubicBezTo>
                  <a:cubicBezTo>
                    <a:pt x="15158" y="5205"/>
                    <a:pt x="10989" y="9108"/>
                    <a:pt x="7768" y="12492"/>
                  </a:cubicBezTo>
                  <a:cubicBezTo>
                    <a:pt x="4547" y="15875"/>
                    <a:pt x="2274" y="1873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" name="Line"/>
            <p:cNvSpPr/>
            <p:nvPr/>
          </p:nvSpPr>
          <p:spPr>
            <a:xfrm>
              <a:off x="3187700" y="3505200"/>
              <a:ext cx="82550" cy="90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7" fill="norm" stroke="1" extrusionOk="0">
                  <a:moveTo>
                    <a:pt x="0" y="0"/>
                  </a:moveTo>
                  <a:cubicBezTo>
                    <a:pt x="2769" y="0"/>
                    <a:pt x="5538" y="0"/>
                    <a:pt x="6923" y="1227"/>
                  </a:cubicBezTo>
                  <a:cubicBezTo>
                    <a:pt x="8308" y="2455"/>
                    <a:pt x="8308" y="4909"/>
                    <a:pt x="6646" y="8591"/>
                  </a:cubicBezTo>
                  <a:cubicBezTo>
                    <a:pt x="4985" y="12273"/>
                    <a:pt x="1662" y="17182"/>
                    <a:pt x="1385" y="19391"/>
                  </a:cubicBezTo>
                  <a:cubicBezTo>
                    <a:pt x="1108" y="21600"/>
                    <a:pt x="3877" y="21109"/>
                    <a:pt x="7754" y="20127"/>
                  </a:cubicBezTo>
                  <a:cubicBezTo>
                    <a:pt x="11631" y="19145"/>
                    <a:pt x="16615" y="17673"/>
                    <a:pt x="21600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" name="Line"/>
            <p:cNvSpPr/>
            <p:nvPr/>
          </p:nvSpPr>
          <p:spPr>
            <a:xfrm>
              <a:off x="3340099" y="3587750"/>
              <a:ext cx="254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2700"/>
                    <a:pt x="7200" y="5400"/>
                    <a:pt x="3600" y="9000"/>
                  </a:cubicBezTo>
                  <a:cubicBezTo>
                    <a:pt x="0" y="12600"/>
                    <a:pt x="0" y="171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" name="Line"/>
            <p:cNvSpPr/>
            <p:nvPr/>
          </p:nvSpPr>
          <p:spPr>
            <a:xfrm>
              <a:off x="3683000" y="3549650"/>
              <a:ext cx="889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" name="Line"/>
            <p:cNvSpPr/>
            <p:nvPr/>
          </p:nvSpPr>
          <p:spPr>
            <a:xfrm>
              <a:off x="4038599" y="3517900"/>
              <a:ext cx="8890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" name="Line"/>
            <p:cNvSpPr/>
            <p:nvPr/>
          </p:nvSpPr>
          <p:spPr>
            <a:xfrm>
              <a:off x="4260850" y="3211371"/>
              <a:ext cx="215900" cy="331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8" fill="norm" stroke="1" extrusionOk="0">
                  <a:moveTo>
                    <a:pt x="0" y="111"/>
                  </a:moveTo>
                  <a:cubicBezTo>
                    <a:pt x="1059" y="-25"/>
                    <a:pt x="2118" y="-162"/>
                    <a:pt x="3600" y="522"/>
                  </a:cubicBezTo>
                  <a:cubicBezTo>
                    <a:pt x="5082" y="1205"/>
                    <a:pt x="6988" y="2709"/>
                    <a:pt x="9424" y="5443"/>
                  </a:cubicBezTo>
                  <a:cubicBezTo>
                    <a:pt x="11859" y="8177"/>
                    <a:pt x="14824" y="12142"/>
                    <a:pt x="16941" y="15013"/>
                  </a:cubicBezTo>
                  <a:cubicBezTo>
                    <a:pt x="19059" y="17884"/>
                    <a:pt x="20329" y="19661"/>
                    <a:pt x="21600" y="214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" name="Line"/>
            <p:cNvSpPr/>
            <p:nvPr/>
          </p:nvSpPr>
          <p:spPr>
            <a:xfrm>
              <a:off x="4348536" y="3187700"/>
              <a:ext cx="159964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1600" fill="norm" stroke="1" extrusionOk="0">
                  <a:moveTo>
                    <a:pt x="21479" y="0"/>
                  </a:moveTo>
                  <a:cubicBezTo>
                    <a:pt x="17784" y="2715"/>
                    <a:pt x="14090" y="5430"/>
                    <a:pt x="10679" y="8498"/>
                  </a:cubicBezTo>
                  <a:cubicBezTo>
                    <a:pt x="7268" y="11567"/>
                    <a:pt x="4142" y="14990"/>
                    <a:pt x="2295" y="16997"/>
                  </a:cubicBezTo>
                  <a:cubicBezTo>
                    <a:pt x="447" y="19003"/>
                    <a:pt x="-121" y="19593"/>
                    <a:pt x="21" y="20125"/>
                  </a:cubicBezTo>
                  <a:cubicBezTo>
                    <a:pt x="163" y="20656"/>
                    <a:pt x="1016" y="21128"/>
                    <a:pt x="186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" name="Line"/>
            <p:cNvSpPr/>
            <p:nvPr/>
          </p:nvSpPr>
          <p:spPr>
            <a:xfrm>
              <a:off x="4541148" y="3461696"/>
              <a:ext cx="113402" cy="1387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1454" fill="norm" stroke="1" extrusionOk="0">
                  <a:moveTo>
                    <a:pt x="3430" y="10654"/>
                  </a:moveTo>
                  <a:cubicBezTo>
                    <a:pt x="3030" y="12290"/>
                    <a:pt x="2630" y="13927"/>
                    <a:pt x="2030" y="15563"/>
                  </a:cubicBezTo>
                  <a:cubicBezTo>
                    <a:pt x="1430" y="17199"/>
                    <a:pt x="630" y="18836"/>
                    <a:pt x="230" y="18836"/>
                  </a:cubicBezTo>
                  <a:cubicBezTo>
                    <a:pt x="-170" y="18836"/>
                    <a:pt x="-170" y="17199"/>
                    <a:pt x="1230" y="14090"/>
                  </a:cubicBezTo>
                  <a:cubicBezTo>
                    <a:pt x="2630" y="10981"/>
                    <a:pt x="5430" y="6399"/>
                    <a:pt x="7630" y="3618"/>
                  </a:cubicBezTo>
                  <a:cubicBezTo>
                    <a:pt x="9830" y="836"/>
                    <a:pt x="11430" y="-146"/>
                    <a:pt x="12830" y="18"/>
                  </a:cubicBezTo>
                  <a:cubicBezTo>
                    <a:pt x="14230" y="181"/>
                    <a:pt x="15430" y="1490"/>
                    <a:pt x="16830" y="5254"/>
                  </a:cubicBezTo>
                  <a:cubicBezTo>
                    <a:pt x="18230" y="9018"/>
                    <a:pt x="19830" y="15236"/>
                    <a:pt x="2143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" name="Line"/>
            <p:cNvSpPr/>
            <p:nvPr/>
          </p:nvSpPr>
          <p:spPr>
            <a:xfrm>
              <a:off x="4743450" y="3139077"/>
              <a:ext cx="69835" cy="463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0" h="21408" fill="norm" stroke="1" extrusionOk="0">
                  <a:moveTo>
                    <a:pt x="0" y="1365"/>
                  </a:moveTo>
                  <a:cubicBezTo>
                    <a:pt x="1271" y="876"/>
                    <a:pt x="2541" y="388"/>
                    <a:pt x="4765" y="143"/>
                  </a:cubicBezTo>
                  <a:cubicBezTo>
                    <a:pt x="6988" y="-101"/>
                    <a:pt x="10165" y="-101"/>
                    <a:pt x="13659" y="681"/>
                  </a:cubicBezTo>
                  <a:cubicBezTo>
                    <a:pt x="17153" y="1463"/>
                    <a:pt x="20965" y="3027"/>
                    <a:pt x="20012" y="4493"/>
                  </a:cubicBezTo>
                  <a:cubicBezTo>
                    <a:pt x="19059" y="5959"/>
                    <a:pt x="13341" y="7327"/>
                    <a:pt x="10165" y="8598"/>
                  </a:cubicBezTo>
                  <a:cubicBezTo>
                    <a:pt x="6988" y="9868"/>
                    <a:pt x="6353" y="11041"/>
                    <a:pt x="8259" y="12214"/>
                  </a:cubicBezTo>
                  <a:cubicBezTo>
                    <a:pt x="10165" y="13387"/>
                    <a:pt x="14612" y="14560"/>
                    <a:pt x="17471" y="15830"/>
                  </a:cubicBezTo>
                  <a:cubicBezTo>
                    <a:pt x="20329" y="17101"/>
                    <a:pt x="21600" y="18469"/>
                    <a:pt x="20647" y="19447"/>
                  </a:cubicBezTo>
                  <a:cubicBezTo>
                    <a:pt x="19694" y="20424"/>
                    <a:pt x="16518" y="21010"/>
                    <a:pt x="13024" y="21255"/>
                  </a:cubicBezTo>
                  <a:cubicBezTo>
                    <a:pt x="9529" y="21499"/>
                    <a:pt x="5718" y="21401"/>
                    <a:pt x="1906" y="213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" name="Line"/>
            <p:cNvSpPr/>
            <p:nvPr/>
          </p:nvSpPr>
          <p:spPr>
            <a:xfrm>
              <a:off x="5102135" y="3381718"/>
              <a:ext cx="244565" cy="1176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5" h="20698" fill="norm" stroke="1" extrusionOk="0">
                  <a:moveTo>
                    <a:pt x="1405" y="18374"/>
                  </a:moveTo>
                  <a:cubicBezTo>
                    <a:pt x="660" y="16884"/>
                    <a:pt x="-85" y="15394"/>
                    <a:pt x="8" y="12787"/>
                  </a:cubicBezTo>
                  <a:cubicBezTo>
                    <a:pt x="101" y="10181"/>
                    <a:pt x="1032" y="6456"/>
                    <a:pt x="1870" y="4036"/>
                  </a:cubicBezTo>
                  <a:cubicBezTo>
                    <a:pt x="2708" y="1615"/>
                    <a:pt x="3453" y="498"/>
                    <a:pt x="4291" y="125"/>
                  </a:cubicBezTo>
                  <a:cubicBezTo>
                    <a:pt x="5129" y="-247"/>
                    <a:pt x="6060" y="125"/>
                    <a:pt x="6712" y="2360"/>
                  </a:cubicBezTo>
                  <a:cubicBezTo>
                    <a:pt x="7363" y="4594"/>
                    <a:pt x="7736" y="8691"/>
                    <a:pt x="8387" y="12415"/>
                  </a:cubicBezTo>
                  <a:cubicBezTo>
                    <a:pt x="9039" y="16139"/>
                    <a:pt x="9970" y="19491"/>
                    <a:pt x="11274" y="20422"/>
                  </a:cubicBezTo>
                  <a:cubicBezTo>
                    <a:pt x="12577" y="21353"/>
                    <a:pt x="14253" y="19863"/>
                    <a:pt x="16022" y="16884"/>
                  </a:cubicBezTo>
                  <a:cubicBezTo>
                    <a:pt x="17791" y="13905"/>
                    <a:pt x="19653" y="9436"/>
                    <a:pt x="21515" y="49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5168900" y="3213100"/>
              <a:ext cx="12700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" name="Line"/>
            <p:cNvSpPr/>
            <p:nvPr/>
          </p:nvSpPr>
          <p:spPr>
            <a:xfrm>
              <a:off x="5156200" y="3149600"/>
              <a:ext cx="12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" name="Line"/>
            <p:cNvSpPr/>
            <p:nvPr/>
          </p:nvSpPr>
          <p:spPr>
            <a:xfrm>
              <a:off x="5219700" y="3238500"/>
              <a:ext cx="6350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" name="Line"/>
            <p:cNvSpPr/>
            <p:nvPr/>
          </p:nvSpPr>
          <p:spPr>
            <a:xfrm>
              <a:off x="5245100" y="3200400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" name="Line"/>
            <p:cNvSpPr/>
            <p:nvPr/>
          </p:nvSpPr>
          <p:spPr>
            <a:xfrm>
              <a:off x="5257280" y="3004558"/>
              <a:ext cx="133871" cy="348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5" h="21280" fill="norm" stroke="1" extrusionOk="0">
                  <a:moveTo>
                    <a:pt x="16283" y="14296"/>
                  </a:moveTo>
                  <a:cubicBezTo>
                    <a:pt x="14595" y="13649"/>
                    <a:pt x="12907" y="13002"/>
                    <a:pt x="10376" y="13002"/>
                  </a:cubicBezTo>
                  <a:cubicBezTo>
                    <a:pt x="7845" y="13002"/>
                    <a:pt x="4470" y="13649"/>
                    <a:pt x="2445" y="14748"/>
                  </a:cubicBezTo>
                  <a:cubicBezTo>
                    <a:pt x="420" y="15848"/>
                    <a:pt x="-255" y="17400"/>
                    <a:pt x="82" y="18370"/>
                  </a:cubicBezTo>
                  <a:cubicBezTo>
                    <a:pt x="420" y="19340"/>
                    <a:pt x="1770" y="19728"/>
                    <a:pt x="4301" y="19599"/>
                  </a:cubicBezTo>
                  <a:cubicBezTo>
                    <a:pt x="6832" y="19469"/>
                    <a:pt x="10545" y="18823"/>
                    <a:pt x="13582" y="16430"/>
                  </a:cubicBezTo>
                  <a:cubicBezTo>
                    <a:pt x="16620" y="14037"/>
                    <a:pt x="18982" y="9898"/>
                    <a:pt x="19826" y="6858"/>
                  </a:cubicBezTo>
                  <a:cubicBezTo>
                    <a:pt x="20670" y="3819"/>
                    <a:pt x="19995" y="1879"/>
                    <a:pt x="18814" y="844"/>
                  </a:cubicBezTo>
                  <a:cubicBezTo>
                    <a:pt x="17632" y="-191"/>
                    <a:pt x="15945" y="-320"/>
                    <a:pt x="14595" y="715"/>
                  </a:cubicBezTo>
                  <a:cubicBezTo>
                    <a:pt x="13245" y="1749"/>
                    <a:pt x="12232" y="3948"/>
                    <a:pt x="12739" y="7246"/>
                  </a:cubicBezTo>
                  <a:cubicBezTo>
                    <a:pt x="13245" y="10545"/>
                    <a:pt x="15270" y="14942"/>
                    <a:pt x="16957" y="17464"/>
                  </a:cubicBezTo>
                  <a:cubicBezTo>
                    <a:pt x="18645" y="19987"/>
                    <a:pt x="19995" y="20633"/>
                    <a:pt x="21345" y="21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" name="Line"/>
            <p:cNvSpPr/>
            <p:nvPr/>
          </p:nvSpPr>
          <p:spPr>
            <a:xfrm>
              <a:off x="5803900" y="3206750"/>
              <a:ext cx="247650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77" y="813"/>
                    <a:pt x="2954" y="1626"/>
                    <a:pt x="4985" y="3832"/>
                  </a:cubicBezTo>
                  <a:cubicBezTo>
                    <a:pt x="7015" y="6039"/>
                    <a:pt x="9600" y="9639"/>
                    <a:pt x="12462" y="12832"/>
                  </a:cubicBezTo>
                  <a:cubicBezTo>
                    <a:pt x="15323" y="16026"/>
                    <a:pt x="18462" y="1881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" name="Line"/>
            <p:cNvSpPr/>
            <p:nvPr/>
          </p:nvSpPr>
          <p:spPr>
            <a:xfrm>
              <a:off x="5829300" y="3181350"/>
              <a:ext cx="234950" cy="406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627" y="0"/>
                    <a:pt x="19654" y="0"/>
                    <a:pt x="18584" y="450"/>
                  </a:cubicBezTo>
                  <a:cubicBezTo>
                    <a:pt x="17514" y="900"/>
                    <a:pt x="16346" y="1800"/>
                    <a:pt x="14400" y="4050"/>
                  </a:cubicBezTo>
                  <a:cubicBezTo>
                    <a:pt x="12454" y="6300"/>
                    <a:pt x="9730" y="9900"/>
                    <a:pt x="7200" y="13050"/>
                  </a:cubicBezTo>
                  <a:cubicBezTo>
                    <a:pt x="4670" y="16200"/>
                    <a:pt x="2335" y="189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" name="Line"/>
            <p:cNvSpPr/>
            <p:nvPr/>
          </p:nvSpPr>
          <p:spPr>
            <a:xfrm>
              <a:off x="5781922" y="3809999"/>
              <a:ext cx="161678" cy="16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159" fill="norm" stroke="1" extrusionOk="0">
                  <a:moveTo>
                    <a:pt x="2071" y="0"/>
                  </a:moveTo>
                  <a:cubicBezTo>
                    <a:pt x="1230" y="4985"/>
                    <a:pt x="388" y="9969"/>
                    <a:pt x="108" y="13292"/>
                  </a:cubicBezTo>
                  <a:cubicBezTo>
                    <a:pt x="-173" y="16615"/>
                    <a:pt x="108" y="18277"/>
                    <a:pt x="809" y="19523"/>
                  </a:cubicBezTo>
                  <a:cubicBezTo>
                    <a:pt x="1510" y="20769"/>
                    <a:pt x="2632" y="21600"/>
                    <a:pt x="4175" y="20908"/>
                  </a:cubicBezTo>
                  <a:cubicBezTo>
                    <a:pt x="5718" y="20215"/>
                    <a:pt x="7682" y="18000"/>
                    <a:pt x="9084" y="16062"/>
                  </a:cubicBezTo>
                  <a:cubicBezTo>
                    <a:pt x="10487" y="14123"/>
                    <a:pt x="11328" y="12462"/>
                    <a:pt x="11889" y="10938"/>
                  </a:cubicBezTo>
                  <a:cubicBezTo>
                    <a:pt x="12450" y="9415"/>
                    <a:pt x="12731" y="8031"/>
                    <a:pt x="12871" y="8169"/>
                  </a:cubicBezTo>
                  <a:cubicBezTo>
                    <a:pt x="13011" y="8308"/>
                    <a:pt x="13011" y="9969"/>
                    <a:pt x="13432" y="11354"/>
                  </a:cubicBezTo>
                  <a:cubicBezTo>
                    <a:pt x="13853" y="12738"/>
                    <a:pt x="14695" y="13846"/>
                    <a:pt x="15817" y="14123"/>
                  </a:cubicBezTo>
                  <a:cubicBezTo>
                    <a:pt x="16939" y="14400"/>
                    <a:pt x="18341" y="13846"/>
                    <a:pt x="19323" y="12877"/>
                  </a:cubicBezTo>
                  <a:cubicBezTo>
                    <a:pt x="20305" y="11908"/>
                    <a:pt x="20866" y="10523"/>
                    <a:pt x="21427" y="913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" name="Line"/>
            <p:cNvSpPr/>
            <p:nvPr/>
          </p:nvSpPr>
          <p:spPr>
            <a:xfrm>
              <a:off x="5943600" y="3856826"/>
              <a:ext cx="86007" cy="100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0900" fill="norm" stroke="1" extrusionOk="0">
                  <a:moveTo>
                    <a:pt x="0" y="827"/>
                  </a:moveTo>
                  <a:cubicBezTo>
                    <a:pt x="0" y="5676"/>
                    <a:pt x="0" y="10525"/>
                    <a:pt x="263" y="14272"/>
                  </a:cubicBezTo>
                  <a:cubicBezTo>
                    <a:pt x="527" y="18019"/>
                    <a:pt x="1054" y="20664"/>
                    <a:pt x="1317" y="20885"/>
                  </a:cubicBezTo>
                  <a:cubicBezTo>
                    <a:pt x="1580" y="21105"/>
                    <a:pt x="1580" y="18901"/>
                    <a:pt x="2634" y="15374"/>
                  </a:cubicBezTo>
                  <a:cubicBezTo>
                    <a:pt x="3688" y="11848"/>
                    <a:pt x="5795" y="6999"/>
                    <a:pt x="8693" y="3913"/>
                  </a:cubicBezTo>
                  <a:cubicBezTo>
                    <a:pt x="11590" y="827"/>
                    <a:pt x="15278" y="-495"/>
                    <a:pt x="17649" y="166"/>
                  </a:cubicBezTo>
                  <a:cubicBezTo>
                    <a:pt x="20020" y="827"/>
                    <a:pt x="21073" y="3472"/>
                    <a:pt x="21337" y="6999"/>
                  </a:cubicBezTo>
                  <a:cubicBezTo>
                    <a:pt x="21600" y="10525"/>
                    <a:pt x="21073" y="14934"/>
                    <a:pt x="20546" y="1934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" name="Line"/>
            <p:cNvSpPr/>
            <p:nvPr/>
          </p:nvSpPr>
          <p:spPr>
            <a:xfrm>
              <a:off x="6104466" y="3708399"/>
              <a:ext cx="67735" cy="256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425" y="0"/>
                  </a:moveTo>
                  <a:cubicBezTo>
                    <a:pt x="6075" y="4820"/>
                    <a:pt x="4725" y="9640"/>
                    <a:pt x="4050" y="12942"/>
                  </a:cubicBezTo>
                  <a:cubicBezTo>
                    <a:pt x="3375" y="16245"/>
                    <a:pt x="3375" y="18030"/>
                    <a:pt x="3037" y="19369"/>
                  </a:cubicBezTo>
                  <a:cubicBezTo>
                    <a:pt x="2700" y="20707"/>
                    <a:pt x="2025" y="21600"/>
                    <a:pt x="1350" y="21600"/>
                  </a:cubicBezTo>
                  <a:cubicBezTo>
                    <a:pt x="675" y="21600"/>
                    <a:pt x="0" y="20707"/>
                    <a:pt x="0" y="18922"/>
                  </a:cubicBezTo>
                  <a:cubicBezTo>
                    <a:pt x="0" y="17137"/>
                    <a:pt x="675" y="14460"/>
                    <a:pt x="2025" y="12674"/>
                  </a:cubicBezTo>
                  <a:cubicBezTo>
                    <a:pt x="3375" y="10889"/>
                    <a:pt x="5400" y="9997"/>
                    <a:pt x="8100" y="9550"/>
                  </a:cubicBezTo>
                  <a:cubicBezTo>
                    <a:pt x="10800" y="9104"/>
                    <a:pt x="14175" y="9104"/>
                    <a:pt x="16200" y="9550"/>
                  </a:cubicBezTo>
                  <a:cubicBezTo>
                    <a:pt x="18225" y="9997"/>
                    <a:pt x="18900" y="10889"/>
                    <a:pt x="19237" y="11782"/>
                  </a:cubicBezTo>
                  <a:cubicBezTo>
                    <a:pt x="19575" y="12674"/>
                    <a:pt x="19575" y="13567"/>
                    <a:pt x="16875" y="14460"/>
                  </a:cubicBezTo>
                  <a:cubicBezTo>
                    <a:pt x="14175" y="15352"/>
                    <a:pt x="8775" y="16245"/>
                    <a:pt x="9112" y="16959"/>
                  </a:cubicBezTo>
                  <a:cubicBezTo>
                    <a:pt x="9450" y="17673"/>
                    <a:pt x="15525" y="18208"/>
                    <a:pt x="21600" y="1874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" name="Line"/>
            <p:cNvSpPr/>
            <p:nvPr/>
          </p:nvSpPr>
          <p:spPr>
            <a:xfrm>
              <a:off x="6231466" y="3803650"/>
              <a:ext cx="74085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937" y="0"/>
                  </a:moveTo>
                  <a:cubicBezTo>
                    <a:pt x="3703" y="3771"/>
                    <a:pt x="2469" y="7543"/>
                    <a:pt x="1851" y="10971"/>
                  </a:cubicBezTo>
                  <a:cubicBezTo>
                    <a:pt x="1234" y="14400"/>
                    <a:pt x="1234" y="17486"/>
                    <a:pt x="926" y="17657"/>
                  </a:cubicBezTo>
                  <a:cubicBezTo>
                    <a:pt x="617" y="17829"/>
                    <a:pt x="0" y="15086"/>
                    <a:pt x="0" y="12686"/>
                  </a:cubicBezTo>
                  <a:cubicBezTo>
                    <a:pt x="0" y="10286"/>
                    <a:pt x="617" y="8229"/>
                    <a:pt x="2160" y="6514"/>
                  </a:cubicBezTo>
                  <a:cubicBezTo>
                    <a:pt x="3703" y="4800"/>
                    <a:pt x="6171" y="3429"/>
                    <a:pt x="8949" y="2914"/>
                  </a:cubicBezTo>
                  <a:cubicBezTo>
                    <a:pt x="11726" y="2400"/>
                    <a:pt x="14811" y="2743"/>
                    <a:pt x="16971" y="6000"/>
                  </a:cubicBezTo>
                  <a:cubicBezTo>
                    <a:pt x="19131" y="9257"/>
                    <a:pt x="20366" y="154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" name="Line"/>
            <p:cNvSpPr/>
            <p:nvPr/>
          </p:nvSpPr>
          <p:spPr>
            <a:xfrm>
              <a:off x="6350726" y="3816350"/>
              <a:ext cx="50075" cy="94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386" fill="norm" stroke="1" extrusionOk="0">
                  <a:moveTo>
                    <a:pt x="18591" y="0"/>
                  </a:moveTo>
                  <a:cubicBezTo>
                    <a:pt x="14091" y="480"/>
                    <a:pt x="9591" y="960"/>
                    <a:pt x="6441" y="2400"/>
                  </a:cubicBezTo>
                  <a:cubicBezTo>
                    <a:pt x="3291" y="3840"/>
                    <a:pt x="1491" y="6240"/>
                    <a:pt x="591" y="8880"/>
                  </a:cubicBezTo>
                  <a:cubicBezTo>
                    <a:pt x="-309" y="11520"/>
                    <a:pt x="-309" y="14400"/>
                    <a:pt x="1491" y="16800"/>
                  </a:cubicBezTo>
                  <a:cubicBezTo>
                    <a:pt x="3291" y="19200"/>
                    <a:pt x="6891" y="21120"/>
                    <a:pt x="10491" y="21360"/>
                  </a:cubicBezTo>
                  <a:cubicBezTo>
                    <a:pt x="14091" y="21600"/>
                    <a:pt x="17691" y="20160"/>
                    <a:pt x="19491" y="17280"/>
                  </a:cubicBezTo>
                  <a:cubicBezTo>
                    <a:pt x="21291" y="14400"/>
                    <a:pt x="21291" y="10080"/>
                    <a:pt x="21291" y="576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" name="Line"/>
            <p:cNvSpPr/>
            <p:nvPr/>
          </p:nvSpPr>
          <p:spPr>
            <a:xfrm>
              <a:off x="6438900" y="3803650"/>
              <a:ext cx="127000" cy="100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9" fill="norm" stroke="1" extrusionOk="0">
                  <a:moveTo>
                    <a:pt x="0" y="6750"/>
                  </a:moveTo>
                  <a:cubicBezTo>
                    <a:pt x="0" y="9450"/>
                    <a:pt x="0" y="12150"/>
                    <a:pt x="180" y="14625"/>
                  </a:cubicBezTo>
                  <a:cubicBezTo>
                    <a:pt x="360" y="17100"/>
                    <a:pt x="720" y="19350"/>
                    <a:pt x="1800" y="20475"/>
                  </a:cubicBezTo>
                  <a:cubicBezTo>
                    <a:pt x="2880" y="21600"/>
                    <a:pt x="4680" y="21600"/>
                    <a:pt x="6120" y="20475"/>
                  </a:cubicBezTo>
                  <a:cubicBezTo>
                    <a:pt x="7560" y="19350"/>
                    <a:pt x="8640" y="17100"/>
                    <a:pt x="9900" y="16650"/>
                  </a:cubicBezTo>
                  <a:cubicBezTo>
                    <a:pt x="11160" y="16200"/>
                    <a:pt x="12600" y="17550"/>
                    <a:pt x="14040" y="17325"/>
                  </a:cubicBezTo>
                  <a:cubicBezTo>
                    <a:pt x="15480" y="17100"/>
                    <a:pt x="16920" y="15300"/>
                    <a:pt x="18180" y="12150"/>
                  </a:cubicBezTo>
                  <a:cubicBezTo>
                    <a:pt x="19440" y="9000"/>
                    <a:pt x="20520" y="45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" name="Line"/>
            <p:cNvSpPr/>
            <p:nvPr/>
          </p:nvSpPr>
          <p:spPr>
            <a:xfrm>
              <a:off x="6607356" y="3784647"/>
              <a:ext cx="88538" cy="95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1" h="21120" fill="norm" stroke="1" extrusionOk="0">
                  <a:moveTo>
                    <a:pt x="711" y="2807"/>
                  </a:moveTo>
                  <a:cubicBezTo>
                    <a:pt x="208" y="7033"/>
                    <a:pt x="-294" y="11259"/>
                    <a:pt x="208" y="11024"/>
                  </a:cubicBezTo>
                  <a:cubicBezTo>
                    <a:pt x="711" y="10790"/>
                    <a:pt x="2218" y="6094"/>
                    <a:pt x="5232" y="3277"/>
                  </a:cubicBezTo>
                  <a:cubicBezTo>
                    <a:pt x="8246" y="459"/>
                    <a:pt x="12766" y="-480"/>
                    <a:pt x="15780" y="224"/>
                  </a:cubicBezTo>
                  <a:cubicBezTo>
                    <a:pt x="18794" y="929"/>
                    <a:pt x="20301" y="3277"/>
                    <a:pt x="20804" y="7033"/>
                  </a:cubicBezTo>
                  <a:cubicBezTo>
                    <a:pt x="21306" y="10790"/>
                    <a:pt x="20804" y="15955"/>
                    <a:pt x="20301" y="2112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" name="Line"/>
            <p:cNvSpPr/>
            <p:nvPr/>
          </p:nvSpPr>
          <p:spPr>
            <a:xfrm>
              <a:off x="3703783" y="4221642"/>
              <a:ext cx="233884" cy="4384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1" h="21307" fill="norm" stroke="1" extrusionOk="0">
                  <a:moveTo>
                    <a:pt x="7298" y="5608"/>
                  </a:moveTo>
                  <a:cubicBezTo>
                    <a:pt x="6342" y="5711"/>
                    <a:pt x="5386" y="5814"/>
                    <a:pt x="4622" y="5608"/>
                  </a:cubicBezTo>
                  <a:cubicBezTo>
                    <a:pt x="3857" y="5402"/>
                    <a:pt x="3284" y="4888"/>
                    <a:pt x="3188" y="4374"/>
                  </a:cubicBezTo>
                  <a:cubicBezTo>
                    <a:pt x="3093" y="3859"/>
                    <a:pt x="3475" y="3345"/>
                    <a:pt x="3953" y="2728"/>
                  </a:cubicBezTo>
                  <a:cubicBezTo>
                    <a:pt x="4431" y="2111"/>
                    <a:pt x="5004" y="1391"/>
                    <a:pt x="5578" y="825"/>
                  </a:cubicBezTo>
                  <a:cubicBezTo>
                    <a:pt x="6151" y="259"/>
                    <a:pt x="6724" y="-152"/>
                    <a:pt x="7202" y="54"/>
                  </a:cubicBezTo>
                  <a:cubicBezTo>
                    <a:pt x="7680" y="259"/>
                    <a:pt x="8062" y="1082"/>
                    <a:pt x="8636" y="3191"/>
                  </a:cubicBezTo>
                  <a:cubicBezTo>
                    <a:pt x="9209" y="5299"/>
                    <a:pt x="9974" y="8694"/>
                    <a:pt x="9878" y="11625"/>
                  </a:cubicBezTo>
                  <a:cubicBezTo>
                    <a:pt x="9783" y="14557"/>
                    <a:pt x="8827" y="17025"/>
                    <a:pt x="7393" y="18619"/>
                  </a:cubicBezTo>
                  <a:cubicBezTo>
                    <a:pt x="5960" y="20214"/>
                    <a:pt x="4048" y="20934"/>
                    <a:pt x="2615" y="21191"/>
                  </a:cubicBezTo>
                  <a:cubicBezTo>
                    <a:pt x="1181" y="21448"/>
                    <a:pt x="225" y="21242"/>
                    <a:pt x="34" y="20934"/>
                  </a:cubicBezTo>
                  <a:cubicBezTo>
                    <a:pt x="-157" y="20625"/>
                    <a:pt x="416" y="20214"/>
                    <a:pt x="2424" y="19339"/>
                  </a:cubicBezTo>
                  <a:cubicBezTo>
                    <a:pt x="4431" y="18465"/>
                    <a:pt x="7871" y="17128"/>
                    <a:pt x="10261" y="16048"/>
                  </a:cubicBezTo>
                  <a:cubicBezTo>
                    <a:pt x="12650" y="14968"/>
                    <a:pt x="13988" y="14145"/>
                    <a:pt x="14944" y="13322"/>
                  </a:cubicBezTo>
                  <a:cubicBezTo>
                    <a:pt x="15900" y="12499"/>
                    <a:pt x="16473" y="11677"/>
                    <a:pt x="16282" y="11368"/>
                  </a:cubicBezTo>
                  <a:cubicBezTo>
                    <a:pt x="16091" y="11059"/>
                    <a:pt x="15135" y="11265"/>
                    <a:pt x="14370" y="11574"/>
                  </a:cubicBezTo>
                  <a:cubicBezTo>
                    <a:pt x="13606" y="11882"/>
                    <a:pt x="13032" y="12294"/>
                    <a:pt x="12650" y="12757"/>
                  </a:cubicBezTo>
                  <a:cubicBezTo>
                    <a:pt x="12268" y="13219"/>
                    <a:pt x="12077" y="13734"/>
                    <a:pt x="12077" y="14248"/>
                  </a:cubicBezTo>
                  <a:cubicBezTo>
                    <a:pt x="12077" y="14762"/>
                    <a:pt x="12268" y="15277"/>
                    <a:pt x="13128" y="15688"/>
                  </a:cubicBezTo>
                  <a:cubicBezTo>
                    <a:pt x="13988" y="16099"/>
                    <a:pt x="15517" y="16408"/>
                    <a:pt x="16951" y="16768"/>
                  </a:cubicBezTo>
                  <a:cubicBezTo>
                    <a:pt x="18385" y="17128"/>
                    <a:pt x="19723" y="17539"/>
                    <a:pt x="20487" y="18002"/>
                  </a:cubicBezTo>
                  <a:cubicBezTo>
                    <a:pt x="21252" y="18465"/>
                    <a:pt x="21443" y="18979"/>
                    <a:pt x="20392" y="19442"/>
                  </a:cubicBezTo>
                  <a:cubicBezTo>
                    <a:pt x="19340" y="19905"/>
                    <a:pt x="17047" y="20317"/>
                    <a:pt x="14753" y="207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" name="Line"/>
            <p:cNvSpPr/>
            <p:nvPr/>
          </p:nvSpPr>
          <p:spPr>
            <a:xfrm>
              <a:off x="4540250" y="4375150"/>
              <a:ext cx="247650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46" y="1742"/>
                    <a:pt x="3692" y="3484"/>
                    <a:pt x="6369" y="5748"/>
                  </a:cubicBezTo>
                  <a:cubicBezTo>
                    <a:pt x="9046" y="8013"/>
                    <a:pt x="12554" y="10800"/>
                    <a:pt x="15231" y="13529"/>
                  </a:cubicBezTo>
                  <a:cubicBezTo>
                    <a:pt x="17908" y="16258"/>
                    <a:pt x="19754" y="189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" name="Line"/>
            <p:cNvSpPr/>
            <p:nvPr/>
          </p:nvSpPr>
          <p:spPr>
            <a:xfrm>
              <a:off x="4565650" y="4343400"/>
              <a:ext cx="196850" cy="4562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3" fill="norm" stroke="1" extrusionOk="0">
                  <a:moveTo>
                    <a:pt x="21600" y="0"/>
                  </a:moveTo>
                  <a:cubicBezTo>
                    <a:pt x="19277" y="1700"/>
                    <a:pt x="16955" y="3400"/>
                    <a:pt x="14516" y="5850"/>
                  </a:cubicBezTo>
                  <a:cubicBezTo>
                    <a:pt x="12077" y="8300"/>
                    <a:pt x="9523" y="11500"/>
                    <a:pt x="7316" y="14000"/>
                  </a:cubicBezTo>
                  <a:cubicBezTo>
                    <a:pt x="5110" y="16500"/>
                    <a:pt x="3252" y="18300"/>
                    <a:pt x="1974" y="19550"/>
                  </a:cubicBezTo>
                  <a:cubicBezTo>
                    <a:pt x="697" y="20800"/>
                    <a:pt x="0" y="21500"/>
                    <a:pt x="0" y="21550"/>
                  </a:cubicBezTo>
                  <a:cubicBezTo>
                    <a:pt x="0" y="21600"/>
                    <a:pt x="697" y="21000"/>
                    <a:pt x="1394" y="20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" name="Line"/>
            <p:cNvSpPr/>
            <p:nvPr/>
          </p:nvSpPr>
          <p:spPr>
            <a:xfrm>
              <a:off x="4902199" y="4502150"/>
              <a:ext cx="19050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" name="Line"/>
            <p:cNvSpPr/>
            <p:nvPr/>
          </p:nvSpPr>
          <p:spPr>
            <a:xfrm>
              <a:off x="4946649" y="4584700"/>
              <a:ext cx="1206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2" name="Line"/>
            <p:cNvSpPr/>
            <p:nvPr/>
          </p:nvSpPr>
          <p:spPr>
            <a:xfrm>
              <a:off x="4940300" y="4667250"/>
              <a:ext cx="14605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3" name="Line"/>
            <p:cNvSpPr/>
            <p:nvPr/>
          </p:nvSpPr>
          <p:spPr>
            <a:xfrm>
              <a:off x="5382212" y="4367668"/>
              <a:ext cx="250238" cy="3663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485" fill="norm" stroke="1" extrusionOk="0">
                  <a:moveTo>
                    <a:pt x="2400" y="4535"/>
                  </a:moveTo>
                  <a:cubicBezTo>
                    <a:pt x="2582" y="8880"/>
                    <a:pt x="2763" y="13225"/>
                    <a:pt x="2854" y="15832"/>
                  </a:cubicBezTo>
                  <a:cubicBezTo>
                    <a:pt x="2945" y="18439"/>
                    <a:pt x="2945" y="19308"/>
                    <a:pt x="2763" y="20052"/>
                  </a:cubicBezTo>
                  <a:cubicBezTo>
                    <a:pt x="2582" y="20797"/>
                    <a:pt x="2219" y="21418"/>
                    <a:pt x="1765" y="21480"/>
                  </a:cubicBezTo>
                  <a:cubicBezTo>
                    <a:pt x="1311" y="21542"/>
                    <a:pt x="767" y="21045"/>
                    <a:pt x="404" y="19183"/>
                  </a:cubicBezTo>
                  <a:cubicBezTo>
                    <a:pt x="41" y="17321"/>
                    <a:pt x="-141" y="14094"/>
                    <a:pt x="131" y="11176"/>
                  </a:cubicBezTo>
                  <a:cubicBezTo>
                    <a:pt x="404" y="8259"/>
                    <a:pt x="1130" y="5652"/>
                    <a:pt x="1856" y="4101"/>
                  </a:cubicBezTo>
                  <a:cubicBezTo>
                    <a:pt x="2582" y="2549"/>
                    <a:pt x="3308" y="2052"/>
                    <a:pt x="3943" y="2239"/>
                  </a:cubicBezTo>
                  <a:cubicBezTo>
                    <a:pt x="4578" y="2425"/>
                    <a:pt x="5123" y="3294"/>
                    <a:pt x="6484" y="5528"/>
                  </a:cubicBezTo>
                  <a:cubicBezTo>
                    <a:pt x="7846" y="7763"/>
                    <a:pt x="10024" y="11363"/>
                    <a:pt x="11476" y="13783"/>
                  </a:cubicBezTo>
                  <a:cubicBezTo>
                    <a:pt x="12928" y="16204"/>
                    <a:pt x="13654" y="17445"/>
                    <a:pt x="14380" y="18314"/>
                  </a:cubicBezTo>
                  <a:cubicBezTo>
                    <a:pt x="15106" y="19183"/>
                    <a:pt x="15832" y="19680"/>
                    <a:pt x="16467" y="19680"/>
                  </a:cubicBezTo>
                  <a:cubicBezTo>
                    <a:pt x="17103" y="19680"/>
                    <a:pt x="17647" y="19183"/>
                    <a:pt x="18373" y="17135"/>
                  </a:cubicBezTo>
                  <a:cubicBezTo>
                    <a:pt x="19099" y="15087"/>
                    <a:pt x="20007" y="11487"/>
                    <a:pt x="20461" y="8632"/>
                  </a:cubicBezTo>
                  <a:cubicBezTo>
                    <a:pt x="20914" y="5776"/>
                    <a:pt x="20914" y="3666"/>
                    <a:pt x="20914" y="2239"/>
                  </a:cubicBezTo>
                  <a:cubicBezTo>
                    <a:pt x="20914" y="811"/>
                    <a:pt x="20914" y="66"/>
                    <a:pt x="21005" y="4"/>
                  </a:cubicBezTo>
                  <a:cubicBezTo>
                    <a:pt x="21096" y="-58"/>
                    <a:pt x="21277" y="563"/>
                    <a:pt x="21459" y="11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4" name="Line"/>
            <p:cNvSpPr/>
            <p:nvPr/>
          </p:nvSpPr>
          <p:spPr>
            <a:xfrm>
              <a:off x="5647830" y="4566355"/>
              <a:ext cx="73520" cy="1227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0" h="20878" fill="norm" stroke="1" extrusionOk="0">
                  <a:moveTo>
                    <a:pt x="20840" y="960"/>
                  </a:moveTo>
                  <a:cubicBezTo>
                    <a:pt x="17840" y="240"/>
                    <a:pt x="14840" y="-480"/>
                    <a:pt x="10640" y="420"/>
                  </a:cubicBezTo>
                  <a:cubicBezTo>
                    <a:pt x="6440" y="1320"/>
                    <a:pt x="1040" y="3840"/>
                    <a:pt x="140" y="7440"/>
                  </a:cubicBezTo>
                  <a:cubicBezTo>
                    <a:pt x="-760" y="11040"/>
                    <a:pt x="2840" y="15720"/>
                    <a:pt x="6140" y="18240"/>
                  </a:cubicBezTo>
                  <a:cubicBezTo>
                    <a:pt x="9440" y="20760"/>
                    <a:pt x="12440" y="21120"/>
                    <a:pt x="15140" y="20760"/>
                  </a:cubicBezTo>
                  <a:cubicBezTo>
                    <a:pt x="17840" y="20400"/>
                    <a:pt x="20240" y="19320"/>
                    <a:pt x="20540" y="15900"/>
                  </a:cubicBezTo>
                  <a:cubicBezTo>
                    <a:pt x="20840" y="12480"/>
                    <a:pt x="19040" y="6720"/>
                    <a:pt x="17240" y="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5" name="Line"/>
            <p:cNvSpPr/>
            <p:nvPr/>
          </p:nvSpPr>
          <p:spPr>
            <a:xfrm>
              <a:off x="5708650" y="4527550"/>
              <a:ext cx="177800" cy="142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0" y="6671"/>
                  </a:moveTo>
                  <a:cubicBezTo>
                    <a:pt x="2571" y="6671"/>
                    <a:pt x="5143" y="6671"/>
                    <a:pt x="7586" y="7941"/>
                  </a:cubicBezTo>
                  <a:cubicBezTo>
                    <a:pt x="10029" y="9212"/>
                    <a:pt x="12343" y="11753"/>
                    <a:pt x="13886" y="13659"/>
                  </a:cubicBezTo>
                  <a:cubicBezTo>
                    <a:pt x="15429" y="15565"/>
                    <a:pt x="16200" y="16835"/>
                    <a:pt x="16586" y="18265"/>
                  </a:cubicBezTo>
                  <a:cubicBezTo>
                    <a:pt x="16971" y="19694"/>
                    <a:pt x="16971" y="21282"/>
                    <a:pt x="16457" y="21441"/>
                  </a:cubicBezTo>
                  <a:cubicBezTo>
                    <a:pt x="15943" y="21600"/>
                    <a:pt x="14914" y="20329"/>
                    <a:pt x="14400" y="18424"/>
                  </a:cubicBezTo>
                  <a:cubicBezTo>
                    <a:pt x="13886" y="16518"/>
                    <a:pt x="13886" y="13976"/>
                    <a:pt x="15171" y="10800"/>
                  </a:cubicBezTo>
                  <a:cubicBezTo>
                    <a:pt x="16457" y="7624"/>
                    <a:pt x="19029" y="381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6" name="Line"/>
            <p:cNvSpPr/>
            <p:nvPr/>
          </p:nvSpPr>
          <p:spPr>
            <a:xfrm>
              <a:off x="6033589" y="4366282"/>
              <a:ext cx="94162" cy="297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407" fill="norm" stroke="1" extrusionOk="0">
                  <a:moveTo>
                    <a:pt x="21353" y="2463"/>
                  </a:moveTo>
                  <a:cubicBezTo>
                    <a:pt x="20873" y="1702"/>
                    <a:pt x="20393" y="942"/>
                    <a:pt x="18953" y="485"/>
                  </a:cubicBezTo>
                  <a:cubicBezTo>
                    <a:pt x="17513" y="29"/>
                    <a:pt x="15113" y="-123"/>
                    <a:pt x="13193" y="105"/>
                  </a:cubicBezTo>
                  <a:cubicBezTo>
                    <a:pt x="11273" y="333"/>
                    <a:pt x="9833" y="942"/>
                    <a:pt x="7673" y="3071"/>
                  </a:cubicBezTo>
                  <a:cubicBezTo>
                    <a:pt x="5513" y="5201"/>
                    <a:pt x="2633" y="8852"/>
                    <a:pt x="1193" y="11970"/>
                  </a:cubicBezTo>
                  <a:cubicBezTo>
                    <a:pt x="-247" y="15088"/>
                    <a:pt x="-247" y="17674"/>
                    <a:pt x="473" y="19271"/>
                  </a:cubicBezTo>
                  <a:cubicBezTo>
                    <a:pt x="1193" y="20869"/>
                    <a:pt x="2633" y="21477"/>
                    <a:pt x="6233" y="21401"/>
                  </a:cubicBezTo>
                  <a:cubicBezTo>
                    <a:pt x="9833" y="21325"/>
                    <a:pt x="15593" y="20564"/>
                    <a:pt x="21353" y="198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7" name="Line"/>
            <p:cNvSpPr/>
            <p:nvPr/>
          </p:nvSpPr>
          <p:spPr>
            <a:xfrm>
              <a:off x="6144683" y="4459654"/>
              <a:ext cx="95024" cy="156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0" h="20978" fill="norm" stroke="1" extrusionOk="0">
                  <a:moveTo>
                    <a:pt x="7513" y="9117"/>
                  </a:moveTo>
                  <a:cubicBezTo>
                    <a:pt x="7513" y="7696"/>
                    <a:pt x="7513" y="6275"/>
                    <a:pt x="6574" y="5991"/>
                  </a:cubicBezTo>
                  <a:cubicBezTo>
                    <a:pt x="5635" y="5706"/>
                    <a:pt x="3757" y="6559"/>
                    <a:pt x="2348" y="8549"/>
                  </a:cubicBezTo>
                  <a:cubicBezTo>
                    <a:pt x="939" y="10538"/>
                    <a:pt x="0" y="13664"/>
                    <a:pt x="0" y="16080"/>
                  </a:cubicBezTo>
                  <a:cubicBezTo>
                    <a:pt x="0" y="18496"/>
                    <a:pt x="939" y="20201"/>
                    <a:pt x="3522" y="20770"/>
                  </a:cubicBezTo>
                  <a:cubicBezTo>
                    <a:pt x="6104" y="21338"/>
                    <a:pt x="10330" y="20770"/>
                    <a:pt x="13852" y="18780"/>
                  </a:cubicBezTo>
                  <a:cubicBezTo>
                    <a:pt x="17374" y="16791"/>
                    <a:pt x="20191" y="13380"/>
                    <a:pt x="20896" y="9970"/>
                  </a:cubicBezTo>
                  <a:cubicBezTo>
                    <a:pt x="21600" y="6559"/>
                    <a:pt x="20191" y="3149"/>
                    <a:pt x="18313" y="1443"/>
                  </a:cubicBezTo>
                  <a:cubicBezTo>
                    <a:pt x="16435" y="-262"/>
                    <a:pt x="14087" y="-262"/>
                    <a:pt x="12913" y="449"/>
                  </a:cubicBezTo>
                  <a:cubicBezTo>
                    <a:pt x="11739" y="1159"/>
                    <a:pt x="11739" y="2580"/>
                    <a:pt x="11739" y="4996"/>
                  </a:cubicBezTo>
                  <a:cubicBezTo>
                    <a:pt x="11739" y="7412"/>
                    <a:pt x="11739" y="10822"/>
                    <a:pt x="11739" y="142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8" name="Line"/>
            <p:cNvSpPr/>
            <p:nvPr/>
          </p:nvSpPr>
          <p:spPr>
            <a:xfrm>
              <a:off x="6261100" y="4667249"/>
              <a:ext cx="508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9" name="Line"/>
            <p:cNvSpPr/>
            <p:nvPr/>
          </p:nvSpPr>
          <p:spPr>
            <a:xfrm>
              <a:off x="6451600" y="4514849"/>
              <a:ext cx="63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0" name="Line"/>
            <p:cNvSpPr/>
            <p:nvPr/>
          </p:nvSpPr>
          <p:spPr>
            <a:xfrm>
              <a:off x="6457949" y="4394200"/>
              <a:ext cx="105556" cy="374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1" h="21600" fill="norm" stroke="1" extrusionOk="0">
                  <a:moveTo>
                    <a:pt x="15247" y="0"/>
                  </a:moveTo>
                  <a:cubicBezTo>
                    <a:pt x="17788" y="3783"/>
                    <a:pt x="20329" y="7566"/>
                    <a:pt x="20965" y="10556"/>
                  </a:cubicBezTo>
                  <a:cubicBezTo>
                    <a:pt x="21600" y="13546"/>
                    <a:pt x="20329" y="15742"/>
                    <a:pt x="16518" y="17451"/>
                  </a:cubicBezTo>
                  <a:cubicBezTo>
                    <a:pt x="12706" y="19159"/>
                    <a:pt x="6353" y="203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1" name="Line"/>
            <p:cNvSpPr/>
            <p:nvPr/>
          </p:nvSpPr>
          <p:spPr>
            <a:xfrm>
              <a:off x="4495799" y="5305969"/>
              <a:ext cx="266701" cy="332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1" fill="norm" stroke="1" extrusionOk="0">
                  <a:moveTo>
                    <a:pt x="0" y="576"/>
                  </a:moveTo>
                  <a:cubicBezTo>
                    <a:pt x="686" y="169"/>
                    <a:pt x="1371" y="-239"/>
                    <a:pt x="2143" y="169"/>
                  </a:cubicBezTo>
                  <a:cubicBezTo>
                    <a:pt x="2914" y="576"/>
                    <a:pt x="3771" y="1799"/>
                    <a:pt x="5914" y="4040"/>
                  </a:cubicBezTo>
                  <a:cubicBezTo>
                    <a:pt x="8057" y="6282"/>
                    <a:pt x="11486" y="9542"/>
                    <a:pt x="14314" y="12599"/>
                  </a:cubicBezTo>
                  <a:cubicBezTo>
                    <a:pt x="17143" y="15655"/>
                    <a:pt x="19371" y="18508"/>
                    <a:pt x="21600" y="213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2" name="Line"/>
            <p:cNvSpPr/>
            <p:nvPr/>
          </p:nvSpPr>
          <p:spPr>
            <a:xfrm>
              <a:off x="4559300" y="5270500"/>
              <a:ext cx="190500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00" y="0"/>
                    <a:pt x="19200" y="0"/>
                    <a:pt x="17520" y="885"/>
                  </a:cubicBezTo>
                  <a:cubicBezTo>
                    <a:pt x="15840" y="1770"/>
                    <a:pt x="13680" y="3541"/>
                    <a:pt x="10680" y="7141"/>
                  </a:cubicBezTo>
                  <a:cubicBezTo>
                    <a:pt x="7680" y="10741"/>
                    <a:pt x="3840" y="1617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3" name="Line"/>
            <p:cNvSpPr/>
            <p:nvPr/>
          </p:nvSpPr>
          <p:spPr>
            <a:xfrm>
              <a:off x="4927599" y="5410200"/>
              <a:ext cx="2095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4" name="Line"/>
            <p:cNvSpPr/>
            <p:nvPr/>
          </p:nvSpPr>
          <p:spPr>
            <a:xfrm>
              <a:off x="5016500" y="5480050"/>
              <a:ext cx="1206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5" name="Line"/>
            <p:cNvSpPr/>
            <p:nvPr/>
          </p:nvSpPr>
          <p:spPr>
            <a:xfrm>
              <a:off x="4978400" y="5607050"/>
              <a:ext cx="18415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6" name="Line"/>
            <p:cNvSpPr/>
            <p:nvPr/>
          </p:nvSpPr>
          <p:spPr>
            <a:xfrm>
              <a:off x="4995187" y="4080139"/>
              <a:ext cx="56328" cy="225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9" h="21474" fill="norm" stroke="1" extrusionOk="0">
                  <a:moveTo>
                    <a:pt x="825" y="3306"/>
                  </a:moveTo>
                  <a:cubicBezTo>
                    <a:pt x="53" y="2296"/>
                    <a:pt x="-718" y="1287"/>
                    <a:pt x="1211" y="681"/>
                  </a:cubicBezTo>
                  <a:cubicBezTo>
                    <a:pt x="3139" y="76"/>
                    <a:pt x="7768" y="-126"/>
                    <a:pt x="12011" y="76"/>
                  </a:cubicBezTo>
                  <a:cubicBezTo>
                    <a:pt x="16253" y="278"/>
                    <a:pt x="20111" y="883"/>
                    <a:pt x="20496" y="3508"/>
                  </a:cubicBezTo>
                  <a:cubicBezTo>
                    <a:pt x="20882" y="6132"/>
                    <a:pt x="17796" y="10775"/>
                    <a:pt x="14325" y="14106"/>
                  </a:cubicBezTo>
                  <a:cubicBezTo>
                    <a:pt x="10853" y="17437"/>
                    <a:pt x="6996" y="19455"/>
                    <a:pt x="3139" y="21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7" name="Line"/>
            <p:cNvSpPr/>
            <p:nvPr/>
          </p:nvSpPr>
          <p:spPr>
            <a:xfrm>
              <a:off x="5022850" y="4356100"/>
              <a:ext cx="127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8" name="Line"/>
            <p:cNvSpPr/>
            <p:nvPr/>
          </p:nvSpPr>
          <p:spPr>
            <a:xfrm>
              <a:off x="4952999" y="5020338"/>
              <a:ext cx="149715" cy="212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216" fill="norm" stroke="1" extrusionOk="0">
                  <a:moveTo>
                    <a:pt x="0" y="4698"/>
                  </a:moveTo>
                  <a:cubicBezTo>
                    <a:pt x="3000" y="2792"/>
                    <a:pt x="6000" y="887"/>
                    <a:pt x="9000" y="251"/>
                  </a:cubicBezTo>
                  <a:cubicBezTo>
                    <a:pt x="12000" y="-384"/>
                    <a:pt x="15000" y="251"/>
                    <a:pt x="17400" y="1416"/>
                  </a:cubicBezTo>
                  <a:cubicBezTo>
                    <a:pt x="19800" y="2581"/>
                    <a:pt x="21600" y="4275"/>
                    <a:pt x="21150" y="6922"/>
                  </a:cubicBezTo>
                  <a:cubicBezTo>
                    <a:pt x="20700" y="9569"/>
                    <a:pt x="18000" y="13169"/>
                    <a:pt x="16050" y="15710"/>
                  </a:cubicBezTo>
                  <a:cubicBezTo>
                    <a:pt x="14100" y="18251"/>
                    <a:pt x="12900" y="19734"/>
                    <a:pt x="11700" y="212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9" name="Line"/>
            <p:cNvSpPr/>
            <p:nvPr/>
          </p:nvSpPr>
          <p:spPr>
            <a:xfrm>
              <a:off x="5067300" y="5264150"/>
              <a:ext cx="190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0" name="Line"/>
            <p:cNvSpPr/>
            <p:nvPr/>
          </p:nvSpPr>
          <p:spPr>
            <a:xfrm>
              <a:off x="5404820" y="5238750"/>
              <a:ext cx="195880" cy="420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5" h="21457" fill="norm" stroke="1" extrusionOk="0">
                  <a:moveTo>
                    <a:pt x="21265" y="3240"/>
                  </a:moveTo>
                  <a:cubicBezTo>
                    <a:pt x="21035" y="2376"/>
                    <a:pt x="20805" y="1512"/>
                    <a:pt x="20231" y="918"/>
                  </a:cubicBezTo>
                  <a:cubicBezTo>
                    <a:pt x="19656" y="324"/>
                    <a:pt x="18737" y="0"/>
                    <a:pt x="17703" y="0"/>
                  </a:cubicBezTo>
                  <a:cubicBezTo>
                    <a:pt x="16669" y="0"/>
                    <a:pt x="15520" y="324"/>
                    <a:pt x="13222" y="1782"/>
                  </a:cubicBezTo>
                  <a:cubicBezTo>
                    <a:pt x="10925" y="3240"/>
                    <a:pt x="7478" y="5832"/>
                    <a:pt x="4950" y="8964"/>
                  </a:cubicBezTo>
                  <a:cubicBezTo>
                    <a:pt x="2422" y="12096"/>
                    <a:pt x="814" y="15768"/>
                    <a:pt x="239" y="17928"/>
                  </a:cubicBezTo>
                  <a:cubicBezTo>
                    <a:pt x="-335" y="20088"/>
                    <a:pt x="125" y="20736"/>
                    <a:pt x="1618" y="21114"/>
                  </a:cubicBezTo>
                  <a:cubicBezTo>
                    <a:pt x="3112" y="21492"/>
                    <a:pt x="5639" y="21600"/>
                    <a:pt x="7937" y="21222"/>
                  </a:cubicBezTo>
                  <a:cubicBezTo>
                    <a:pt x="10235" y="20844"/>
                    <a:pt x="12303" y="19980"/>
                    <a:pt x="14371" y="191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1" name="Line"/>
            <p:cNvSpPr/>
            <p:nvPr/>
          </p:nvSpPr>
          <p:spPr>
            <a:xfrm>
              <a:off x="5391150" y="5486400"/>
              <a:ext cx="13970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2" name="Line"/>
            <p:cNvSpPr/>
            <p:nvPr/>
          </p:nvSpPr>
          <p:spPr>
            <a:xfrm>
              <a:off x="5581650" y="5461000"/>
              <a:ext cx="127000" cy="171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5333"/>
                    <a:pt x="11520" y="10667"/>
                    <a:pt x="15120" y="14267"/>
                  </a:cubicBezTo>
                  <a:cubicBezTo>
                    <a:pt x="18720" y="17867"/>
                    <a:pt x="20160" y="197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3" name="Line"/>
            <p:cNvSpPr/>
            <p:nvPr/>
          </p:nvSpPr>
          <p:spPr>
            <a:xfrm>
              <a:off x="5626463" y="5486400"/>
              <a:ext cx="101238" cy="241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4" h="21600" fill="norm" stroke="1" extrusionOk="0">
                  <a:moveTo>
                    <a:pt x="21084" y="0"/>
                  </a:moveTo>
                  <a:cubicBezTo>
                    <a:pt x="16235" y="1516"/>
                    <a:pt x="11386" y="3032"/>
                    <a:pt x="7639" y="5874"/>
                  </a:cubicBezTo>
                  <a:cubicBezTo>
                    <a:pt x="3892" y="8716"/>
                    <a:pt x="1247" y="12884"/>
                    <a:pt x="366" y="15726"/>
                  </a:cubicBezTo>
                  <a:cubicBezTo>
                    <a:pt x="-516" y="18568"/>
                    <a:pt x="366" y="20084"/>
                    <a:pt x="124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4" name="Line"/>
            <p:cNvSpPr/>
            <p:nvPr/>
          </p:nvSpPr>
          <p:spPr>
            <a:xfrm>
              <a:off x="5721855" y="5380242"/>
              <a:ext cx="109441" cy="4501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2" h="21368" fill="norm" stroke="1" extrusionOk="0">
                  <a:moveTo>
                    <a:pt x="6016" y="11970"/>
                  </a:moveTo>
                  <a:cubicBezTo>
                    <a:pt x="3978" y="14281"/>
                    <a:pt x="1941" y="16592"/>
                    <a:pt x="922" y="17998"/>
                  </a:cubicBezTo>
                  <a:cubicBezTo>
                    <a:pt x="-97" y="19405"/>
                    <a:pt x="-97" y="19907"/>
                    <a:pt x="107" y="20409"/>
                  </a:cubicBezTo>
                  <a:cubicBezTo>
                    <a:pt x="311" y="20912"/>
                    <a:pt x="718" y="21414"/>
                    <a:pt x="922" y="21364"/>
                  </a:cubicBezTo>
                  <a:cubicBezTo>
                    <a:pt x="1126" y="21314"/>
                    <a:pt x="1126" y="20711"/>
                    <a:pt x="1533" y="18501"/>
                  </a:cubicBezTo>
                  <a:cubicBezTo>
                    <a:pt x="1941" y="16290"/>
                    <a:pt x="2756" y="12473"/>
                    <a:pt x="3978" y="9509"/>
                  </a:cubicBezTo>
                  <a:cubicBezTo>
                    <a:pt x="5201" y="6545"/>
                    <a:pt x="6831" y="4435"/>
                    <a:pt x="8258" y="3029"/>
                  </a:cubicBezTo>
                  <a:cubicBezTo>
                    <a:pt x="9684" y="1622"/>
                    <a:pt x="10907" y="919"/>
                    <a:pt x="12537" y="467"/>
                  </a:cubicBezTo>
                  <a:cubicBezTo>
                    <a:pt x="14167" y="15"/>
                    <a:pt x="16205" y="-186"/>
                    <a:pt x="17631" y="216"/>
                  </a:cubicBezTo>
                  <a:cubicBezTo>
                    <a:pt x="19058" y="618"/>
                    <a:pt x="19873" y="1622"/>
                    <a:pt x="20484" y="3180"/>
                  </a:cubicBezTo>
                  <a:cubicBezTo>
                    <a:pt x="21095" y="4737"/>
                    <a:pt x="21503" y="6847"/>
                    <a:pt x="20280" y="8354"/>
                  </a:cubicBezTo>
                  <a:cubicBezTo>
                    <a:pt x="19058" y="9861"/>
                    <a:pt x="16205" y="10765"/>
                    <a:pt x="13352" y="11217"/>
                  </a:cubicBezTo>
                  <a:cubicBezTo>
                    <a:pt x="10499" y="11669"/>
                    <a:pt x="7646" y="11669"/>
                    <a:pt x="5609" y="11468"/>
                  </a:cubicBezTo>
                  <a:cubicBezTo>
                    <a:pt x="3571" y="11267"/>
                    <a:pt x="2348" y="10865"/>
                    <a:pt x="1126" y="10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5" name="Line"/>
            <p:cNvSpPr/>
            <p:nvPr/>
          </p:nvSpPr>
          <p:spPr>
            <a:xfrm>
              <a:off x="5954183" y="5295498"/>
              <a:ext cx="129118" cy="3138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30" fill="norm" stroke="1" extrusionOk="0">
                  <a:moveTo>
                    <a:pt x="18413" y="2991"/>
                  </a:moveTo>
                  <a:cubicBezTo>
                    <a:pt x="18059" y="2003"/>
                    <a:pt x="17705" y="1015"/>
                    <a:pt x="16643" y="450"/>
                  </a:cubicBezTo>
                  <a:cubicBezTo>
                    <a:pt x="15580" y="-115"/>
                    <a:pt x="13810" y="-256"/>
                    <a:pt x="11508" y="662"/>
                  </a:cubicBezTo>
                  <a:cubicBezTo>
                    <a:pt x="9207" y="1579"/>
                    <a:pt x="6374" y="3556"/>
                    <a:pt x="4072" y="6238"/>
                  </a:cubicBezTo>
                  <a:cubicBezTo>
                    <a:pt x="1770" y="8920"/>
                    <a:pt x="0" y="12309"/>
                    <a:pt x="0" y="15132"/>
                  </a:cubicBezTo>
                  <a:cubicBezTo>
                    <a:pt x="0" y="17956"/>
                    <a:pt x="1770" y="20215"/>
                    <a:pt x="5666" y="20779"/>
                  </a:cubicBezTo>
                  <a:cubicBezTo>
                    <a:pt x="9561" y="21344"/>
                    <a:pt x="15580" y="20215"/>
                    <a:pt x="21600" y="190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6" name="Line"/>
            <p:cNvSpPr/>
            <p:nvPr/>
          </p:nvSpPr>
          <p:spPr>
            <a:xfrm>
              <a:off x="6128184" y="5391150"/>
              <a:ext cx="63066" cy="2141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0" h="21429" fill="norm" stroke="1" extrusionOk="0">
                  <a:moveTo>
                    <a:pt x="20760" y="1271"/>
                  </a:moveTo>
                  <a:cubicBezTo>
                    <a:pt x="17973" y="635"/>
                    <a:pt x="15186" y="0"/>
                    <a:pt x="12050" y="0"/>
                  </a:cubicBezTo>
                  <a:cubicBezTo>
                    <a:pt x="8915" y="0"/>
                    <a:pt x="5431" y="635"/>
                    <a:pt x="2992" y="2329"/>
                  </a:cubicBezTo>
                  <a:cubicBezTo>
                    <a:pt x="554" y="4024"/>
                    <a:pt x="-840" y="6776"/>
                    <a:pt x="554" y="9106"/>
                  </a:cubicBezTo>
                  <a:cubicBezTo>
                    <a:pt x="1947" y="11435"/>
                    <a:pt x="6128" y="13341"/>
                    <a:pt x="9612" y="14929"/>
                  </a:cubicBezTo>
                  <a:cubicBezTo>
                    <a:pt x="13095" y="16518"/>
                    <a:pt x="15883" y="17788"/>
                    <a:pt x="17276" y="18953"/>
                  </a:cubicBezTo>
                  <a:cubicBezTo>
                    <a:pt x="18670" y="20118"/>
                    <a:pt x="18670" y="21176"/>
                    <a:pt x="17276" y="21388"/>
                  </a:cubicBezTo>
                  <a:cubicBezTo>
                    <a:pt x="15883" y="21600"/>
                    <a:pt x="13095" y="20965"/>
                    <a:pt x="11005" y="19906"/>
                  </a:cubicBezTo>
                  <a:cubicBezTo>
                    <a:pt x="8915" y="18847"/>
                    <a:pt x="7521" y="17365"/>
                    <a:pt x="6128" y="158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7" name="Line"/>
            <p:cNvSpPr/>
            <p:nvPr/>
          </p:nvSpPr>
          <p:spPr>
            <a:xfrm>
              <a:off x="6115050" y="5359400"/>
              <a:ext cx="17780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4" y="16457"/>
                    <a:pt x="1029" y="11314"/>
                    <a:pt x="4629" y="7714"/>
                  </a:cubicBezTo>
                  <a:cubicBezTo>
                    <a:pt x="8229" y="4114"/>
                    <a:pt x="14914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8" name="Line"/>
            <p:cNvSpPr/>
            <p:nvPr/>
          </p:nvSpPr>
          <p:spPr>
            <a:xfrm>
              <a:off x="6280150" y="5245100"/>
              <a:ext cx="202705" cy="404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8" h="21376" fill="norm" stroke="1" extrusionOk="0">
                  <a:moveTo>
                    <a:pt x="11241" y="0"/>
                  </a:moveTo>
                  <a:cubicBezTo>
                    <a:pt x="14106" y="2910"/>
                    <a:pt x="16971" y="5820"/>
                    <a:pt x="18845" y="8674"/>
                  </a:cubicBezTo>
                  <a:cubicBezTo>
                    <a:pt x="20718" y="11527"/>
                    <a:pt x="21600" y="14325"/>
                    <a:pt x="20829" y="16508"/>
                  </a:cubicBezTo>
                  <a:cubicBezTo>
                    <a:pt x="20057" y="18690"/>
                    <a:pt x="17633" y="20257"/>
                    <a:pt x="13886" y="20928"/>
                  </a:cubicBezTo>
                  <a:cubicBezTo>
                    <a:pt x="10139" y="21600"/>
                    <a:pt x="5069" y="21376"/>
                    <a:pt x="0" y="211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9" name="Line"/>
            <p:cNvSpPr/>
            <p:nvPr/>
          </p:nvSpPr>
          <p:spPr>
            <a:xfrm>
              <a:off x="6089650" y="5613400"/>
              <a:ext cx="5080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0" name="Line"/>
            <p:cNvSpPr/>
            <p:nvPr/>
          </p:nvSpPr>
          <p:spPr>
            <a:xfrm>
              <a:off x="0" y="5835650"/>
              <a:ext cx="10610850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9" y="20892"/>
                    <a:pt x="319" y="20184"/>
                    <a:pt x="478" y="19416"/>
                  </a:cubicBezTo>
                  <a:cubicBezTo>
                    <a:pt x="638" y="18649"/>
                    <a:pt x="797" y="17823"/>
                    <a:pt x="969" y="16938"/>
                  </a:cubicBezTo>
                  <a:cubicBezTo>
                    <a:pt x="1142" y="16052"/>
                    <a:pt x="1327" y="15108"/>
                    <a:pt x="1510" y="14282"/>
                  </a:cubicBezTo>
                  <a:cubicBezTo>
                    <a:pt x="1693" y="13456"/>
                    <a:pt x="1874" y="12748"/>
                    <a:pt x="2034" y="12157"/>
                  </a:cubicBezTo>
                  <a:cubicBezTo>
                    <a:pt x="2193" y="11567"/>
                    <a:pt x="2331" y="11095"/>
                    <a:pt x="2475" y="10623"/>
                  </a:cubicBezTo>
                  <a:cubicBezTo>
                    <a:pt x="2620" y="10151"/>
                    <a:pt x="2771" y="9679"/>
                    <a:pt x="2936" y="9207"/>
                  </a:cubicBezTo>
                  <a:cubicBezTo>
                    <a:pt x="3102" y="8734"/>
                    <a:pt x="3283" y="8262"/>
                    <a:pt x="3469" y="7790"/>
                  </a:cubicBezTo>
                  <a:cubicBezTo>
                    <a:pt x="3654" y="7318"/>
                    <a:pt x="3843" y="6846"/>
                    <a:pt x="3988" y="6492"/>
                  </a:cubicBezTo>
                  <a:cubicBezTo>
                    <a:pt x="4132" y="6138"/>
                    <a:pt x="4231" y="5902"/>
                    <a:pt x="4343" y="5666"/>
                  </a:cubicBezTo>
                  <a:cubicBezTo>
                    <a:pt x="4455" y="5430"/>
                    <a:pt x="4580" y="5193"/>
                    <a:pt x="4688" y="4957"/>
                  </a:cubicBezTo>
                  <a:cubicBezTo>
                    <a:pt x="4796" y="4721"/>
                    <a:pt x="4886" y="4485"/>
                    <a:pt x="5000" y="4249"/>
                  </a:cubicBezTo>
                  <a:cubicBezTo>
                    <a:pt x="5115" y="4013"/>
                    <a:pt x="5252" y="3777"/>
                    <a:pt x="5382" y="3541"/>
                  </a:cubicBezTo>
                  <a:cubicBezTo>
                    <a:pt x="5511" y="3305"/>
                    <a:pt x="5632" y="3069"/>
                    <a:pt x="5750" y="2833"/>
                  </a:cubicBezTo>
                  <a:cubicBezTo>
                    <a:pt x="5869" y="2597"/>
                    <a:pt x="5985" y="2361"/>
                    <a:pt x="6110" y="2184"/>
                  </a:cubicBezTo>
                  <a:cubicBezTo>
                    <a:pt x="6235" y="2007"/>
                    <a:pt x="6368" y="1889"/>
                    <a:pt x="6506" y="1711"/>
                  </a:cubicBezTo>
                  <a:cubicBezTo>
                    <a:pt x="6644" y="1534"/>
                    <a:pt x="6786" y="1298"/>
                    <a:pt x="6926" y="1121"/>
                  </a:cubicBezTo>
                  <a:cubicBezTo>
                    <a:pt x="7066" y="944"/>
                    <a:pt x="7204" y="826"/>
                    <a:pt x="7344" y="708"/>
                  </a:cubicBezTo>
                  <a:cubicBezTo>
                    <a:pt x="7484" y="590"/>
                    <a:pt x="7627" y="472"/>
                    <a:pt x="7762" y="413"/>
                  </a:cubicBezTo>
                  <a:cubicBezTo>
                    <a:pt x="7898" y="354"/>
                    <a:pt x="8027" y="354"/>
                    <a:pt x="8169" y="295"/>
                  </a:cubicBezTo>
                  <a:cubicBezTo>
                    <a:pt x="8312" y="236"/>
                    <a:pt x="8467" y="118"/>
                    <a:pt x="8618" y="59"/>
                  </a:cubicBezTo>
                  <a:cubicBezTo>
                    <a:pt x="8768" y="0"/>
                    <a:pt x="8915" y="0"/>
                    <a:pt x="9066" y="0"/>
                  </a:cubicBezTo>
                  <a:cubicBezTo>
                    <a:pt x="9217" y="0"/>
                    <a:pt x="9372" y="0"/>
                    <a:pt x="9518" y="0"/>
                  </a:cubicBezTo>
                  <a:cubicBezTo>
                    <a:pt x="9665" y="0"/>
                    <a:pt x="9803" y="0"/>
                    <a:pt x="9955" y="0"/>
                  </a:cubicBezTo>
                  <a:cubicBezTo>
                    <a:pt x="10108" y="0"/>
                    <a:pt x="10276" y="0"/>
                    <a:pt x="10440" y="0"/>
                  </a:cubicBezTo>
                  <a:cubicBezTo>
                    <a:pt x="10604" y="0"/>
                    <a:pt x="10763" y="0"/>
                    <a:pt x="10925" y="59"/>
                  </a:cubicBezTo>
                  <a:cubicBezTo>
                    <a:pt x="11087" y="118"/>
                    <a:pt x="11250" y="236"/>
                    <a:pt x="11408" y="354"/>
                  </a:cubicBezTo>
                  <a:cubicBezTo>
                    <a:pt x="11565" y="472"/>
                    <a:pt x="11716" y="590"/>
                    <a:pt x="11879" y="767"/>
                  </a:cubicBezTo>
                  <a:cubicBezTo>
                    <a:pt x="12043" y="944"/>
                    <a:pt x="12220" y="1180"/>
                    <a:pt x="12390" y="1416"/>
                  </a:cubicBezTo>
                  <a:cubicBezTo>
                    <a:pt x="12560" y="1652"/>
                    <a:pt x="12724" y="1889"/>
                    <a:pt x="12892" y="2125"/>
                  </a:cubicBezTo>
                  <a:cubicBezTo>
                    <a:pt x="13060" y="2361"/>
                    <a:pt x="13232" y="2597"/>
                    <a:pt x="13394" y="2833"/>
                  </a:cubicBezTo>
                  <a:cubicBezTo>
                    <a:pt x="13555" y="3069"/>
                    <a:pt x="13706" y="3305"/>
                    <a:pt x="13870" y="3600"/>
                  </a:cubicBezTo>
                  <a:cubicBezTo>
                    <a:pt x="14034" y="3895"/>
                    <a:pt x="14210" y="4249"/>
                    <a:pt x="14381" y="4544"/>
                  </a:cubicBezTo>
                  <a:cubicBezTo>
                    <a:pt x="14551" y="4839"/>
                    <a:pt x="14715" y="5075"/>
                    <a:pt x="14883" y="5311"/>
                  </a:cubicBezTo>
                  <a:cubicBezTo>
                    <a:pt x="15051" y="5548"/>
                    <a:pt x="15223" y="5784"/>
                    <a:pt x="15385" y="6020"/>
                  </a:cubicBezTo>
                  <a:cubicBezTo>
                    <a:pt x="15546" y="6256"/>
                    <a:pt x="15697" y="6492"/>
                    <a:pt x="15859" y="6787"/>
                  </a:cubicBezTo>
                  <a:cubicBezTo>
                    <a:pt x="16020" y="7082"/>
                    <a:pt x="16192" y="7436"/>
                    <a:pt x="16361" y="7731"/>
                  </a:cubicBezTo>
                  <a:cubicBezTo>
                    <a:pt x="16529" y="8026"/>
                    <a:pt x="16692" y="8262"/>
                    <a:pt x="16854" y="8498"/>
                  </a:cubicBezTo>
                  <a:cubicBezTo>
                    <a:pt x="17015" y="8734"/>
                    <a:pt x="17175" y="8970"/>
                    <a:pt x="17328" y="9207"/>
                  </a:cubicBezTo>
                  <a:cubicBezTo>
                    <a:pt x="17481" y="9443"/>
                    <a:pt x="17627" y="9679"/>
                    <a:pt x="17856" y="10092"/>
                  </a:cubicBezTo>
                  <a:cubicBezTo>
                    <a:pt x="18084" y="10505"/>
                    <a:pt x="18394" y="11095"/>
                    <a:pt x="18623" y="11508"/>
                  </a:cubicBezTo>
                  <a:cubicBezTo>
                    <a:pt x="18851" y="11921"/>
                    <a:pt x="18997" y="12157"/>
                    <a:pt x="19204" y="12570"/>
                  </a:cubicBezTo>
                  <a:cubicBezTo>
                    <a:pt x="19411" y="12984"/>
                    <a:pt x="19678" y="13574"/>
                    <a:pt x="19874" y="13987"/>
                  </a:cubicBezTo>
                  <a:cubicBezTo>
                    <a:pt x="20070" y="14400"/>
                    <a:pt x="20195" y="14636"/>
                    <a:pt x="20366" y="14990"/>
                  </a:cubicBezTo>
                  <a:cubicBezTo>
                    <a:pt x="20536" y="15344"/>
                    <a:pt x="20751" y="15816"/>
                    <a:pt x="20964" y="16348"/>
                  </a:cubicBezTo>
                  <a:cubicBezTo>
                    <a:pt x="21178" y="16879"/>
                    <a:pt x="21389" y="17469"/>
                    <a:pt x="21600" y="18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Drawing"/>
          <p:cNvGrpSpPr/>
          <p:nvPr/>
        </p:nvGrpSpPr>
        <p:grpSpPr>
          <a:xfrm>
            <a:off x="704850" y="1586300"/>
            <a:ext cx="11772900" cy="7595801"/>
            <a:chOff x="0" y="0"/>
            <a:chExt cx="11772900" cy="7595799"/>
          </a:xfrm>
        </p:grpSpPr>
        <p:sp>
          <p:nvSpPr>
            <p:cNvPr id="303" name="Line"/>
            <p:cNvSpPr/>
            <p:nvPr/>
          </p:nvSpPr>
          <p:spPr>
            <a:xfrm>
              <a:off x="495300" y="375849"/>
              <a:ext cx="1270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600"/>
                    <a:pt x="7200" y="7200"/>
                    <a:pt x="10800" y="10800"/>
                  </a:cubicBezTo>
                  <a:cubicBezTo>
                    <a:pt x="14400" y="14400"/>
                    <a:pt x="1800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4" name="Line"/>
            <p:cNvSpPr/>
            <p:nvPr/>
          </p:nvSpPr>
          <p:spPr>
            <a:xfrm>
              <a:off x="438150" y="321738"/>
              <a:ext cx="265341" cy="46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4" h="21289" fill="norm" stroke="1" extrusionOk="0">
                  <a:moveTo>
                    <a:pt x="0" y="6310"/>
                  </a:moveTo>
                  <a:cubicBezTo>
                    <a:pt x="0" y="5333"/>
                    <a:pt x="0" y="4356"/>
                    <a:pt x="0" y="3623"/>
                  </a:cubicBezTo>
                  <a:cubicBezTo>
                    <a:pt x="0" y="2890"/>
                    <a:pt x="0" y="2401"/>
                    <a:pt x="844" y="1863"/>
                  </a:cubicBezTo>
                  <a:cubicBezTo>
                    <a:pt x="1687" y="1326"/>
                    <a:pt x="3375" y="739"/>
                    <a:pt x="5991" y="348"/>
                  </a:cubicBezTo>
                  <a:cubicBezTo>
                    <a:pt x="8606" y="-43"/>
                    <a:pt x="12150" y="-238"/>
                    <a:pt x="15019" y="495"/>
                  </a:cubicBezTo>
                  <a:cubicBezTo>
                    <a:pt x="17887" y="1228"/>
                    <a:pt x="20081" y="2890"/>
                    <a:pt x="20841" y="5040"/>
                  </a:cubicBezTo>
                  <a:cubicBezTo>
                    <a:pt x="21600" y="7190"/>
                    <a:pt x="20925" y="9829"/>
                    <a:pt x="19406" y="12175"/>
                  </a:cubicBezTo>
                  <a:cubicBezTo>
                    <a:pt x="17887" y="14520"/>
                    <a:pt x="15525" y="16573"/>
                    <a:pt x="13416" y="17990"/>
                  </a:cubicBezTo>
                  <a:cubicBezTo>
                    <a:pt x="11306" y="19407"/>
                    <a:pt x="9450" y="20189"/>
                    <a:pt x="7931" y="20678"/>
                  </a:cubicBezTo>
                  <a:cubicBezTo>
                    <a:pt x="6412" y="21167"/>
                    <a:pt x="5231" y="21362"/>
                    <a:pt x="4387" y="21264"/>
                  </a:cubicBezTo>
                  <a:cubicBezTo>
                    <a:pt x="3544" y="21167"/>
                    <a:pt x="3037" y="20776"/>
                    <a:pt x="3122" y="20385"/>
                  </a:cubicBezTo>
                  <a:cubicBezTo>
                    <a:pt x="3206" y="19994"/>
                    <a:pt x="3881" y="19603"/>
                    <a:pt x="4556" y="192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5" name="Line"/>
            <p:cNvSpPr/>
            <p:nvPr/>
          </p:nvSpPr>
          <p:spPr>
            <a:xfrm>
              <a:off x="781050" y="540949"/>
              <a:ext cx="1143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6" name="Line"/>
            <p:cNvSpPr/>
            <p:nvPr/>
          </p:nvSpPr>
          <p:spPr>
            <a:xfrm>
              <a:off x="742950" y="642549"/>
              <a:ext cx="1079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7" name="Line"/>
            <p:cNvSpPr/>
            <p:nvPr/>
          </p:nvSpPr>
          <p:spPr>
            <a:xfrm>
              <a:off x="1141868" y="272926"/>
              <a:ext cx="121783" cy="5153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376" fill="norm" stroke="1" extrusionOk="0">
                  <a:moveTo>
                    <a:pt x="21427" y="1108"/>
                  </a:moveTo>
                  <a:cubicBezTo>
                    <a:pt x="20310" y="757"/>
                    <a:pt x="19193" y="406"/>
                    <a:pt x="16772" y="186"/>
                  </a:cubicBezTo>
                  <a:cubicBezTo>
                    <a:pt x="14351" y="-33"/>
                    <a:pt x="10627" y="-121"/>
                    <a:pt x="7648" y="274"/>
                  </a:cubicBezTo>
                  <a:cubicBezTo>
                    <a:pt x="4668" y="669"/>
                    <a:pt x="2434" y="1547"/>
                    <a:pt x="2248" y="2425"/>
                  </a:cubicBezTo>
                  <a:cubicBezTo>
                    <a:pt x="2061" y="3303"/>
                    <a:pt x="3924" y="4181"/>
                    <a:pt x="6344" y="5323"/>
                  </a:cubicBezTo>
                  <a:cubicBezTo>
                    <a:pt x="8765" y="6464"/>
                    <a:pt x="11744" y="7869"/>
                    <a:pt x="12489" y="9055"/>
                  </a:cubicBezTo>
                  <a:cubicBezTo>
                    <a:pt x="13234" y="10240"/>
                    <a:pt x="11744" y="11206"/>
                    <a:pt x="9882" y="11777"/>
                  </a:cubicBezTo>
                  <a:cubicBezTo>
                    <a:pt x="8020" y="12347"/>
                    <a:pt x="5786" y="12523"/>
                    <a:pt x="3737" y="12655"/>
                  </a:cubicBezTo>
                  <a:cubicBezTo>
                    <a:pt x="1689" y="12786"/>
                    <a:pt x="-173" y="12874"/>
                    <a:pt x="13" y="12786"/>
                  </a:cubicBezTo>
                  <a:cubicBezTo>
                    <a:pt x="199" y="12699"/>
                    <a:pt x="2434" y="12435"/>
                    <a:pt x="4110" y="12479"/>
                  </a:cubicBezTo>
                  <a:cubicBezTo>
                    <a:pt x="5786" y="12523"/>
                    <a:pt x="6903" y="12874"/>
                    <a:pt x="7648" y="13620"/>
                  </a:cubicBezTo>
                  <a:cubicBezTo>
                    <a:pt x="8393" y="14367"/>
                    <a:pt x="8765" y="15508"/>
                    <a:pt x="8393" y="16650"/>
                  </a:cubicBezTo>
                  <a:cubicBezTo>
                    <a:pt x="8020" y="17791"/>
                    <a:pt x="6903" y="18933"/>
                    <a:pt x="6344" y="19767"/>
                  </a:cubicBezTo>
                  <a:cubicBezTo>
                    <a:pt x="5786" y="20601"/>
                    <a:pt x="5786" y="21128"/>
                    <a:pt x="7275" y="21303"/>
                  </a:cubicBezTo>
                  <a:cubicBezTo>
                    <a:pt x="8765" y="21479"/>
                    <a:pt x="11744" y="21303"/>
                    <a:pt x="14724" y="211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8" name="Line"/>
            <p:cNvSpPr/>
            <p:nvPr/>
          </p:nvSpPr>
          <p:spPr>
            <a:xfrm>
              <a:off x="1327150" y="413949"/>
              <a:ext cx="20955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64" y="3673"/>
                    <a:pt x="8727" y="7347"/>
                    <a:pt x="12327" y="10947"/>
                  </a:cubicBezTo>
                  <a:cubicBezTo>
                    <a:pt x="15927" y="14547"/>
                    <a:pt x="18764" y="1807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9" name="Line"/>
            <p:cNvSpPr/>
            <p:nvPr/>
          </p:nvSpPr>
          <p:spPr>
            <a:xfrm>
              <a:off x="1365250" y="366470"/>
              <a:ext cx="165100" cy="396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1" fill="norm" stroke="1" extrusionOk="0">
                  <a:moveTo>
                    <a:pt x="21600" y="507"/>
                  </a:moveTo>
                  <a:cubicBezTo>
                    <a:pt x="20492" y="164"/>
                    <a:pt x="19385" y="-179"/>
                    <a:pt x="18277" y="107"/>
                  </a:cubicBezTo>
                  <a:cubicBezTo>
                    <a:pt x="17169" y="392"/>
                    <a:pt x="16062" y="1307"/>
                    <a:pt x="14262" y="3250"/>
                  </a:cubicBezTo>
                  <a:cubicBezTo>
                    <a:pt x="12462" y="5192"/>
                    <a:pt x="9969" y="8164"/>
                    <a:pt x="7477" y="11364"/>
                  </a:cubicBezTo>
                  <a:cubicBezTo>
                    <a:pt x="4985" y="14564"/>
                    <a:pt x="2492" y="17992"/>
                    <a:pt x="0" y="214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0" name="Line"/>
            <p:cNvSpPr/>
            <p:nvPr/>
          </p:nvSpPr>
          <p:spPr>
            <a:xfrm>
              <a:off x="1562100" y="598099"/>
              <a:ext cx="63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1" name="Line"/>
            <p:cNvSpPr/>
            <p:nvPr/>
          </p:nvSpPr>
          <p:spPr>
            <a:xfrm>
              <a:off x="1644650" y="706049"/>
              <a:ext cx="8890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2" name="Line"/>
            <p:cNvSpPr/>
            <p:nvPr/>
          </p:nvSpPr>
          <p:spPr>
            <a:xfrm>
              <a:off x="1949449" y="407599"/>
              <a:ext cx="1905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80" y="1280"/>
                    <a:pt x="3360" y="2560"/>
                    <a:pt x="6480" y="5280"/>
                  </a:cubicBezTo>
                  <a:cubicBezTo>
                    <a:pt x="9600" y="8000"/>
                    <a:pt x="14160" y="12160"/>
                    <a:pt x="16920" y="15120"/>
                  </a:cubicBezTo>
                  <a:cubicBezTo>
                    <a:pt x="19680" y="18080"/>
                    <a:pt x="20640" y="198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3" name="Line"/>
            <p:cNvSpPr/>
            <p:nvPr/>
          </p:nvSpPr>
          <p:spPr>
            <a:xfrm>
              <a:off x="1968499" y="375849"/>
              <a:ext cx="190501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00" y="0"/>
                    <a:pt x="19200" y="0"/>
                    <a:pt x="17160" y="1286"/>
                  </a:cubicBezTo>
                  <a:cubicBezTo>
                    <a:pt x="15120" y="2571"/>
                    <a:pt x="12240" y="5143"/>
                    <a:pt x="9360" y="8421"/>
                  </a:cubicBezTo>
                  <a:cubicBezTo>
                    <a:pt x="6480" y="11700"/>
                    <a:pt x="3600" y="15686"/>
                    <a:pt x="2040" y="18000"/>
                  </a:cubicBezTo>
                  <a:cubicBezTo>
                    <a:pt x="480" y="20314"/>
                    <a:pt x="240" y="209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4" name="Line"/>
            <p:cNvSpPr/>
            <p:nvPr/>
          </p:nvSpPr>
          <p:spPr>
            <a:xfrm>
              <a:off x="2184400" y="582722"/>
              <a:ext cx="88900" cy="134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4" fill="norm" stroke="1" extrusionOk="0">
                  <a:moveTo>
                    <a:pt x="0" y="421"/>
                  </a:moveTo>
                  <a:cubicBezTo>
                    <a:pt x="2571" y="88"/>
                    <a:pt x="5143" y="-244"/>
                    <a:pt x="7200" y="254"/>
                  </a:cubicBezTo>
                  <a:cubicBezTo>
                    <a:pt x="9257" y="753"/>
                    <a:pt x="10800" y="2082"/>
                    <a:pt x="10800" y="4574"/>
                  </a:cubicBezTo>
                  <a:cubicBezTo>
                    <a:pt x="10800" y="7067"/>
                    <a:pt x="9257" y="10722"/>
                    <a:pt x="6943" y="13713"/>
                  </a:cubicBezTo>
                  <a:cubicBezTo>
                    <a:pt x="4629" y="16704"/>
                    <a:pt x="1543" y="19030"/>
                    <a:pt x="1286" y="20193"/>
                  </a:cubicBezTo>
                  <a:cubicBezTo>
                    <a:pt x="1029" y="21356"/>
                    <a:pt x="3600" y="21356"/>
                    <a:pt x="7457" y="20858"/>
                  </a:cubicBezTo>
                  <a:cubicBezTo>
                    <a:pt x="11314" y="20359"/>
                    <a:pt x="16457" y="19362"/>
                    <a:pt x="21600" y="183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5" name="Line"/>
            <p:cNvSpPr/>
            <p:nvPr/>
          </p:nvSpPr>
          <p:spPr>
            <a:xfrm>
              <a:off x="2305049" y="718749"/>
              <a:ext cx="825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6" name="Line"/>
            <p:cNvSpPr/>
            <p:nvPr/>
          </p:nvSpPr>
          <p:spPr>
            <a:xfrm>
              <a:off x="2635250" y="693349"/>
              <a:ext cx="1778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14" y="19200"/>
                    <a:pt x="11829" y="16800"/>
                    <a:pt x="15429" y="13200"/>
                  </a:cubicBezTo>
                  <a:cubicBezTo>
                    <a:pt x="19029" y="9600"/>
                    <a:pt x="20314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7" name="Line"/>
            <p:cNvSpPr/>
            <p:nvPr/>
          </p:nvSpPr>
          <p:spPr>
            <a:xfrm>
              <a:off x="2984500" y="648899"/>
              <a:ext cx="762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8" name="Line"/>
            <p:cNvSpPr/>
            <p:nvPr/>
          </p:nvSpPr>
          <p:spPr>
            <a:xfrm>
              <a:off x="3181350" y="693349"/>
              <a:ext cx="635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9" name="Line"/>
            <p:cNvSpPr/>
            <p:nvPr/>
          </p:nvSpPr>
          <p:spPr>
            <a:xfrm>
              <a:off x="3422650" y="293299"/>
              <a:ext cx="26670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714" y="400"/>
                    <a:pt x="3429" y="800"/>
                    <a:pt x="6000" y="2867"/>
                  </a:cubicBezTo>
                  <a:cubicBezTo>
                    <a:pt x="8571" y="4933"/>
                    <a:pt x="12000" y="8667"/>
                    <a:pt x="14743" y="12067"/>
                  </a:cubicBezTo>
                  <a:cubicBezTo>
                    <a:pt x="17486" y="15467"/>
                    <a:pt x="19543" y="185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0" name="Line"/>
            <p:cNvSpPr/>
            <p:nvPr/>
          </p:nvSpPr>
          <p:spPr>
            <a:xfrm>
              <a:off x="3517900" y="280599"/>
              <a:ext cx="152400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00" y="113"/>
                    <a:pt x="18600" y="225"/>
                    <a:pt x="16800" y="1069"/>
                  </a:cubicBezTo>
                  <a:cubicBezTo>
                    <a:pt x="15000" y="1912"/>
                    <a:pt x="12900" y="3487"/>
                    <a:pt x="10350" y="6019"/>
                  </a:cubicBezTo>
                  <a:cubicBezTo>
                    <a:pt x="7800" y="8550"/>
                    <a:pt x="4800" y="12038"/>
                    <a:pt x="3000" y="14794"/>
                  </a:cubicBezTo>
                  <a:cubicBezTo>
                    <a:pt x="1200" y="17550"/>
                    <a:pt x="600" y="1957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1" name="Line"/>
            <p:cNvSpPr/>
            <p:nvPr/>
          </p:nvSpPr>
          <p:spPr>
            <a:xfrm>
              <a:off x="3708400" y="565858"/>
              <a:ext cx="114300" cy="114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9" fill="norm" stroke="1" extrusionOk="0">
                  <a:moveTo>
                    <a:pt x="0" y="7161"/>
                  </a:moveTo>
                  <a:cubicBezTo>
                    <a:pt x="0" y="9124"/>
                    <a:pt x="0" y="11088"/>
                    <a:pt x="0" y="13837"/>
                  </a:cubicBezTo>
                  <a:cubicBezTo>
                    <a:pt x="0" y="16586"/>
                    <a:pt x="0" y="20121"/>
                    <a:pt x="400" y="20514"/>
                  </a:cubicBezTo>
                  <a:cubicBezTo>
                    <a:pt x="800" y="20906"/>
                    <a:pt x="1600" y="18157"/>
                    <a:pt x="3000" y="14819"/>
                  </a:cubicBezTo>
                  <a:cubicBezTo>
                    <a:pt x="4400" y="11481"/>
                    <a:pt x="6400" y="7554"/>
                    <a:pt x="8400" y="4804"/>
                  </a:cubicBezTo>
                  <a:cubicBezTo>
                    <a:pt x="10400" y="2055"/>
                    <a:pt x="12400" y="484"/>
                    <a:pt x="14400" y="92"/>
                  </a:cubicBezTo>
                  <a:cubicBezTo>
                    <a:pt x="16400" y="-301"/>
                    <a:pt x="18400" y="484"/>
                    <a:pt x="19600" y="4215"/>
                  </a:cubicBezTo>
                  <a:cubicBezTo>
                    <a:pt x="20800" y="7946"/>
                    <a:pt x="21200" y="14623"/>
                    <a:pt x="21600" y="212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2" name="Line"/>
            <p:cNvSpPr/>
            <p:nvPr/>
          </p:nvSpPr>
          <p:spPr>
            <a:xfrm>
              <a:off x="3854450" y="234412"/>
              <a:ext cx="123783" cy="547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4" h="21502" fill="norm" stroke="1" extrusionOk="0">
                  <a:moveTo>
                    <a:pt x="0" y="1813"/>
                  </a:moveTo>
                  <a:cubicBezTo>
                    <a:pt x="348" y="1397"/>
                    <a:pt x="697" y="982"/>
                    <a:pt x="2439" y="608"/>
                  </a:cubicBezTo>
                  <a:cubicBezTo>
                    <a:pt x="4181" y="234"/>
                    <a:pt x="7316" y="-98"/>
                    <a:pt x="10452" y="27"/>
                  </a:cubicBezTo>
                  <a:cubicBezTo>
                    <a:pt x="13587" y="151"/>
                    <a:pt x="16723" y="733"/>
                    <a:pt x="17768" y="1771"/>
                  </a:cubicBezTo>
                  <a:cubicBezTo>
                    <a:pt x="18813" y="2810"/>
                    <a:pt x="17768" y="4305"/>
                    <a:pt x="16200" y="5842"/>
                  </a:cubicBezTo>
                  <a:cubicBezTo>
                    <a:pt x="14632" y="7379"/>
                    <a:pt x="12542" y="8957"/>
                    <a:pt x="12890" y="10370"/>
                  </a:cubicBezTo>
                  <a:cubicBezTo>
                    <a:pt x="13239" y="11782"/>
                    <a:pt x="16026" y="13028"/>
                    <a:pt x="18116" y="14316"/>
                  </a:cubicBezTo>
                  <a:cubicBezTo>
                    <a:pt x="20206" y="15604"/>
                    <a:pt x="21600" y="16933"/>
                    <a:pt x="18813" y="18137"/>
                  </a:cubicBezTo>
                  <a:cubicBezTo>
                    <a:pt x="16026" y="19342"/>
                    <a:pt x="9058" y="20422"/>
                    <a:pt x="2090" y="21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3" name="Line"/>
            <p:cNvSpPr/>
            <p:nvPr/>
          </p:nvSpPr>
          <p:spPr>
            <a:xfrm>
              <a:off x="4188883" y="488933"/>
              <a:ext cx="300567" cy="128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103" fill="norm" stroke="1" extrusionOk="0">
                  <a:moveTo>
                    <a:pt x="1964" y="21103"/>
                  </a:moveTo>
                  <a:cubicBezTo>
                    <a:pt x="1208" y="20406"/>
                    <a:pt x="453" y="19709"/>
                    <a:pt x="151" y="17271"/>
                  </a:cubicBezTo>
                  <a:cubicBezTo>
                    <a:pt x="-151" y="14832"/>
                    <a:pt x="0" y="10651"/>
                    <a:pt x="604" y="7342"/>
                  </a:cubicBezTo>
                  <a:cubicBezTo>
                    <a:pt x="1208" y="4032"/>
                    <a:pt x="2266" y="1593"/>
                    <a:pt x="3172" y="548"/>
                  </a:cubicBezTo>
                  <a:cubicBezTo>
                    <a:pt x="4078" y="-497"/>
                    <a:pt x="4834" y="-149"/>
                    <a:pt x="5966" y="2464"/>
                  </a:cubicBezTo>
                  <a:cubicBezTo>
                    <a:pt x="7099" y="5077"/>
                    <a:pt x="8610" y="9955"/>
                    <a:pt x="9516" y="13264"/>
                  </a:cubicBezTo>
                  <a:cubicBezTo>
                    <a:pt x="10422" y="16574"/>
                    <a:pt x="10725" y="18316"/>
                    <a:pt x="11253" y="19187"/>
                  </a:cubicBezTo>
                  <a:cubicBezTo>
                    <a:pt x="11782" y="20058"/>
                    <a:pt x="12537" y="20058"/>
                    <a:pt x="14274" y="16922"/>
                  </a:cubicBezTo>
                  <a:cubicBezTo>
                    <a:pt x="16011" y="13787"/>
                    <a:pt x="18730" y="7516"/>
                    <a:pt x="21449" y="12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4" name="Line"/>
            <p:cNvSpPr/>
            <p:nvPr/>
          </p:nvSpPr>
          <p:spPr>
            <a:xfrm>
              <a:off x="4222750" y="299649"/>
              <a:ext cx="127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5" name="Line"/>
            <p:cNvSpPr/>
            <p:nvPr/>
          </p:nvSpPr>
          <p:spPr>
            <a:xfrm>
              <a:off x="4235450" y="198049"/>
              <a:ext cx="63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6" name="Line"/>
            <p:cNvSpPr/>
            <p:nvPr/>
          </p:nvSpPr>
          <p:spPr>
            <a:xfrm>
              <a:off x="4317999" y="312349"/>
              <a:ext cx="190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7" name="Line"/>
            <p:cNvSpPr/>
            <p:nvPr/>
          </p:nvSpPr>
          <p:spPr>
            <a:xfrm>
              <a:off x="4368800" y="191699"/>
              <a:ext cx="25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8" name="Line"/>
            <p:cNvSpPr/>
            <p:nvPr/>
          </p:nvSpPr>
          <p:spPr>
            <a:xfrm>
              <a:off x="4381156" y="0"/>
              <a:ext cx="197734" cy="414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1361" fill="norm" stroke="1" extrusionOk="0">
                  <a:moveTo>
                    <a:pt x="16236" y="16098"/>
                  </a:moveTo>
                  <a:cubicBezTo>
                    <a:pt x="13086" y="15771"/>
                    <a:pt x="9936" y="15444"/>
                    <a:pt x="7123" y="16044"/>
                  </a:cubicBezTo>
                  <a:cubicBezTo>
                    <a:pt x="4311" y="16644"/>
                    <a:pt x="1836" y="18171"/>
                    <a:pt x="711" y="19208"/>
                  </a:cubicBezTo>
                  <a:cubicBezTo>
                    <a:pt x="-414" y="20244"/>
                    <a:pt x="-189" y="20789"/>
                    <a:pt x="1273" y="21117"/>
                  </a:cubicBezTo>
                  <a:cubicBezTo>
                    <a:pt x="2736" y="21444"/>
                    <a:pt x="5436" y="21553"/>
                    <a:pt x="8136" y="20735"/>
                  </a:cubicBezTo>
                  <a:cubicBezTo>
                    <a:pt x="10836" y="19917"/>
                    <a:pt x="13536" y="18171"/>
                    <a:pt x="15561" y="15717"/>
                  </a:cubicBezTo>
                  <a:cubicBezTo>
                    <a:pt x="17586" y="13262"/>
                    <a:pt x="18936" y="10098"/>
                    <a:pt x="19836" y="7480"/>
                  </a:cubicBezTo>
                  <a:cubicBezTo>
                    <a:pt x="20736" y="4862"/>
                    <a:pt x="21186" y="2789"/>
                    <a:pt x="20961" y="1589"/>
                  </a:cubicBezTo>
                  <a:cubicBezTo>
                    <a:pt x="20736" y="389"/>
                    <a:pt x="19836" y="62"/>
                    <a:pt x="18824" y="8"/>
                  </a:cubicBezTo>
                  <a:cubicBezTo>
                    <a:pt x="17811" y="-47"/>
                    <a:pt x="16686" y="171"/>
                    <a:pt x="15449" y="1808"/>
                  </a:cubicBezTo>
                  <a:cubicBezTo>
                    <a:pt x="14211" y="3444"/>
                    <a:pt x="12861" y="6498"/>
                    <a:pt x="12861" y="9389"/>
                  </a:cubicBezTo>
                  <a:cubicBezTo>
                    <a:pt x="12861" y="12280"/>
                    <a:pt x="14211" y="15008"/>
                    <a:pt x="15561" y="177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9" name="Line"/>
            <p:cNvSpPr/>
            <p:nvPr/>
          </p:nvSpPr>
          <p:spPr>
            <a:xfrm>
              <a:off x="4794250" y="295886"/>
              <a:ext cx="234950" cy="359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6" fill="norm" stroke="1" extrusionOk="0">
                  <a:moveTo>
                    <a:pt x="0" y="1741"/>
                  </a:moveTo>
                  <a:cubicBezTo>
                    <a:pt x="389" y="1109"/>
                    <a:pt x="778" y="478"/>
                    <a:pt x="1459" y="162"/>
                  </a:cubicBezTo>
                  <a:cubicBezTo>
                    <a:pt x="2141" y="-154"/>
                    <a:pt x="3114" y="-154"/>
                    <a:pt x="4768" y="1551"/>
                  </a:cubicBezTo>
                  <a:cubicBezTo>
                    <a:pt x="6422" y="3257"/>
                    <a:pt x="8757" y="6667"/>
                    <a:pt x="11676" y="10267"/>
                  </a:cubicBezTo>
                  <a:cubicBezTo>
                    <a:pt x="14595" y="13867"/>
                    <a:pt x="18097" y="17657"/>
                    <a:pt x="21600" y="2144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0" name="Line"/>
            <p:cNvSpPr/>
            <p:nvPr/>
          </p:nvSpPr>
          <p:spPr>
            <a:xfrm>
              <a:off x="4813300" y="261549"/>
              <a:ext cx="260350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68" y="1200"/>
                    <a:pt x="17737" y="2400"/>
                    <a:pt x="15541" y="4527"/>
                  </a:cubicBezTo>
                  <a:cubicBezTo>
                    <a:pt x="13346" y="6655"/>
                    <a:pt x="10888" y="9709"/>
                    <a:pt x="8254" y="12709"/>
                  </a:cubicBezTo>
                  <a:cubicBezTo>
                    <a:pt x="5620" y="15709"/>
                    <a:pt x="2810" y="186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1" name="Line"/>
            <p:cNvSpPr/>
            <p:nvPr/>
          </p:nvSpPr>
          <p:spPr>
            <a:xfrm>
              <a:off x="4686663" y="977970"/>
              <a:ext cx="259988" cy="260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0" h="21441" fill="norm" stroke="1" extrusionOk="0">
                  <a:moveTo>
                    <a:pt x="1550" y="2184"/>
                  </a:moveTo>
                  <a:cubicBezTo>
                    <a:pt x="1375" y="1138"/>
                    <a:pt x="1199" y="93"/>
                    <a:pt x="936" y="6"/>
                  </a:cubicBezTo>
                  <a:cubicBezTo>
                    <a:pt x="672" y="-81"/>
                    <a:pt x="321" y="790"/>
                    <a:pt x="146" y="3925"/>
                  </a:cubicBezTo>
                  <a:cubicBezTo>
                    <a:pt x="-30" y="7061"/>
                    <a:pt x="-30" y="12461"/>
                    <a:pt x="58" y="15596"/>
                  </a:cubicBezTo>
                  <a:cubicBezTo>
                    <a:pt x="146" y="18732"/>
                    <a:pt x="321" y="19603"/>
                    <a:pt x="848" y="20300"/>
                  </a:cubicBezTo>
                  <a:cubicBezTo>
                    <a:pt x="1375" y="20996"/>
                    <a:pt x="2253" y="21519"/>
                    <a:pt x="2955" y="21432"/>
                  </a:cubicBezTo>
                  <a:cubicBezTo>
                    <a:pt x="3658" y="21345"/>
                    <a:pt x="4185" y="20648"/>
                    <a:pt x="5238" y="18209"/>
                  </a:cubicBezTo>
                  <a:cubicBezTo>
                    <a:pt x="6292" y="15771"/>
                    <a:pt x="7872" y="11590"/>
                    <a:pt x="8750" y="9064"/>
                  </a:cubicBezTo>
                  <a:cubicBezTo>
                    <a:pt x="9629" y="6538"/>
                    <a:pt x="9804" y="5667"/>
                    <a:pt x="9804" y="5667"/>
                  </a:cubicBezTo>
                  <a:cubicBezTo>
                    <a:pt x="9804" y="5667"/>
                    <a:pt x="9629" y="6538"/>
                    <a:pt x="9804" y="7932"/>
                  </a:cubicBezTo>
                  <a:cubicBezTo>
                    <a:pt x="9980" y="9325"/>
                    <a:pt x="10507" y="11242"/>
                    <a:pt x="11209" y="12461"/>
                  </a:cubicBezTo>
                  <a:cubicBezTo>
                    <a:pt x="11911" y="13680"/>
                    <a:pt x="12790" y="14203"/>
                    <a:pt x="13404" y="13942"/>
                  </a:cubicBezTo>
                  <a:cubicBezTo>
                    <a:pt x="14019" y="13680"/>
                    <a:pt x="14370" y="12635"/>
                    <a:pt x="14633" y="11677"/>
                  </a:cubicBezTo>
                  <a:cubicBezTo>
                    <a:pt x="14897" y="10719"/>
                    <a:pt x="15072" y="9848"/>
                    <a:pt x="15160" y="9848"/>
                  </a:cubicBezTo>
                  <a:cubicBezTo>
                    <a:pt x="15248" y="9848"/>
                    <a:pt x="15248" y="10719"/>
                    <a:pt x="15248" y="11938"/>
                  </a:cubicBezTo>
                  <a:cubicBezTo>
                    <a:pt x="15248" y="13158"/>
                    <a:pt x="15248" y="14725"/>
                    <a:pt x="15336" y="16032"/>
                  </a:cubicBezTo>
                  <a:cubicBezTo>
                    <a:pt x="15424" y="17338"/>
                    <a:pt x="15599" y="18384"/>
                    <a:pt x="15687" y="18471"/>
                  </a:cubicBezTo>
                  <a:cubicBezTo>
                    <a:pt x="15775" y="18558"/>
                    <a:pt x="15775" y="17687"/>
                    <a:pt x="15599" y="15684"/>
                  </a:cubicBezTo>
                  <a:cubicBezTo>
                    <a:pt x="15424" y="13680"/>
                    <a:pt x="15072" y="10545"/>
                    <a:pt x="14897" y="8280"/>
                  </a:cubicBezTo>
                  <a:cubicBezTo>
                    <a:pt x="14721" y="6016"/>
                    <a:pt x="14721" y="4622"/>
                    <a:pt x="15160" y="3751"/>
                  </a:cubicBezTo>
                  <a:cubicBezTo>
                    <a:pt x="15599" y="2880"/>
                    <a:pt x="16477" y="2532"/>
                    <a:pt x="17268" y="2619"/>
                  </a:cubicBezTo>
                  <a:cubicBezTo>
                    <a:pt x="18058" y="2706"/>
                    <a:pt x="18760" y="3229"/>
                    <a:pt x="19463" y="4796"/>
                  </a:cubicBezTo>
                  <a:cubicBezTo>
                    <a:pt x="20165" y="6364"/>
                    <a:pt x="20868" y="8977"/>
                    <a:pt x="21219" y="11329"/>
                  </a:cubicBezTo>
                  <a:cubicBezTo>
                    <a:pt x="21570" y="13680"/>
                    <a:pt x="21570" y="15771"/>
                    <a:pt x="21570" y="1786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2" name="Line"/>
            <p:cNvSpPr/>
            <p:nvPr/>
          </p:nvSpPr>
          <p:spPr>
            <a:xfrm>
              <a:off x="4997450" y="877499"/>
              <a:ext cx="101600" cy="335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6" fill="norm" stroke="1" extrusionOk="0">
                  <a:moveTo>
                    <a:pt x="0" y="0"/>
                  </a:moveTo>
                  <a:cubicBezTo>
                    <a:pt x="900" y="4347"/>
                    <a:pt x="1800" y="8694"/>
                    <a:pt x="2250" y="12023"/>
                  </a:cubicBezTo>
                  <a:cubicBezTo>
                    <a:pt x="2700" y="15351"/>
                    <a:pt x="2700" y="17660"/>
                    <a:pt x="2475" y="19223"/>
                  </a:cubicBezTo>
                  <a:cubicBezTo>
                    <a:pt x="2250" y="20785"/>
                    <a:pt x="1800" y="21600"/>
                    <a:pt x="1575" y="21532"/>
                  </a:cubicBezTo>
                  <a:cubicBezTo>
                    <a:pt x="1350" y="21464"/>
                    <a:pt x="1350" y="20513"/>
                    <a:pt x="2025" y="18543"/>
                  </a:cubicBezTo>
                  <a:cubicBezTo>
                    <a:pt x="2700" y="16574"/>
                    <a:pt x="4050" y="13585"/>
                    <a:pt x="5400" y="11819"/>
                  </a:cubicBezTo>
                  <a:cubicBezTo>
                    <a:pt x="6750" y="10053"/>
                    <a:pt x="8100" y="9509"/>
                    <a:pt x="9450" y="9509"/>
                  </a:cubicBezTo>
                  <a:cubicBezTo>
                    <a:pt x="10800" y="9509"/>
                    <a:pt x="12150" y="10053"/>
                    <a:pt x="12600" y="11004"/>
                  </a:cubicBezTo>
                  <a:cubicBezTo>
                    <a:pt x="13050" y="11955"/>
                    <a:pt x="12600" y="13313"/>
                    <a:pt x="11475" y="14332"/>
                  </a:cubicBezTo>
                  <a:cubicBezTo>
                    <a:pt x="10350" y="15351"/>
                    <a:pt x="8550" y="16030"/>
                    <a:pt x="7425" y="16709"/>
                  </a:cubicBezTo>
                  <a:cubicBezTo>
                    <a:pt x="6300" y="17389"/>
                    <a:pt x="5850" y="18068"/>
                    <a:pt x="6750" y="18475"/>
                  </a:cubicBezTo>
                  <a:cubicBezTo>
                    <a:pt x="7650" y="18883"/>
                    <a:pt x="9900" y="19019"/>
                    <a:pt x="12600" y="19223"/>
                  </a:cubicBezTo>
                  <a:cubicBezTo>
                    <a:pt x="15300" y="19426"/>
                    <a:pt x="18450" y="19698"/>
                    <a:pt x="21600" y="1997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3" name="Line"/>
            <p:cNvSpPr/>
            <p:nvPr/>
          </p:nvSpPr>
          <p:spPr>
            <a:xfrm>
              <a:off x="5137149" y="1029899"/>
              <a:ext cx="72845" cy="170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274" fill="norm" stroke="1" extrusionOk="0">
                  <a:moveTo>
                    <a:pt x="3703" y="0"/>
                  </a:moveTo>
                  <a:cubicBezTo>
                    <a:pt x="2469" y="5532"/>
                    <a:pt x="1234" y="11063"/>
                    <a:pt x="617" y="14883"/>
                  </a:cubicBezTo>
                  <a:cubicBezTo>
                    <a:pt x="0" y="18702"/>
                    <a:pt x="0" y="20810"/>
                    <a:pt x="0" y="21205"/>
                  </a:cubicBezTo>
                  <a:cubicBezTo>
                    <a:pt x="0" y="21600"/>
                    <a:pt x="0" y="20283"/>
                    <a:pt x="617" y="17517"/>
                  </a:cubicBezTo>
                  <a:cubicBezTo>
                    <a:pt x="1234" y="14751"/>
                    <a:pt x="2469" y="10537"/>
                    <a:pt x="3703" y="7771"/>
                  </a:cubicBezTo>
                  <a:cubicBezTo>
                    <a:pt x="4937" y="5005"/>
                    <a:pt x="6171" y="3688"/>
                    <a:pt x="8331" y="2634"/>
                  </a:cubicBezTo>
                  <a:cubicBezTo>
                    <a:pt x="10491" y="1580"/>
                    <a:pt x="13577" y="790"/>
                    <a:pt x="16046" y="922"/>
                  </a:cubicBezTo>
                  <a:cubicBezTo>
                    <a:pt x="18514" y="1054"/>
                    <a:pt x="20366" y="2107"/>
                    <a:pt x="20983" y="5005"/>
                  </a:cubicBezTo>
                  <a:cubicBezTo>
                    <a:pt x="21600" y="7902"/>
                    <a:pt x="20983" y="12644"/>
                    <a:pt x="20366" y="1738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4" name="Line"/>
            <p:cNvSpPr/>
            <p:nvPr/>
          </p:nvSpPr>
          <p:spPr>
            <a:xfrm>
              <a:off x="5271141" y="1041350"/>
              <a:ext cx="70426" cy="149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0931" fill="norm" stroke="1" extrusionOk="0">
                  <a:moveTo>
                    <a:pt x="5525" y="2838"/>
                  </a:moveTo>
                  <a:cubicBezTo>
                    <a:pt x="3619" y="5797"/>
                    <a:pt x="1713" y="8756"/>
                    <a:pt x="760" y="11123"/>
                  </a:cubicBezTo>
                  <a:cubicBezTo>
                    <a:pt x="-193" y="13490"/>
                    <a:pt x="-193" y="15265"/>
                    <a:pt x="442" y="17041"/>
                  </a:cubicBezTo>
                  <a:cubicBezTo>
                    <a:pt x="1078" y="18816"/>
                    <a:pt x="2348" y="20591"/>
                    <a:pt x="5525" y="20887"/>
                  </a:cubicBezTo>
                  <a:cubicBezTo>
                    <a:pt x="8701" y="21183"/>
                    <a:pt x="13783" y="19999"/>
                    <a:pt x="16960" y="17188"/>
                  </a:cubicBezTo>
                  <a:cubicBezTo>
                    <a:pt x="20136" y="14378"/>
                    <a:pt x="21407" y="9939"/>
                    <a:pt x="21089" y="6832"/>
                  </a:cubicBezTo>
                  <a:cubicBezTo>
                    <a:pt x="20772" y="3725"/>
                    <a:pt x="18866" y="1950"/>
                    <a:pt x="16325" y="915"/>
                  </a:cubicBezTo>
                  <a:cubicBezTo>
                    <a:pt x="13783" y="-121"/>
                    <a:pt x="10607" y="-417"/>
                    <a:pt x="9019" y="767"/>
                  </a:cubicBezTo>
                  <a:cubicBezTo>
                    <a:pt x="7431" y="1950"/>
                    <a:pt x="7431" y="4613"/>
                    <a:pt x="7431" y="727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5" name="Line"/>
            <p:cNvSpPr/>
            <p:nvPr/>
          </p:nvSpPr>
          <p:spPr>
            <a:xfrm>
              <a:off x="5419906" y="1055299"/>
              <a:ext cx="146129" cy="140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361" fill="norm" stroke="1" extrusionOk="0">
                  <a:moveTo>
                    <a:pt x="436" y="2901"/>
                  </a:moveTo>
                  <a:cubicBezTo>
                    <a:pt x="128" y="8060"/>
                    <a:pt x="-181" y="13218"/>
                    <a:pt x="128" y="16442"/>
                  </a:cubicBezTo>
                  <a:cubicBezTo>
                    <a:pt x="436" y="19666"/>
                    <a:pt x="1362" y="20955"/>
                    <a:pt x="2596" y="21278"/>
                  </a:cubicBezTo>
                  <a:cubicBezTo>
                    <a:pt x="3830" y="21600"/>
                    <a:pt x="5373" y="20955"/>
                    <a:pt x="6608" y="19827"/>
                  </a:cubicBezTo>
                  <a:cubicBezTo>
                    <a:pt x="7842" y="18699"/>
                    <a:pt x="8768" y="17087"/>
                    <a:pt x="9539" y="15475"/>
                  </a:cubicBezTo>
                  <a:cubicBezTo>
                    <a:pt x="10310" y="13863"/>
                    <a:pt x="10928" y="12251"/>
                    <a:pt x="12008" y="11767"/>
                  </a:cubicBezTo>
                  <a:cubicBezTo>
                    <a:pt x="13088" y="11284"/>
                    <a:pt x="14630" y="11928"/>
                    <a:pt x="16173" y="12251"/>
                  </a:cubicBezTo>
                  <a:cubicBezTo>
                    <a:pt x="17716" y="12573"/>
                    <a:pt x="19259" y="12573"/>
                    <a:pt x="20185" y="11284"/>
                  </a:cubicBezTo>
                  <a:cubicBezTo>
                    <a:pt x="21110" y="9994"/>
                    <a:pt x="21419" y="7415"/>
                    <a:pt x="21265" y="5319"/>
                  </a:cubicBezTo>
                  <a:cubicBezTo>
                    <a:pt x="21110" y="3224"/>
                    <a:pt x="20493" y="1612"/>
                    <a:pt x="19876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6" name="Line"/>
            <p:cNvSpPr/>
            <p:nvPr/>
          </p:nvSpPr>
          <p:spPr>
            <a:xfrm>
              <a:off x="5620175" y="1012966"/>
              <a:ext cx="134666" cy="150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2" h="21600" fill="norm" stroke="1" extrusionOk="0">
                  <a:moveTo>
                    <a:pt x="2924" y="7910"/>
                  </a:moveTo>
                  <a:cubicBezTo>
                    <a:pt x="1927" y="10952"/>
                    <a:pt x="930" y="13994"/>
                    <a:pt x="431" y="16428"/>
                  </a:cubicBezTo>
                  <a:cubicBezTo>
                    <a:pt x="-67" y="18862"/>
                    <a:pt x="-67" y="20687"/>
                    <a:pt x="99" y="20687"/>
                  </a:cubicBezTo>
                  <a:cubicBezTo>
                    <a:pt x="265" y="20687"/>
                    <a:pt x="598" y="18862"/>
                    <a:pt x="1096" y="15820"/>
                  </a:cubicBezTo>
                  <a:cubicBezTo>
                    <a:pt x="1595" y="12777"/>
                    <a:pt x="2259" y="8518"/>
                    <a:pt x="4751" y="5324"/>
                  </a:cubicBezTo>
                  <a:cubicBezTo>
                    <a:pt x="7244" y="2130"/>
                    <a:pt x="11564" y="0"/>
                    <a:pt x="14887" y="0"/>
                  </a:cubicBezTo>
                  <a:cubicBezTo>
                    <a:pt x="18210" y="0"/>
                    <a:pt x="20536" y="2130"/>
                    <a:pt x="21035" y="6085"/>
                  </a:cubicBezTo>
                  <a:cubicBezTo>
                    <a:pt x="21533" y="10039"/>
                    <a:pt x="20204" y="15820"/>
                    <a:pt x="18875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7" name="Line"/>
            <p:cNvSpPr/>
            <p:nvPr/>
          </p:nvSpPr>
          <p:spPr>
            <a:xfrm>
              <a:off x="1737529" y="2020499"/>
              <a:ext cx="204930" cy="425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506" fill="norm" stroke="1" extrusionOk="0">
                  <a:moveTo>
                    <a:pt x="2892" y="0"/>
                  </a:moveTo>
                  <a:cubicBezTo>
                    <a:pt x="2671" y="4705"/>
                    <a:pt x="2451" y="9410"/>
                    <a:pt x="2341" y="12832"/>
                  </a:cubicBezTo>
                  <a:cubicBezTo>
                    <a:pt x="2230" y="16253"/>
                    <a:pt x="2230" y="18392"/>
                    <a:pt x="2230" y="19729"/>
                  </a:cubicBezTo>
                  <a:cubicBezTo>
                    <a:pt x="2230" y="21065"/>
                    <a:pt x="2230" y="21600"/>
                    <a:pt x="2120" y="21493"/>
                  </a:cubicBezTo>
                  <a:cubicBezTo>
                    <a:pt x="2010" y="21386"/>
                    <a:pt x="1790" y="20638"/>
                    <a:pt x="1459" y="19461"/>
                  </a:cubicBezTo>
                  <a:cubicBezTo>
                    <a:pt x="1128" y="18285"/>
                    <a:pt x="688" y="16681"/>
                    <a:pt x="357" y="15612"/>
                  </a:cubicBezTo>
                  <a:cubicBezTo>
                    <a:pt x="26" y="14543"/>
                    <a:pt x="-194" y="14008"/>
                    <a:pt x="247" y="13848"/>
                  </a:cubicBezTo>
                  <a:cubicBezTo>
                    <a:pt x="688" y="13687"/>
                    <a:pt x="1790" y="13901"/>
                    <a:pt x="3002" y="14008"/>
                  </a:cubicBezTo>
                  <a:cubicBezTo>
                    <a:pt x="4214" y="14115"/>
                    <a:pt x="5537" y="14115"/>
                    <a:pt x="7300" y="13527"/>
                  </a:cubicBezTo>
                  <a:cubicBezTo>
                    <a:pt x="9063" y="12939"/>
                    <a:pt x="11267" y="11762"/>
                    <a:pt x="13471" y="9998"/>
                  </a:cubicBezTo>
                  <a:cubicBezTo>
                    <a:pt x="15675" y="8234"/>
                    <a:pt x="17879" y="5881"/>
                    <a:pt x="19202" y="4438"/>
                  </a:cubicBezTo>
                  <a:cubicBezTo>
                    <a:pt x="20524" y="2994"/>
                    <a:pt x="20965" y="2459"/>
                    <a:pt x="21186" y="2620"/>
                  </a:cubicBezTo>
                  <a:cubicBezTo>
                    <a:pt x="21406" y="2780"/>
                    <a:pt x="21406" y="3636"/>
                    <a:pt x="21075" y="5667"/>
                  </a:cubicBezTo>
                  <a:cubicBezTo>
                    <a:pt x="20745" y="7699"/>
                    <a:pt x="20084" y="10907"/>
                    <a:pt x="19863" y="13580"/>
                  </a:cubicBezTo>
                  <a:cubicBezTo>
                    <a:pt x="19643" y="16253"/>
                    <a:pt x="19863" y="18392"/>
                    <a:pt x="20084" y="20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8" name="Line"/>
            <p:cNvSpPr/>
            <p:nvPr/>
          </p:nvSpPr>
          <p:spPr>
            <a:xfrm>
              <a:off x="1990989" y="2312599"/>
              <a:ext cx="74405" cy="140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1" h="21152" fill="norm" stroke="1" extrusionOk="0">
                  <a:moveTo>
                    <a:pt x="4305" y="3812"/>
                  </a:moveTo>
                  <a:cubicBezTo>
                    <a:pt x="2554" y="7624"/>
                    <a:pt x="803" y="11435"/>
                    <a:pt x="219" y="14294"/>
                  </a:cubicBezTo>
                  <a:cubicBezTo>
                    <a:pt x="-365" y="17153"/>
                    <a:pt x="219" y="19059"/>
                    <a:pt x="1970" y="20171"/>
                  </a:cubicBezTo>
                  <a:cubicBezTo>
                    <a:pt x="3721" y="21282"/>
                    <a:pt x="6640" y="21600"/>
                    <a:pt x="9851" y="20329"/>
                  </a:cubicBezTo>
                  <a:cubicBezTo>
                    <a:pt x="13062" y="19059"/>
                    <a:pt x="16565" y="16200"/>
                    <a:pt x="18608" y="13659"/>
                  </a:cubicBezTo>
                  <a:cubicBezTo>
                    <a:pt x="20651" y="11118"/>
                    <a:pt x="21235" y="8894"/>
                    <a:pt x="19484" y="6671"/>
                  </a:cubicBezTo>
                  <a:cubicBezTo>
                    <a:pt x="17732" y="4447"/>
                    <a:pt x="13646" y="2224"/>
                    <a:pt x="955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9" name="Line"/>
            <p:cNvSpPr/>
            <p:nvPr/>
          </p:nvSpPr>
          <p:spPr>
            <a:xfrm>
              <a:off x="2222500" y="2122099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0" name="Line"/>
            <p:cNvSpPr/>
            <p:nvPr/>
          </p:nvSpPr>
          <p:spPr>
            <a:xfrm>
              <a:off x="2222500" y="2280849"/>
              <a:ext cx="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1" name="Line"/>
            <p:cNvSpPr/>
            <p:nvPr/>
          </p:nvSpPr>
          <p:spPr>
            <a:xfrm>
              <a:off x="2552700" y="2039549"/>
              <a:ext cx="26670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086" y="2243"/>
                    <a:pt x="6171" y="4485"/>
                    <a:pt x="9000" y="7082"/>
                  </a:cubicBezTo>
                  <a:cubicBezTo>
                    <a:pt x="11829" y="9679"/>
                    <a:pt x="14400" y="12630"/>
                    <a:pt x="16457" y="15108"/>
                  </a:cubicBezTo>
                  <a:cubicBezTo>
                    <a:pt x="18514" y="17587"/>
                    <a:pt x="20057" y="1959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2" name="Line"/>
            <p:cNvSpPr/>
            <p:nvPr/>
          </p:nvSpPr>
          <p:spPr>
            <a:xfrm>
              <a:off x="2654300" y="1988749"/>
              <a:ext cx="152400" cy="450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00" y="1217"/>
                    <a:pt x="17400" y="2434"/>
                    <a:pt x="15000" y="4563"/>
                  </a:cubicBezTo>
                  <a:cubicBezTo>
                    <a:pt x="12600" y="6693"/>
                    <a:pt x="9900" y="9735"/>
                    <a:pt x="7350" y="12727"/>
                  </a:cubicBezTo>
                  <a:cubicBezTo>
                    <a:pt x="4800" y="15718"/>
                    <a:pt x="2400" y="186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3" name="Line"/>
            <p:cNvSpPr/>
            <p:nvPr/>
          </p:nvSpPr>
          <p:spPr>
            <a:xfrm>
              <a:off x="3067050" y="2096699"/>
              <a:ext cx="2476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92" y="14400"/>
                    <a:pt x="12185" y="7200"/>
                    <a:pt x="15785" y="3600"/>
                  </a:cubicBezTo>
                  <a:cubicBezTo>
                    <a:pt x="19385" y="0"/>
                    <a:pt x="2049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4" name="Line"/>
            <p:cNvSpPr/>
            <p:nvPr/>
          </p:nvSpPr>
          <p:spPr>
            <a:xfrm>
              <a:off x="3143250" y="2191949"/>
              <a:ext cx="2286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00" y="21600"/>
                    <a:pt x="6800" y="21600"/>
                    <a:pt x="10400" y="18000"/>
                  </a:cubicBezTo>
                  <a:cubicBezTo>
                    <a:pt x="14000" y="14400"/>
                    <a:pt x="178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5" name="Line"/>
            <p:cNvSpPr/>
            <p:nvPr/>
          </p:nvSpPr>
          <p:spPr>
            <a:xfrm>
              <a:off x="3143250" y="2280849"/>
              <a:ext cx="2222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14" y="16560"/>
                    <a:pt x="8229" y="11520"/>
                    <a:pt x="11829" y="7920"/>
                  </a:cubicBezTo>
                  <a:cubicBezTo>
                    <a:pt x="15429" y="4320"/>
                    <a:pt x="18514" y="21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6" name="Line"/>
            <p:cNvSpPr/>
            <p:nvPr/>
          </p:nvSpPr>
          <p:spPr>
            <a:xfrm>
              <a:off x="3600450" y="1956999"/>
              <a:ext cx="2032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75" y="1125"/>
                    <a:pt x="4950" y="2250"/>
                    <a:pt x="8550" y="5850"/>
                  </a:cubicBezTo>
                  <a:cubicBezTo>
                    <a:pt x="12150" y="9450"/>
                    <a:pt x="16875" y="1552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7" name="Line"/>
            <p:cNvSpPr/>
            <p:nvPr/>
          </p:nvSpPr>
          <p:spPr>
            <a:xfrm>
              <a:off x="3754553" y="1976049"/>
              <a:ext cx="131647" cy="452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1600" fill="norm" stroke="1" extrusionOk="0">
                  <a:moveTo>
                    <a:pt x="21324" y="0"/>
                  </a:moveTo>
                  <a:cubicBezTo>
                    <a:pt x="18238" y="2321"/>
                    <a:pt x="15153" y="4643"/>
                    <a:pt x="12581" y="7267"/>
                  </a:cubicBezTo>
                  <a:cubicBezTo>
                    <a:pt x="10010" y="9892"/>
                    <a:pt x="7953" y="12819"/>
                    <a:pt x="6238" y="15090"/>
                  </a:cubicBezTo>
                  <a:cubicBezTo>
                    <a:pt x="4524" y="17361"/>
                    <a:pt x="3153" y="18976"/>
                    <a:pt x="1953" y="20036"/>
                  </a:cubicBezTo>
                  <a:cubicBezTo>
                    <a:pt x="753" y="21095"/>
                    <a:pt x="-276" y="21600"/>
                    <a:pt x="67" y="21600"/>
                  </a:cubicBezTo>
                  <a:cubicBezTo>
                    <a:pt x="410" y="21600"/>
                    <a:pt x="2124" y="21095"/>
                    <a:pt x="3838" y="205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8" name="Line"/>
            <p:cNvSpPr/>
            <p:nvPr/>
          </p:nvSpPr>
          <p:spPr>
            <a:xfrm>
              <a:off x="5368705" y="2083999"/>
              <a:ext cx="225116" cy="422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550" fill="norm" stroke="1" extrusionOk="0">
                  <a:moveTo>
                    <a:pt x="3352" y="0"/>
                  </a:moveTo>
                  <a:cubicBezTo>
                    <a:pt x="3957" y="3348"/>
                    <a:pt x="4563" y="6696"/>
                    <a:pt x="4765" y="10098"/>
                  </a:cubicBezTo>
                  <a:cubicBezTo>
                    <a:pt x="4967" y="13500"/>
                    <a:pt x="4765" y="16956"/>
                    <a:pt x="4361" y="18954"/>
                  </a:cubicBezTo>
                  <a:cubicBezTo>
                    <a:pt x="3957" y="20952"/>
                    <a:pt x="3352" y="21492"/>
                    <a:pt x="2746" y="21546"/>
                  </a:cubicBezTo>
                  <a:cubicBezTo>
                    <a:pt x="2141" y="21600"/>
                    <a:pt x="1535" y="21168"/>
                    <a:pt x="1030" y="20250"/>
                  </a:cubicBezTo>
                  <a:cubicBezTo>
                    <a:pt x="526" y="19332"/>
                    <a:pt x="122" y="17928"/>
                    <a:pt x="21" y="16956"/>
                  </a:cubicBezTo>
                  <a:cubicBezTo>
                    <a:pt x="-80" y="15984"/>
                    <a:pt x="122" y="15444"/>
                    <a:pt x="2040" y="14634"/>
                  </a:cubicBezTo>
                  <a:cubicBezTo>
                    <a:pt x="3957" y="13824"/>
                    <a:pt x="7591" y="12744"/>
                    <a:pt x="10922" y="10908"/>
                  </a:cubicBezTo>
                  <a:cubicBezTo>
                    <a:pt x="14253" y="9072"/>
                    <a:pt x="17281" y="6480"/>
                    <a:pt x="18997" y="4860"/>
                  </a:cubicBezTo>
                  <a:cubicBezTo>
                    <a:pt x="20713" y="3240"/>
                    <a:pt x="21116" y="2592"/>
                    <a:pt x="21318" y="2646"/>
                  </a:cubicBezTo>
                  <a:cubicBezTo>
                    <a:pt x="21520" y="2700"/>
                    <a:pt x="21520" y="3456"/>
                    <a:pt x="21318" y="5454"/>
                  </a:cubicBezTo>
                  <a:cubicBezTo>
                    <a:pt x="21116" y="7452"/>
                    <a:pt x="20713" y="10692"/>
                    <a:pt x="20511" y="13338"/>
                  </a:cubicBezTo>
                  <a:cubicBezTo>
                    <a:pt x="20309" y="15984"/>
                    <a:pt x="20309" y="18036"/>
                    <a:pt x="20309" y="200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9" name="Line"/>
            <p:cNvSpPr/>
            <p:nvPr/>
          </p:nvSpPr>
          <p:spPr>
            <a:xfrm>
              <a:off x="5645150" y="2445949"/>
              <a:ext cx="317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0" name="Line"/>
            <p:cNvSpPr/>
            <p:nvPr/>
          </p:nvSpPr>
          <p:spPr>
            <a:xfrm>
              <a:off x="5772150" y="2236399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1" name="Line"/>
            <p:cNvSpPr/>
            <p:nvPr/>
          </p:nvSpPr>
          <p:spPr>
            <a:xfrm>
              <a:off x="5791200" y="2458649"/>
              <a:ext cx="1" cy="127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2" name="Line"/>
            <p:cNvSpPr/>
            <p:nvPr/>
          </p:nvSpPr>
          <p:spPr>
            <a:xfrm>
              <a:off x="6203950" y="2172899"/>
              <a:ext cx="241300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274" y="1906"/>
                    <a:pt x="4547" y="3812"/>
                    <a:pt x="7105" y="6247"/>
                  </a:cubicBezTo>
                  <a:cubicBezTo>
                    <a:pt x="9663" y="8682"/>
                    <a:pt x="12505" y="11647"/>
                    <a:pt x="14968" y="14294"/>
                  </a:cubicBezTo>
                  <a:cubicBezTo>
                    <a:pt x="17432" y="16941"/>
                    <a:pt x="19516" y="192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3" name="Line"/>
            <p:cNvSpPr/>
            <p:nvPr/>
          </p:nvSpPr>
          <p:spPr>
            <a:xfrm>
              <a:off x="6265644" y="2160199"/>
              <a:ext cx="173256" cy="4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1" h="21600" fill="norm" stroke="1" extrusionOk="0">
                  <a:moveTo>
                    <a:pt x="21301" y="0"/>
                  </a:moveTo>
                  <a:cubicBezTo>
                    <a:pt x="19219" y="474"/>
                    <a:pt x="17137" y="947"/>
                    <a:pt x="14795" y="2511"/>
                  </a:cubicBezTo>
                  <a:cubicBezTo>
                    <a:pt x="12453" y="4074"/>
                    <a:pt x="9850" y="6726"/>
                    <a:pt x="7248" y="9853"/>
                  </a:cubicBezTo>
                  <a:cubicBezTo>
                    <a:pt x="4646" y="12979"/>
                    <a:pt x="2043" y="16579"/>
                    <a:pt x="872" y="18616"/>
                  </a:cubicBezTo>
                  <a:cubicBezTo>
                    <a:pt x="-299" y="20653"/>
                    <a:pt x="-39" y="21126"/>
                    <a:pt x="22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4" name="Line"/>
            <p:cNvSpPr/>
            <p:nvPr/>
          </p:nvSpPr>
          <p:spPr>
            <a:xfrm>
              <a:off x="6692900" y="2271822"/>
              <a:ext cx="190500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5760" y="12302"/>
                    <a:pt x="11520" y="4448"/>
                    <a:pt x="15120" y="1502"/>
                  </a:cubicBezTo>
                  <a:cubicBezTo>
                    <a:pt x="18720" y="-1443"/>
                    <a:pt x="2016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5" name="Line"/>
            <p:cNvSpPr/>
            <p:nvPr/>
          </p:nvSpPr>
          <p:spPr>
            <a:xfrm>
              <a:off x="6680200" y="2376099"/>
              <a:ext cx="2222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6" name="Line"/>
            <p:cNvSpPr/>
            <p:nvPr/>
          </p:nvSpPr>
          <p:spPr>
            <a:xfrm>
              <a:off x="6616700" y="2477699"/>
              <a:ext cx="2222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7" name="Line"/>
            <p:cNvSpPr/>
            <p:nvPr/>
          </p:nvSpPr>
          <p:spPr>
            <a:xfrm>
              <a:off x="6710144" y="2166549"/>
              <a:ext cx="135156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600" fill="norm" stroke="1" extrusionOk="0">
                  <a:moveTo>
                    <a:pt x="21219" y="0"/>
                  </a:moveTo>
                  <a:cubicBezTo>
                    <a:pt x="17231" y="3700"/>
                    <a:pt x="13244" y="7400"/>
                    <a:pt x="9588" y="10750"/>
                  </a:cubicBezTo>
                  <a:cubicBezTo>
                    <a:pt x="5933" y="14100"/>
                    <a:pt x="2610" y="17100"/>
                    <a:pt x="1114" y="18850"/>
                  </a:cubicBezTo>
                  <a:cubicBezTo>
                    <a:pt x="-381" y="20600"/>
                    <a:pt x="-49" y="21100"/>
                    <a:pt x="2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8" name="Line"/>
            <p:cNvSpPr/>
            <p:nvPr/>
          </p:nvSpPr>
          <p:spPr>
            <a:xfrm>
              <a:off x="7150100" y="2172899"/>
              <a:ext cx="11430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00" y="5400"/>
                    <a:pt x="8000" y="10800"/>
                    <a:pt x="11600" y="14400"/>
                  </a:cubicBezTo>
                  <a:cubicBezTo>
                    <a:pt x="15200" y="18000"/>
                    <a:pt x="18400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9" name="Line"/>
            <p:cNvSpPr/>
            <p:nvPr/>
          </p:nvSpPr>
          <p:spPr>
            <a:xfrm>
              <a:off x="7207250" y="2191949"/>
              <a:ext cx="184150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76" y="3832"/>
                    <a:pt x="14152" y="7665"/>
                    <a:pt x="10552" y="11265"/>
                  </a:cubicBezTo>
                  <a:cubicBezTo>
                    <a:pt x="6952" y="14865"/>
                    <a:pt x="3476" y="1823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0" name="Line"/>
            <p:cNvSpPr/>
            <p:nvPr/>
          </p:nvSpPr>
          <p:spPr>
            <a:xfrm>
              <a:off x="2597150" y="3214299"/>
              <a:ext cx="24130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947" y="0"/>
                    <a:pt x="1895" y="0"/>
                    <a:pt x="3505" y="1029"/>
                  </a:cubicBezTo>
                  <a:cubicBezTo>
                    <a:pt x="5116" y="2057"/>
                    <a:pt x="7389" y="4114"/>
                    <a:pt x="9853" y="7053"/>
                  </a:cubicBezTo>
                  <a:cubicBezTo>
                    <a:pt x="12316" y="9992"/>
                    <a:pt x="14968" y="13812"/>
                    <a:pt x="16958" y="16384"/>
                  </a:cubicBezTo>
                  <a:cubicBezTo>
                    <a:pt x="18947" y="18955"/>
                    <a:pt x="20274" y="2027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1" name="Line"/>
            <p:cNvSpPr/>
            <p:nvPr/>
          </p:nvSpPr>
          <p:spPr>
            <a:xfrm>
              <a:off x="2681421" y="3176199"/>
              <a:ext cx="150680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600" fill="norm" stroke="1" extrusionOk="0">
                  <a:moveTo>
                    <a:pt x="21356" y="0"/>
                  </a:moveTo>
                  <a:cubicBezTo>
                    <a:pt x="18356" y="3173"/>
                    <a:pt x="15356" y="6346"/>
                    <a:pt x="12056" y="9702"/>
                  </a:cubicBezTo>
                  <a:cubicBezTo>
                    <a:pt x="8756" y="13058"/>
                    <a:pt x="5156" y="16597"/>
                    <a:pt x="2906" y="18732"/>
                  </a:cubicBezTo>
                  <a:cubicBezTo>
                    <a:pt x="656" y="20868"/>
                    <a:pt x="-244" y="21600"/>
                    <a:pt x="56" y="21600"/>
                  </a:cubicBezTo>
                  <a:cubicBezTo>
                    <a:pt x="356" y="21600"/>
                    <a:pt x="1856" y="20868"/>
                    <a:pt x="3356" y="201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2" name="Line"/>
            <p:cNvSpPr/>
            <p:nvPr/>
          </p:nvSpPr>
          <p:spPr>
            <a:xfrm>
              <a:off x="3061935" y="3296849"/>
              <a:ext cx="233716" cy="10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600" fill="norm" stroke="1" extrusionOk="0">
                  <a:moveTo>
                    <a:pt x="3938" y="12960"/>
                  </a:moveTo>
                  <a:cubicBezTo>
                    <a:pt x="2202" y="12960"/>
                    <a:pt x="466" y="12960"/>
                    <a:pt x="81" y="15120"/>
                  </a:cubicBezTo>
                  <a:cubicBezTo>
                    <a:pt x="-305" y="17280"/>
                    <a:pt x="659" y="21600"/>
                    <a:pt x="3841" y="21600"/>
                  </a:cubicBezTo>
                  <a:cubicBezTo>
                    <a:pt x="7024" y="21600"/>
                    <a:pt x="12424" y="17280"/>
                    <a:pt x="15702" y="12960"/>
                  </a:cubicBezTo>
                  <a:cubicBezTo>
                    <a:pt x="18981" y="8640"/>
                    <a:pt x="20138" y="4320"/>
                    <a:pt x="2129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3" name="Line"/>
            <p:cNvSpPr/>
            <p:nvPr/>
          </p:nvSpPr>
          <p:spPr>
            <a:xfrm>
              <a:off x="3009900" y="3385749"/>
              <a:ext cx="2540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60" y="16457"/>
                    <a:pt x="9720" y="11314"/>
                    <a:pt x="13320" y="7714"/>
                  </a:cubicBezTo>
                  <a:cubicBezTo>
                    <a:pt x="16920" y="4114"/>
                    <a:pt x="19260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4" name="Line"/>
            <p:cNvSpPr/>
            <p:nvPr/>
          </p:nvSpPr>
          <p:spPr>
            <a:xfrm>
              <a:off x="3057265" y="2892792"/>
              <a:ext cx="143136" cy="3003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287" fill="norm" stroke="1" extrusionOk="0">
                  <a:moveTo>
                    <a:pt x="12904" y="16034"/>
                  </a:moveTo>
                  <a:cubicBezTo>
                    <a:pt x="12586" y="15284"/>
                    <a:pt x="12268" y="14534"/>
                    <a:pt x="11315" y="14159"/>
                  </a:cubicBezTo>
                  <a:cubicBezTo>
                    <a:pt x="10362" y="13784"/>
                    <a:pt x="8774" y="13784"/>
                    <a:pt x="7027" y="14234"/>
                  </a:cubicBezTo>
                  <a:cubicBezTo>
                    <a:pt x="5280" y="14684"/>
                    <a:pt x="3374" y="15584"/>
                    <a:pt x="2104" y="16484"/>
                  </a:cubicBezTo>
                  <a:cubicBezTo>
                    <a:pt x="833" y="17384"/>
                    <a:pt x="198" y="18284"/>
                    <a:pt x="39" y="19109"/>
                  </a:cubicBezTo>
                  <a:cubicBezTo>
                    <a:pt x="-120" y="19934"/>
                    <a:pt x="198" y="20684"/>
                    <a:pt x="1151" y="21059"/>
                  </a:cubicBezTo>
                  <a:cubicBezTo>
                    <a:pt x="2104" y="21434"/>
                    <a:pt x="3692" y="21434"/>
                    <a:pt x="6392" y="20384"/>
                  </a:cubicBezTo>
                  <a:cubicBezTo>
                    <a:pt x="9092" y="19334"/>
                    <a:pt x="12904" y="17234"/>
                    <a:pt x="15127" y="14159"/>
                  </a:cubicBezTo>
                  <a:cubicBezTo>
                    <a:pt x="17351" y="11084"/>
                    <a:pt x="17986" y="7034"/>
                    <a:pt x="17827" y="4634"/>
                  </a:cubicBezTo>
                  <a:cubicBezTo>
                    <a:pt x="17668" y="2234"/>
                    <a:pt x="16715" y="1484"/>
                    <a:pt x="15604" y="884"/>
                  </a:cubicBezTo>
                  <a:cubicBezTo>
                    <a:pt x="14492" y="284"/>
                    <a:pt x="13221" y="-166"/>
                    <a:pt x="12268" y="59"/>
                  </a:cubicBezTo>
                  <a:cubicBezTo>
                    <a:pt x="11315" y="284"/>
                    <a:pt x="10680" y="1184"/>
                    <a:pt x="10680" y="3809"/>
                  </a:cubicBezTo>
                  <a:cubicBezTo>
                    <a:pt x="10680" y="6434"/>
                    <a:pt x="11315" y="10784"/>
                    <a:pt x="11792" y="13484"/>
                  </a:cubicBezTo>
                  <a:cubicBezTo>
                    <a:pt x="12268" y="16184"/>
                    <a:pt x="12586" y="17234"/>
                    <a:pt x="13380" y="17984"/>
                  </a:cubicBezTo>
                  <a:cubicBezTo>
                    <a:pt x="14174" y="18734"/>
                    <a:pt x="15445" y="19184"/>
                    <a:pt x="16874" y="19259"/>
                  </a:cubicBezTo>
                  <a:cubicBezTo>
                    <a:pt x="18304" y="19334"/>
                    <a:pt x="19892" y="19034"/>
                    <a:pt x="21480" y="187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5" name="Line"/>
            <p:cNvSpPr/>
            <p:nvPr/>
          </p:nvSpPr>
          <p:spPr>
            <a:xfrm>
              <a:off x="3467100" y="3099999"/>
              <a:ext cx="13335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457" y="4560"/>
                    <a:pt x="8914" y="9120"/>
                    <a:pt x="12514" y="12720"/>
                  </a:cubicBezTo>
                  <a:cubicBezTo>
                    <a:pt x="16114" y="16320"/>
                    <a:pt x="18857" y="189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6" name="Line"/>
            <p:cNvSpPr/>
            <p:nvPr/>
          </p:nvSpPr>
          <p:spPr>
            <a:xfrm>
              <a:off x="3568700" y="3119049"/>
              <a:ext cx="95250" cy="308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2" fill="norm" stroke="1" extrusionOk="0">
                  <a:moveTo>
                    <a:pt x="21600" y="0"/>
                  </a:moveTo>
                  <a:cubicBezTo>
                    <a:pt x="17760" y="5030"/>
                    <a:pt x="13920" y="10060"/>
                    <a:pt x="10800" y="13463"/>
                  </a:cubicBezTo>
                  <a:cubicBezTo>
                    <a:pt x="7680" y="16866"/>
                    <a:pt x="5280" y="18641"/>
                    <a:pt x="3360" y="19825"/>
                  </a:cubicBezTo>
                  <a:cubicBezTo>
                    <a:pt x="1440" y="21008"/>
                    <a:pt x="0" y="21600"/>
                    <a:pt x="0" y="21526"/>
                  </a:cubicBezTo>
                  <a:cubicBezTo>
                    <a:pt x="0" y="21452"/>
                    <a:pt x="1440" y="20712"/>
                    <a:pt x="2880" y="199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7" name="Line"/>
            <p:cNvSpPr/>
            <p:nvPr/>
          </p:nvSpPr>
          <p:spPr>
            <a:xfrm>
              <a:off x="2603500" y="4090599"/>
              <a:ext cx="82550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92" y="2945"/>
                    <a:pt x="19385" y="5891"/>
                    <a:pt x="17169" y="9055"/>
                  </a:cubicBezTo>
                  <a:cubicBezTo>
                    <a:pt x="14954" y="12218"/>
                    <a:pt x="11631" y="15600"/>
                    <a:pt x="8585" y="17727"/>
                  </a:cubicBezTo>
                  <a:cubicBezTo>
                    <a:pt x="5538" y="19855"/>
                    <a:pt x="2769" y="2072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8" name="Line"/>
            <p:cNvSpPr/>
            <p:nvPr/>
          </p:nvSpPr>
          <p:spPr>
            <a:xfrm>
              <a:off x="2654300" y="4058849"/>
              <a:ext cx="25400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6971"/>
                    <a:pt x="3600" y="12343"/>
                    <a:pt x="7200" y="8743"/>
                  </a:cubicBezTo>
                  <a:cubicBezTo>
                    <a:pt x="10800" y="5143"/>
                    <a:pt x="16200" y="257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9" name="Line"/>
            <p:cNvSpPr/>
            <p:nvPr/>
          </p:nvSpPr>
          <p:spPr>
            <a:xfrm>
              <a:off x="2647950" y="4287449"/>
              <a:ext cx="1651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31" y="15429"/>
                    <a:pt x="8862" y="9257"/>
                    <a:pt x="12462" y="5657"/>
                  </a:cubicBezTo>
                  <a:cubicBezTo>
                    <a:pt x="16062" y="2057"/>
                    <a:pt x="18831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0" name="Line"/>
            <p:cNvSpPr/>
            <p:nvPr/>
          </p:nvSpPr>
          <p:spPr>
            <a:xfrm>
              <a:off x="2730500" y="4458899"/>
              <a:ext cx="142145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600" fill="norm" stroke="1" extrusionOk="0">
                  <a:moveTo>
                    <a:pt x="0" y="0"/>
                  </a:moveTo>
                  <a:cubicBezTo>
                    <a:pt x="5718" y="3825"/>
                    <a:pt x="11435" y="7650"/>
                    <a:pt x="15088" y="11025"/>
                  </a:cubicBezTo>
                  <a:cubicBezTo>
                    <a:pt x="18741" y="14400"/>
                    <a:pt x="20329" y="17325"/>
                    <a:pt x="20965" y="19012"/>
                  </a:cubicBezTo>
                  <a:cubicBezTo>
                    <a:pt x="21600" y="20700"/>
                    <a:pt x="21282" y="21150"/>
                    <a:pt x="2096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1" name="Line"/>
            <p:cNvSpPr/>
            <p:nvPr/>
          </p:nvSpPr>
          <p:spPr>
            <a:xfrm>
              <a:off x="2749550" y="4471599"/>
              <a:ext cx="12700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40" y="1800"/>
                    <a:pt x="17280" y="3600"/>
                    <a:pt x="14220" y="6660"/>
                  </a:cubicBezTo>
                  <a:cubicBezTo>
                    <a:pt x="11160" y="9720"/>
                    <a:pt x="7200" y="14040"/>
                    <a:pt x="4680" y="16740"/>
                  </a:cubicBezTo>
                  <a:cubicBezTo>
                    <a:pt x="2160" y="19440"/>
                    <a:pt x="1080" y="205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2" name="Line"/>
            <p:cNvSpPr/>
            <p:nvPr/>
          </p:nvSpPr>
          <p:spPr>
            <a:xfrm>
              <a:off x="3200400" y="4262049"/>
              <a:ext cx="146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3" name="Line"/>
            <p:cNvSpPr/>
            <p:nvPr/>
          </p:nvSpPr>
          <p:spPr>
            <a:xfrm>
              <a:off x="3225800" y="4369999"/>
              <a:ext cx="139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64" y="16800"/>
                    <a:pt x="11127" y="12000"/>
                    <a:pt x="14727" y="8400"/>
                  </a:cubicBezTo>
                  <a:cubicBezTo>
                    <a:pt x="18327" y="4800"/>
                    <a:pt x="19964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4" name="Line"/>
            <p:cNvSpPr/>
            <p:nvPr/>
          </p:nvSpPr>
          <p:spPr>
            <a:xfrm>
              <a:off x="3575050" y="4103299"/>
              <a:ext cx="5715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2361"/>
                    <a:pt x="16800" y="4721"/>
                    <a:pt x="14400" y="7849"/>
                  </a:cubicBezTo>
                  <a:cubicBezTo>
                    <a:pt x="12000" y="10977"/>
                    <a:pt x="9600" y="14872"/>
                    <a:pt x="7200" y="17292"/>
                  </a:cubicBezTo>
                  <a:cubicBezTo>
                    <a:pt x="4800" y="19711"/>
                    <a:pt x="2400" y="2065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5" name="Line"/>
            <p:cNvSpPr/>
            <p:nvPr/>
          </p:nvSpPr>
          <p:spPr>
            <a:xfrm>
              <a:off x="3598005" y="4071549"/>
              <a:ext cx="224695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600" fill="norm" stroke="1" extrusionOk="0">
                  <a:moveTo>
                    <a:pt x="233" y="21600"/>
                  </a:moveTo>
                  <a:cubicBezTo>
                    <a:pt x="31" y="18327"/>
                    <a:pt x="-171" y="15055"/>
                    <a:pt x="233" y="12436"/>
                  </a:cubicBezTo>
                  <a:cubicBezTo>
                    <a:pt x="636" y="9818"/>
                    <a:pt x="1646" y="7855"/>
                    <a:pt x="5279" y="5891"/>
                  </a:cubicBezTo>
                  <a:cubicBezTo>
                    <a:pt x="8913" y="3927"/>
                    <a:pt x="15171" y="1964"/>
                    <a:pt x="2142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6" name="Line"/>
            <p:cNvSpPr/>
            <p:nvPr/>
          </p:nvSpPr>
          <p:spPr>
            <a:xfrm>
              <a:off x="3587750" y="4230299"/>
              <a:ext cx="1968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7" name="Line"/>
            <p:cNvSpPr/>
            <p:nvPr/>
          </p:nvSpPr>
          <p:spPr>
            <a:xfrm>
              <a:off x="3702050" y="4401749"/>
              <a:ext cx="1016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50" y="3600"/>
                    <a:pt x="8100" y="7200"/>
                    <a:pt x="11700" y="10800"/>
                  </a:cubicBezTo>
                  <a:cubicBezTo>
                    <a:pt x="15300" y="14400"/>
                    <a:pt x="1845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8" name="Line"/>
            <p:cNvSpPr/>
            <p:nvPr/>
          </p:nvSpPr>
          <p:spPr>
            <a:xfrm>
              <a:off x="3733800" y="4427149"/>
              <a:ext cx="12065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74" y="4865"/>
                    <a:pt x="11747" y="9730"/>
                    <a:pt x="8337" y="13232"/>
                  </a:cubicBezTo>
                  <a:cubicBezTo>
                    <a:pt x="4926" y="16735"/>
                    <a:pt x="3032" y="18876"/>
                    <a:pt x="1895" y="20043"/>
                  </a:cubicBezTo>
                  <a:cubicBezTo>
                    <a:pt x="758" y="21211"/>
                    <a:pt x="379" y="214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9" name="Line"/>
            <p:cNvSpPr/>
            <p:nvPr/>
          </p:nvSpPr>
          <p:spPr>
            <a:xfrm>
              <a:off x="0" y="4979599"/>
              <a:ext cx="117729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0492"/>
                  </a:moveTo>
                  <a:cubicBezTo>
                    <a:pt x="140" y="19754"/>
                    <a:pt x="280" y="19015"/>
                    <a:pt x="419" y="18277"/>
                  </a:cubicBezTo>
                  <a:cubicBezTo>
                    <a:pt x="559" y="17538"/>
                    <a:pt x="699" y="16800"/>
                    <a:pt x="843" y="16062"/>
                  </a:cubicBezTo>
                  <a:cubicBezTo>
                    <a:pt x="986" y="15323"/>
                    <a:pt x="1134" y="14585"/>
                    <a:pt x="1280" y="13846"/>
                  </a:cubicBezTo>
                  <a:cubicBezTo>
                    <a:pt x="1425" y="13108"/>
                    <a:pt x="1569" y="12369"/>
                    <a:pt x="1720" y="11723"/>
                  </a:cubicBezTo>
                  <a:cubicBezTo>
                    <a:pt x="1872" y="11077"/>
                    <a:pt x="2031" y="10523"/>
                    <a:pt x="2179" y="9969"/>
                  </a:cubicBezTo>
                  <a:cubicBezTo>
                    <a:pt x="2326" y="9415"/>
                    <a:pt x="2462" y="8862"/>
                    <a:pt x="2604" y="8215"/>
                  </a:cubicBezTo>
                  <a:cubicBezTo>
                    <a:pt x="2746" y="7569"/>
                    <a:pt x="2893" y="6831"/>
                    <a:pt x="3050" y="6185"/>
                  </a:cubicBezTo>
                  <a:cubicBezTo>
                    <a:pt x="3208" y="5538"/>
                    <a:pt x="3375" y="4985"/>
                    <a:pt x="3517" y="4523"/>
                  </a:cubicBezTo>
                  <a:cubicBezTo>
                    <a:pt x="3658" y="4062"/>
                    <a:pt x="3775" y="3692"/>
                    <a:pt x="3893" y="3415"/>
                  </a:cubicBezTo>
                  <a:cubicBezTo>
                    <a:pt x="4012" y="3138"/>
                    <a:pt x="4132" y="2954"/>
                    <a:pt x="4258" y="2769"/>
                  </a:cubicBezTo>
                  <a:cubicBezTo>
                    <a:pt x="4384" y="2585"/>
                    <a:pt x="4517" y="2400"/>
                    <a:pt x="4676" y="2123"/>
                  </a:cubicBezTo>
                  <a:cubicBezTo>
                    <a:pt x="4835" y="1846"/>
                    <a:pt x="5021" y="1477"/>
                    <a:pt x="5183" y="1292"/>
                  </a:cubicBezTo>
                  <a:cubicBezTo>
                    <a:pt x="5344" y="1108"/>
                    <a:pt x="5480" y="1108"/>
                    <a:pt x="5619" y="1015"/>
                  </a:cubicBezTo>
                  <a:cubicBezTo>
                    <a:pt x="5759" y="923"/>
                    <a:pt x="5903" y="738"/>
                    <a:pt x="6052" y="554"/>
                  </a:cubicBezTo>
                  <a:cubicBezTo>
                    <a:pt x="6202" y="369"/>
                    <a:pt x="6357" y="185"/>
                    <a:pt x="6513" y="92"/>
                  </a:cubicBezTo>
                  <a:cubicBezTo>
                    <a:pt x="6668" y="0"/>
                    <a:pt x="6823" y="0"/>
                    <a:pt x="6984" y="0"/>
                  </a:cubicBezTo>
                  <a:cubicBezTo>
                    <a:pt x="7146" y="0"/>
                    <a:pt x="7313" y="0"/>
                    <a:pt x="7478" y="0"/>
                  </a:cubicBezTo>
                  <a:cubicBezTo>
                    <a:pt x="7643" y="0"/>
                    <a:pt x="7806" y="0"/>
                    <a:pt x="7932" y="0"/>
                  </a:cubicBezTo>
                  <a:cubicBezTo>
                    <a:pt x="8058" y="0"/>
                    <a:pt x="8148" y="0"/>
                    <a:pt x="8235" y="92"/>
                  </a:cubicBezTo>
                  <a:cubicBezTo>
                    <a:pt x="8322" y="185"/>
                    <a:pt x="8408" y="369"/>
                    <a:pt x="8495" y="554"/>
                  </a:cubicBezTo>
                  <a:cubicBezTo>
                    <a:pt x="8583" y="738"/>
                    <a:pt x="8672" y="923"/>
                    <a:pt x="8802" y="1108"/>
                  </a:cubicBezTo>
                  <a:cubicBezTo>
                    <a:pt x="8932" y="1292"/>
                    <a:pt x="9103" y="1477"/>
                    <a:pt x="9233" y="1569"/>
                  </a:cubicBezTo>
                  <a:cubicBezTo>
                    <a:pt x="9363" y="1662"/>
                    <a:pt x="9452" y="1662"/>
                    <a:pt x="9544" y="1662"/>
                  </a:cubicBezTo>
                  <a:cubicBezTo>
                    <a:pt x="9635" y="1662"/>
                    <a:pt x="9728" y="1662"/>
                    <a:pt x="9870" y="1754"/>
                  </a:cubicBezTo>
                  <a:cubicBezTo>
                    <a:pt x="10012" y="1846"/>
                    <a:pt x="10202" y="2031"/>
                    <a:pt x="10338" y="2123"/>
                  </a:cubicBezTo>
                  <a:cubicBezTo>
                    <a:pt x="10474" y="2215"/>
                    <a:pt x="10555" y="2215"/>
                    <a:pt x="10647" y="2308"/>
                  </a:cubicBezTo>
                  <a:cubicBezTo>
                    <a:pt x="10738" y="2400"/>
                    <a:pt x="10839" y="2585"/>
                    <a:pt x="10936" y="2677"/>
                  </a:cubicBezTo>
                  <a:cubicBezTo>
                    <a:pt x="11033" y="2769"/>
                    <a:pt x="11126" y="2769"/>
                    <a:pt x="11231" y="2769"/>
                  </a:cubicBezTo>
                  <a:cubicBezTo>
                    <a:pt x="11336" y="2769"/>
                    <a:pt x="11452" y="2769"/>
                    <a:pt x="11608" y="2862"/>
                  </a:cubicBezTo>
                  <a:cubicBezTo>
                    <a:pt x="11763" y="2954"/>
                    <a:pt x="11957" y="3138"/>
                    <a:pt x="12107" y="3231"/>
                  </a:cubicBezTo>
                  <a:cubicBezTo>
                    <a:pt x="12256" y="3323"/>
                    <a:pt x="12361" y="3323"/>
                    <a:pt x="12460" y="3415"/>
                  </a:cubicBezTo>
                  <a:cubicBezTo>
                    <a:pt x="12559" y="3508"/>
                    <a:pt x="12652" y="3692"/>
                    <a:pt x="12806" y="3877"/>
                  </a:cubicBezTo>
                  <a:cubicBezTo>
                    <a:pt x="12959" y="4062"/>
                    <a:pt x="13173" y="4246"/>
                    <a:pt x="13379" y="4431"/>
                  </a:cubicBezTo>
                  <a:cubicBezTo>
                    <a:pt x="13584" y="4615"/>
                    <a:pt x="13783" y="4800"/>
                    <a:pt x="13924" y="4892"/>
                  </a:cubicBezTo>
                  <a:cubicBezTo>
                    <a:pt x="14066" y="4985"/>
                    <a:pt x="14151" y="4985"/>
                    <a:pt x="14289" y="5077"/>
                  </a:cubicBezTo>
                  <a:cubicBezTo>
                    <a:pt x="14427" y="5169"/>
                    <a:pt x="14617" y="5354"/>
                    <a:pt x="14769" y="5538"/>
                  </a:cubicBezTo>
                  <a:cubicBezTo>
                    <a:pt x="14920" y="5723"/>
                    <a:pt x="15033" y="5908"/>
                    <a:pt x="15181" y="6092"/>
                  </a:cubicBezTo>
                  <a:cubicBezTo>
                    <a:pt x="15328" y="6277"/>
                    <a:pt x="15511" y="6462"/>
                    <a:pt x="15650" y="6646"/>
                  </a:cubicBezTo>
                  <a:cubicBezTo>
                    <a:pt x="15790" y="6831"/>
                    <a:pt x="15887" y="7015"/>
                    <a:pt x="15983" y="7200"/>
                  </a:cubicBezTo>
                  <a:cubicBezTo>
                    <a:pt x="16078" y="7385"/>
                    <a:pt x="16171" y="7569"/>
                    <a:pt x="16266" y="7754"/>
                  </a:cubicBezTo>
                  <a:cubicBezTo>
                    <a:pt x="16361" y="7938"/>
                    <a:pt x="16458" y="8123"/>
                    <a:pt x="16561" y="8308"/>
                  </a:cubicBezTo>
                  <a:cubicBezTo>
                    <a:pt x="16664" y="8492"/>
                    <a:pt x="16773" y="8677"/>
                    <a:pt x="16866" y="8862"/>
                  </a:cubicBezTo>
                  <a:cubicBezTo>
                    <a:pt x="16959" y="9046"/>
                    <a:pt x="17037" y="9231"/>
                    <a:pt x="17132" y="9415"/>
                  </a:cubicBezTo>
                  <a:cubicBezTo>
                    <a:pt x="17227" y="9600"/>
                    <a:pt x="17340" y="9785"/>
                    <a:pt x="17439" y="9969"/>
                  </a:cubicBezTo>
                  <a:cubicBezTo>
                    <a:pt x="17538" y="10154"/>
                    <a:pt x="17623" y="10338"/>
                    <a:pt x="17759" y="10708"/>
                  </a:cubicBezTo>
                  <a:cubicBezTo>
                    <a:pt x="17895" y="11077"/>
                    <a:pt x="18082" y="11631"/>
                    <a:pt x="18229" y="12092"/>
                  </a:cubicBezTo>
                  <a:cubicBezTo>
                    <a:pt x="18377" y="12554"/>
                    <a:pt x="18485" y="12923"/>
                    <a:pt x="18623" y="13385"/>
                  </a:cubicBezTo>
                  <a:cubicBezTo>
                    <a:pt x="18761" y="13846"/>
                    <a:pt x="18928" y="14400"/>
                    <a:pt x="19095" y="14862"/>
                  </a:cubicBezTo>
                  <a:cubicBezTo>
                    <a:pt x="19262" y="15323"/>
                    <a:pt x="19429" y="15692"/>
                    <a:pt x="19590" y="16062"/>
                  </a:cubicBezTo>
                  <a:cubicBezTo>
                    <a:pt x="19751" y="16431"/>
                    <a:pt x="19907" y="16800"/>
                    <a:pt x="20087" y="17262"/>
                  </a:cubicBezTo>
                  <a:cubicBezTo>
                    <a:pt x="20268" y="17723"/>
                    <a:pt x="20474" y="18277"/>
                    <a:pt x="20660" y="18738"/>
                  </a:cubicBezTo>
                  <a:cubicBezTo>
                    <a:pt x="20847" y="19200"/>
                    <a:pt x="21014" y="19569"/>
                    <a:pt x="21167" y="20031"/>
                  </a:cubicBezTo>
                  <a:cubicBezTo>
                    <a:pt x="21320" y="20492"/>
                    <a:pt x="21460" y="2104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0" name="Line"/>
            <p:cNvSpPr/>
            <p:nvPr/>
          </p:nvSpPr>
          <p:spPr>
            <a:xfrm>
              <a:off x="152400" y="5302414"/>
              <a:ext cx="279400" cy="534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2" fill="norm" stroke="1" extrusionOk="0">
                  <a:moveTo>
                    <a:pt x="0" y="21472"/>
                  </a:moveTo>
                  <a:cubicBezTo>
                    <a:pt x="1473" y="18666"/>
                    <a:pt x="2945" y="15859"/>
                    <a:pt x="4745" y="13266"/>
                  </a:cubicBezTo>
                  <a:cubicBezTo>
                    <a:pt x="6545" y="10672"/>
                    <a:pt x="8673" y="8291"/>
                    <a:pt x="10555" y="6207"/>
                  </a:cubicBezTo>
                  <a:cubicBezTo>
                    <a:pt x="12436" y="4124"/>
                    <a:pt x="14073" y="2338"/>
                    <a:pt x="15136" y="1275"/>
                  </a:cubicBezTo>
                  <a:cubicBezTo>
                    <a:pt x="16200" y="212"/>
                    <a:pt x="16691" y="-128"/>
                    <a:pt x="16936" y="42"/>
                  </a:cubicBezTo>
                  <a:cubicBezTo>
                    <a:pt x="17182" y="212"/>
                    <a:pt x="17182" y="892"/>
                    <a:pt x="17182" y="2806"/>
                  </a:cubicBezTo>
                  <a:cubicBezTo>
                    <a:pt x="17182" y="4719"/>
                    <a:pt x="17182" y="7866"/>
                    <a:pt x="17591" y="10672"/>
                  </a:cubicBezTo>
                  <a:cubicBezTo>
                    <a:pt x="18000" y="13478"/>
                    <a:pt x="18818" y="15944"/>
                    <a:pt x="19555" y="17305"/>
                  </a:cubicBezTo>
                  <a:cubicBezTo>
                    <a:pt x="20291" y="18666"/>
                    <a:pt x="20945" y="18921"/>
                    <a:pt x="21600" y="191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1" name="Line"/>
            <p:cNvSpPr/>
            <p:nvPr/>
          </p:nvSpPr>
          <p:spPr>
            <a:xfrm>
              <a:off x="260350" y="5633649"/>
              <a:ext cx="139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2" name="Line"/>
            <p:cNvSpPr/>
            <p:nvPr/>
          </p:nvSpPr>
          <p:spPr>
            <a:xfrm>
              <a:off x="497416" y="5564745"/>
              <a:ext cx="94224" cy="227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3" h="21511" fill="norm" stroke="1" extrusionOk="0">
                  <a:moveTo>
                    <a:pt x="19252" y="1711"/>
                  </a:moveTo>
                  <a:cubicBezTo>
                    <a:pt x="17843" y="911"/>
                    <a:pt x="16435" y="111"/>
                    <a:pt x="13852" y="11"/>
                  </a:cubicBezTo>
                  <a:cubicBezTo>
                    <a:pt x="11270" y="-89"/>
                    <a:pt x="7513" y="511"/>
                    <a:pt x="4696" y="1911"/>
                  </a:cubicBezTo>
                  <a:cubicBezTo>
                    <a:pt x="1878" y="3311"/>
                    <a:pt x="0" y="5511"/>
                    <a:pt x="0" y="6911"/>
                  </a:cubicBezTo>
                  <a:cubicBezTo>
                    <a:pt x="0" y="8311"/>
                    <a:pt x="1878" y="8911"/>
                    <a:pt x="5165" y="9611"/>
                  </a:cubicBezTo>
                  <a:cubicBezTo>
                    <a:pt x="8452" y="10311"/>
                    <a:pt x="13148" y="11111"/>
                    <a:pt x="16435" y="12411"/>
                  </a:cubicBezTo>
                  <a:cubicBezTo>
                    <a:pt x="19722" y="13711"/>
                    <a:pt x="21600" y="15511"/>
                    <a:pt x="20661" y="17111"/>
                  </a:cubicBezTo>
                  <a:cubicBezTo>
                    <a:pt x="19722" y="18711"/>
                    <a:pt x="15965" y="20111"/>
                    <a:pt x="12209" y="215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3" name="Line"/>
            <p:cNvSpPr/>
            <p:nvPr/>
          </p:nvSpPr>
          <p:spPr>
            <a:xfrm>
              <a:off x="645962" y="5570679"/>
              <a:ext cx="67916" cy="222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4" h="21199" fill="norm" stroke="1" extrusionOk="0">
                  <a:moveTo>
                    <a:pt x="19580" y="6006"/>
                  </a:moveTo>
                  <a:cubicBezTo>
                    <a:pt x="20216" y="4997"/>
                    <a:pt x="20851" y="3987"/>
                    <a:pt x="19898" y="2877"/>
                  </a:cubicBezTo>
                  <a:cubicBezTo>
                    <a:pt x="18945" y="1767"/>
                    <a:pt x="16404" y="555"/>
                    <a:pt x="13545" y="152"/>
                  </a:cubicBezTo>
                  <a:cubicBezTo>
                    <a:pt x="10686" y="-252"/>
                    <a:pt x="7510" y="152"/>
                    <a:pt x="4651" y="1363"/>
                  </a:cubicBezTo>
                  <a:cubicBezTo>
                    <a:pt x="1792" y="2574"/>
                    <a:pt x="-749" y="4593"/>
                    <a:pt x="204" y="6914"/>
                  </a:cubicBezTo>
                  <a:cubicBezTo>
                    <a:pt x="1157" y="9236"/>
                    <a:pt x="5604" y="11860"/>
                    <a:pt x="9416" y="13980"/>
                  </a:cubicBezTo>
                  <a:cubicBezTo>
                    <a:pt x="13227" y="16099"/>
                    <a:pt x="16404" y="17714"/>
                    <a:pt x="17039" y="18926"/>
                  </a:cubicBezTo>
                  <a:cubicBezTo>
                    <a:pt x="17675" y="20137"/>
                    <a:pt x="15769" y="20944"/>
                    <a:pt x="13227" y="21146"/>
                  </a:cubicBezTo>
                  <a:cubicBezTo>
                    <a:pt x="10686" y="21348"/>
                    <a:pt x="7510" y="20944"/>
                    <a:pt x="4333" y="20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4" name="Line"/>
            <p:cNvSpPr/>
            <p:nvPr/>
          </p:nvSpPr>
          <p:spPr>
            <a:xfrm>
              <a:off x="790299" y="5614335"/>
              <a:ext cx="162201" cy="163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086" fill="norm" stroke="1" extrusionOk="0">
                  <a:moveTo>
                    <a:pt x="2982" y="4136"/>
                  </a:moveTo>
                  <a:cubicBezTo>
                    <a:pt x="2701" y="2222"/>
                    <a:pt x="2421" y="308"/>
                    <a:pt x="2000" y="34"/>
                  </a:cubicBezTo>
                  <a:cubicBezTo>
                    <a:pt x="1579" y="-239"/>
                    <a:pt x="1018" y="1128"/>
                    <a:pt x="597" y="4272"/>
                  </a:cubicBezTo>
                  <a:cubicBezTo>
                    <a:pt x="177" y="7417"/>
                    <a:pt x="-104" y="12338"/>
                    <a:pt x="36" y="15483"/>
                  </a:cubicBezTo>
                  <a:cubicBezTo>
                    <a:pt x="177" y="18627"/>
                    <a:pt x="738" y="19994"/>
                    <a:pt x="1719" y="20677"/>
                  </a:cubicBezTo>
                  <a:cubicBezTo>
                    <a:pt x="2701" y="21361"/>
                    <a:pt x="4104" y="21361"/>
                    <a:pt x="6348" y="19310"/>
                  </a:cubicBezTo>
                  <a:cubicBezTo>
                    <a:pt x="8592" y="17260"/>
                    <a:pt x="11678" y="13158"/>
                    <a:pt x="13361" y="9877"/>
                  </a:cubicBezTo>
                  <a:cubicBezTo>
                    <a:pt x="15044" y="6596"/>
                    <a:pt x="15325" y="4136"/>
                    <a:pt x="15184" y="3589"/>
                  </a:cubicBezTo>
                  <a:cubicBezTo>
                    <a:pt x="15044" y="3042"/>
                    <a:pt x="14483" y="4409"/>
                    <a:pt x="14764" y="6870"/>
                  </a:cubicBezTo>
                  <a:cubicBezTo>
                    <a:pt x="15044" y="9331"/>
                    <a:pt x="16166" y="12885"/>
                    <a:pt x="17428" y="15072"/>
                  </a:cubicBezTo>
                  <a:cubicBezTo>
                    <a:pt x="18691" y="17260"/>
                    <a:pt x="20093" y="18080"/>
                    <a:pt x="21496" y="18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5" name="Line"/>
            <p:cNvSpPr/>
            <p:nvPr/>
          </p:nvSpPr>
          <p:spPr>
            <a:xfrm>
              <a:off x="1022350" y="5620949"/>
              <a:ext cx="234950" cy="1418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95" y="6125"/>
                    <a:pt x="389" y="12251"/>
                    <a:pt x="486" y="16119"/>
                  </a:cubicBezTo>
                  <a:cubicBezTo>
                    <a:pt x="584" y="19988"/>
                    <a:pt x="584" y="21600"/>
                    <a:pt x="584" y="21600"/>
                  </a:cubicBezTo>
                  <a:cubicBezTo>
                    <a:pt x="584" y="21600"/>
                    <a:pt x="584" y="19988"/>
                    <a:pt x="1265" y="16442"/>
                  </a:cubicBezTo>
                  <a:cubicBezTo>
                    <a:pt x="1946" y="12896"/>
                    <a:pt x="3308" y="7415"/>
                    <a:pt x="4378" y="4191"/>
                  </a:cubicBezTo>
                  <a:cubicBezTo>
                    <a:pt x="5449" y="967"/>
                    <a:pt x="6227" y="0"/>
                    <a:pt x="7005" y="0"/>
                  </a:cubicBezTo>
                  <a:cubicBezTo>
                    <a:pt x="7784" y="0"/>
                    <a:pt x="8562" y="967"/>
                    <a:pt x="9049" y="2257"/>
                  </a:cubicBezTo>
                  <a:cubicBezTo>
                    <a:pt x="9535" y="3546"/>
                    <a:pt x="9730" y="5158"/>
                    <a:pt x="9827" y="7576"/>
                  </a:cubicBezTo>
                  <a:cubicBezTo>
                    <a:pt x="9924" y="9994"/>
                    <a:pt x="9924" y="13218"/>
                    <a:pt x="10022" y="13701"/>
                  </a:cubicBezTo>
                  <a:cubicBezTo>
                    <a:pt x="10119" y="14185"/>
                    <a:pt x="10314" y="11928"/>
                    <a:pt x="10995" y="9510"/>
                  </a:cubicBezTo>
                  <a:cubicBezTo>
                    <a:pt x="11676" y="7093"/>
                    <a:pt x="12843" y="4513"/>
                    <a:pt x="14108" y="2901"/>
                  </a:cubicBezTo>
                  <a:cubicBezTo>
                    <a:pt x="15373" y="1290"/>
                    <a:pt x="16735" y="645"/>
                    <a:pt x="17708" y="1451"/>
                  </a:cubicBezTo>
                  <a:cubicBezTo>
                    <a:pt x="18681" y="2257"/>
                    <a:pt x="19265" y="4513"/>
                    <a:pt x="19849" y="7415"/>
                  </a:cubicBezTo>
                  <a:cubicBezTo>
                    <a:pt x="20432" y="10316"/>
                    <a:pt x="21016" y="13863"/>
                    <a:pt x="21600" y="17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6" name="Line"/>
            <p:cNvSpPr/>
            <p:nvPr/>
          </p:nvSpPr>
          <p:spPr>
            <a:xfrm>
              <a:off x="1324202" y="5514741"/>
              <a:ext cx="176479" cy="407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7" h="21455" fill="norm" stroke="1" extrusionOk="0">
                  <a:moveTo>
                    <a:pt x="5691" y="4918"/>
                  </a:moveTo>
                  <a:cubicBezTo>
                    <a:pt x="4674" y="6922"/>
                    <a:pt x="3658" y="8927"/>
                    <a:pt x="2768" y="11432"/>
                  </a:cubicBezTo>
                  <a:cubicBezTo>
                    <a:pt x="1879" y="13937"/>
                    <a:pt x="1117" y="16943"/>
                    <a:pt x="608" y="18836"/>
                  </a:cubicBezTo>
                  <a:cubicBezTo>
                    <a:pt x="100" y="20729"/>
                    <a:pt x="-154" y="21508"/>
                    <a:pt x="100" y="21452"/>
                  </a:cubicBezTo>
                  <a:cubicBezTo>
                    <a:pt x="354" y="21397"/>
                    <a:pt x="1117" y="20506"/>
                    <a:pt x="2641" y="18168"/>
                  </a:cubicBezTo>
                  <a:cubicBezTo>
                    <a:pt x="4166" y="15830"/>
                    <a:pt x="6453" y="12044"/>
                    <a:pt x="8613" y="8871"/>
                  </a:cubicBezTo>
                  <a:cubicBezTo>
                    <a:pt x="10773" y="5698"/>
                    <a:pt x="12806" y="3137"/>
                    <a:pt x="14458" y="1689"/>
                  </a:cubicBezTo>
                  <a:cubicBezTo>
                    <a:pt x="16110" y="242"/>
                    <a:pt x="17380" y="-92"/>
                    <a:pt x="18397" y="19"/>
                  </a:cubicBezTo>
                  <a:cubicBezTo>
                    <a:pt x="19413" y="131"/>
                    <a:pt x="20175" y="687"/>
                    <a:pt x="20684" y="1856"/>
                  </a:cubicBezTo>
                  <a:cubicBezTo>
                    <a:pt x="21192" y="3026"/>
                    <a:pt x="21446" y="4807"/>
                    <a:pt x="20811" y="6199"/>
                  </a:cubicBezTo>
                  <a:cubicBezTo>
                    <a:pt x="20175" y="7590"/>
                    <a:pt x="18651" y="8593"/>
                    <a:pt x="16872" y="9316"/>
                  </a:cubicBezTo>
                  <a:cubicBezTo>
                    <a:pt x="15093" y="10040"/>
                    <a:pt x="13060" y="10485"/>
                    <a:pt x="11535" y="10485"/>
                  </a:cubicBezTo>
                  <a:cubicBezTo>
                    <a:pt x="10011" y="10485"/>
                    <a:pt x="8994" y="10040"/>
                    <a:pt x="7978" y="95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7" name="Line"/>
            <p:cNvSpPr/>
            <p:nvPr/>
          </p:nvSpPr>
          <p:spPr>
            <a:xfrm>
              <a:off x="1579033" y="5303449"/>
              <a:ext cx="211667" cy="414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9" fill="norm" stroke="1" extrusionOk="0">
                  <a:moveTo>
                    <a:pt x="11880" y="0"/>
                  </a:moveTo>
                  <a:cubicBezTo>
                    <a:pt x="9720" y="3180"/>
                    <a:pt x="7560" y="6359"/>
                    <a:pt x="5724" y="9484"/>
                  </a:cubicBezTo>
                  <a:cubicBezTo>
                    <a:pt x="3888" y="12609"/>
                    <a:pt x="2376" y="15679"/>
                    <a:pt x="1620" y="17653"/>
                  </a:cubicBezTo>
                  <a:cubicBezTo>
                    <a:pt x="864" y="19626"/>
                    <a:pt x="864" y="20504"/>
                    <a:pt x="1620" y="20997"/>
                  </a:cubicBezTo>
                  <a:cubicBezTo>
                    <a:pt x="2376" y="21490"/>
                    <a:pt x="3888" y="21600"/>
                    <a:pt x="5184" y="21271"/>
                  </a:cubicBezTo>
                  <a:cubicBezTo>
                    <a:pt x="6480" y="20942"/>
                    <a:pt x="7560" y="20175"/>
                    <a:pt x="7884" y="19078"/>
                  </a:cubicBezTo>
                  <a:cubicBezTo>
                    <a:pt x="8208" y="17982"/>
                    <a:pt x="7776" y="16556"/>
                    <a:pt x="6696" y="15460"/>
                  </a:cubicBezTo>
                  <a:cubicBezTo>
                    <a:pt x="5616" y="14363"/>
                    <a:pt x="3888" y="13596"/>
                    <a:pt x="2484" y="12938"/>
                  </a:cubicBezTo>
                  <a:cubicBezTo>
                    <a:pt x="1080" y="12280"/>
                    <a:pt x="0" y="11732"/>
                    <a:pt x="0" y="11403"/>
                  </a:cubicBezTo>
                  <a:cubicBezTo>
                    <a:pt x="0" y="11074"/>
                    <a:pt x="1080" y="10964"/>
                    <a:pt x="2916" y="10964"/>
                  </a:cubicBezTo>
                  <a:cubicBezTo>
                    <a:pt x="4752" y="10964"/>
                    <a:pt x="7344" y="11074"/>
                    <a:pt x="9612" y="11622"/>
                  </a:cubicBezTo>
                  <a:cubicBezTo>
                    <a:pt x="11880" y="12171"/>
                    <a:pt x="13824" y="13157"/>
                    <a:pt x="14796" y="14363"/>
                  </a:cubicBezTo>
                  <a:cubicBezTo>
                    <a:pt x="15768" y="15570"/>
                    <a:pt x="15768" y="16995"/>
                    <a:pt x="15336" y="17982"/>
                  </a:cubicBezTo>
                  <a:cubicBezTo>
                    <a:pt x="14904" y="18969"/>
                    <a:pt x="14040" y="19517"/>
                    <a:pt x="13608" y="19352"/>
                  </a:cubicBezTo>
                  <a:cubicBezTo>
                    <a:pt x="13176" y="19188"/>
                    <a:pt x="13176" y="18311"/>
                    <a:pt x="14148" y="16776"/>
                  </a:cubicBezTo>
                  <a:cubicBezTo>
                    <a:pt x="15120" y="15241"/>
                    <a:pt x="17064" y="13048"/>
                    <a:pt x="18468" y="11787"/>
                  </a:cubicBezTo>
                  <a:cubicBezTo>
                    <a:pt x="19872" y="10526"/>
                    <a:pt x="20736" y="10197"/>
                    <a:pt x="21600" y="9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8" name="Line"/>
            <p:cNvSpPr/>
            <p:nvPr/>
          </p:nvSpPr>
          <p:spPr>
            <a:xfrm>
              <a:off x="1792070" y="5525699"/>
              <a:ext cx="100230" cy="17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600" fill="norm" stroke="1" extrusionOk="0">
                  <a:moveTo>
                    <a:pt x="21309" y="0"/>
                  </a:moveTo>
                  <a:cubicBezTo>
                    <a:pt x="19059" y="0"/>
                    <a:pt x="16809" y="0"/>
                    <a:pt x="13209" y="2239"/>
                  </a:cubicBezTo>
                  <a:cubicBezTo>
                    <a:pt x="9609" y="4478"/>
                    <a:pt x="4659" y="8956"/>
                    <a:pt x="2184" y="12117"/>
                  </a:cubicBezTo>
                  <a:cubicBezTo>
                    <a:pt x="-291" y="15278"/>
                    <a:pt x="-291" y="17122"/>
                    <a:pt x="384" y="18702"/>
                  </a:cubicBezTo>
                  <a:cubicBezTo>
                    <a:pt x="1059" y="20283"/>
                    <a:pt x="2409" y="21600"/>
                    <a:pt x="5334" y="21600"/>
                  </a:cubicBezTo>
                  <a:cubicBezTo>
                    <a:pt x="8259" y="21600"/>
                    <a:pt x="12759" y="20283"/>
                    <a:pt x="15684" y="17122"/>
                  </a:cubicBezTo>
                  <a:cubicBezTo>
                    <a:pt x="18609" y="13961"/>
                    <a:pt x="19959" y="8956"/>
                    <a:pt x="21309" y="39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9" name="Line"/>
            <p:cNvSpPr/>
            <p:nvPr/>
          </p:nvSpPr>
          <p:spPr>
            <a:xfrm>
              <a:off x="1956212" y="5512999"/>
              <a:ext cx="107538" cy="191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489" fill="norm" stroke="1" extrusionOk="0">
                  <a:moveTo>
                    <a:pt x="1166" y="0"/>
                  </a:moveTo>
                  <a:cubicBezTo>
                    <a:pt x="3242" y="3560"/>
                    <a:pt x="5319" y="7121"/>
                    <a:pt x="6150" y="10325"/>
                  </a:cubicBezTo>
                  <a:cubicBezTo>
                    <a:pt x="6981" y="13530"/>
                    <a:pt x="6566" y="16378"/>
                    <a:pt x="5527" y="18396"/>
                  </a:cubicBezTo>
                  <a:cubicBezTo>
                    <a:pt x="4489" y="20413"/>
                    <a:pt x="2827" y="21600"/>
                    <a:pt x="1581" y="21481"/>
                  </a:cubicBezTo>
                  <a:cubicBezTo>
                    <a:pt x="335" y="21363"/>
                    <a:pt x="-496" y="19938"/>
                    <a:pt x="335" y="17565"/>
                  </a:cubicBezTo>
                  <a:cubicBezTo>
                    <a:pt x="1166" y="15191"/>
                    <a:pt x="3658" y="11868"/>
                    <a:pt x="5527" y="9495"/>
                  </a:cubicBezTo>
                  <a:cubicBezTo>
                    <a:pt x="7396" y="7121"/>
                    <a:pt x="8642" y="5697"/>
                    <a:pt x="10096" y="4629"/>
                  </a:cubicBezTo>
                  <a:cubicBezTo>
                    <a:pt x="11550" y="3560"/>
                    <a:pt x="13212" y="2848"/>
                    <a:pt x="14873" y="2848"/>
                  </a:cubicBezTo>
                  <a:cubicBezTo>
                    <a:pt x="16535" y="2848"/>
                    <a:pt x="18196" y="3560"/>
                    <a:pt x="19235" y="6290"/>
                  </a:cubicBezTo>
                  <a:cubicBezTo>
                    <a:pt x="20273" y="9020"/>
                    <a:pt x="20689" y="13767"/>
                    <a:pt x="21104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0" name="Line"/>
            <p:cNvSpPr/>
            <p:nvPr/>
          </p:nvSpPr>
          <p:spPr>
            <a:xfrm>
              <a:off x="2101849" y="5501243"/>
              <a:ext cx="133351" cy="2657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fill="norm" stroke="1" extrusionOk="0">
                  <a:moveTo>
                    <a:pt x="21600" y="1467"/>
                  </a:moveTo>
                  <a:cubicBezTo>
                    <a:pt x="20571" y="781"/>
                    <a:pt x="19543" y="95"/>
                    <a:pt x="18000" y="10"/>
                  </a:cubicBezTo>
                  <a:cubicBezTo>
                    <a:pt x="16457" y="-76"/>
                    <a:pt x="14400" y="438"/>
                    <a:pt x="12514" y="1210"/>
                  </a:cubicBezTo>
                  <a:cubicBezTo>
                    <a:pt x="10629" y="1981"/>
                    <a:pt x="8914" y="3010"/>
                    <a:pt x="9086" y="4381"/>
                  </a:cubicBezTo>
                  <a:cubicBezTo>
                    <a:pt x="9257" y="5753"/>
                    <a:pt x="11314" y="7467"/>
                    <a:pt x="13371" y="9095"/>
                  </a:cubicBezTo>
                  <a:cubicBezTo>
                    <a:pt x="15429" y="10724"/>
                    <a:pt x="17486" y="12267"/>
                    <a:pt x="17486" y="13895"/>
                  </a:cubicBezTo>
                  <a:cubicBezTo>
                    <a:pt x="17486" y="15524"/>
                    <a:pt x="15429" y="17238"/>
                    <a:pt x="12171" y="18524"/>
                  </a:cubicBezTo>
                  <a:cubicBezTo>
                    <a:pt x="8914" y="19810"/>
                    <a:pt x="4457" y="20667"/>
                    <a:pt x="0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1" name="Line"/>
            <p:cNvSpPr/>
            <p:nvPr/>
          </p:nvSpPr>
          <p:spPr>
            <a:xfrm>
              <a:off x="285477" y="5766999"/>
              <a:ext cx="2038624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0" h="21600" fill="norm" stroke="1" extrusionOk="0">
                  <a:moveTo>
                    <a:pt x="204" y="21600"/>
                  </a:moveTo>
                  <a:cubicBezTo>
                    <a:pt x="92" y="20880"/>
                    <a:pt x="-20" y="20160"/>
                    <a:pt x="2" y="19920"/>
                  </a:cubicBezTo>
                  <a:cubicBezTo>
                    <a:pt x="25" y="19680"/>
                    <a:pt x="182" y="19920"/>
                    <a:pt x="630" y="19560"/>
                  </a:cubicBezTo>
                  <a:cubicBezTo>
                    <a:pt x="1078" y="19200"/>
                    <a:pt x="1817" y="18240"/>
                    <a:pt x="2624" y="16920"/>
                  </a:cubicBezTo>
                  <a:cubicBezTo>
                    <a:pt x="3431" y="15600"/>
                    <a:pt x="4304" y="13920"/>
                    <a:pt x="5156" y="12480"/>
                  </a:cubicBezTo>
                  <a:cubicBezTo>
                    <a:pt x="6007" y="11040"/>
                    <a:pt x="6836" y="9840"/>
                    <a:pt x="7699" y="8760"/>
                  </a:cubicBezTo>
                  <a:cubicBezTo>
                    <a:pt x="8562" y="7680"/>
                    <a:pt x="9458" y="6720"/>
                    <a:pt x="10332" y="5880"/>
                  </a:cubicBezTo>
                  <a:cubicBezTo>
                    <a:pt x="11206" y="5040"/>
                    <a:pt x="12057" y="4320"/>
                    <a:pt x="12909" y="3720"/>
                  </a:cubicBezTo>
                  <a:cubicBezTo>
                    <a:pt x="13760" y="3120"/>
                    <a:pt x="14612" y="2640"/>
                    <a:pt x="15609" y="2160"/>
                  </a:cubicBezTo>
                  <a:cubicBezTo>
                    <a:pt x="16606" y="1680"/>
                    <a:pt x="17748" y="1200"/>
                    <a:pt x="18768" y="840"/>
                  </a:cubicBezTo>
                  <a:cubicBezTo>
                    <a:pt x="19787" y="480"/>
                    <a:pt x="20684" y="240"/>
                    <a:pt x="2158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2" name="Line"/>
            <p:cNvSpPr/>
            <p:nvPr/>
          </p:nvSpPr>
          <p:spPr>
            <a:xfrm>
              <a:off x="330200" y="5874949"/>
              <a:ext cx="17843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74" y="19749"/>
                    <a:pt x="1947" y="17897"/>
                    <a:pt x="2934" y="16457"/>
                  </a:cubicBezTo>
                  <a:cubicBezTo>
                    <a:pt x="3920" y="15017"/>
                    <a:pt x="4920" y="13989"/>
                    <a:pt x="5829" y="12960"/>
                  </a:cubicBezTo>
                  <a:cubicBezTo>
                    <a:pt x="6739" y="11931"/>
                    <a:pt x="7559" y="10903"/>
                    <a:pt x="8404" y="10080"/>
                  </a:cubicBezTo>
                  <a:cubicBezTo>
                    <a:pt x="9250" y="9257"/>
                    <a:pt x="10121" y="8640"/>
                    <a:pt x="11146" y="7920"/>
                  </a:cubicBezTo>
                  <a:cubicBezTo>
                    <a:pt x="12171" y="7200"/>
                    <a:pt x="13349" y="6377"/>
                    <a:pt x="14643" y="5451"/>
                  </a:cubicBezTo>
                  <a:cubicBezTo>
                    <a:pt x="15937" y="4526"/>
                    <a:pt x="17347" y="3497"/>
                    <a:pt x="18525" y="2571"/>
                  </a:cubicBezTo>
                  <a:cubicBezTo>
                    <a:pt x="19704" y="1646"/>
                    <a:pt x="20652" y="82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3" name="Line"/>
            <p:cNvSpPr/>
            <p:nvPr/>
          </p:nvSpPr>
          <p:spPr>
            <a:xfrm>
              <a:off x="2616200" y="5601899"/>
              <a:ext cx="12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4" name="Oval"/>
            <p:cNvSpPr/>
            <p:nvPr/>
          </p:nvSpPr>
          <p:spPr>
            <a:xfrm>
              <a:off x="2614083" y="5747949"/>
              <a:ext cx="21167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5" name="Line"/>
            <p:cNvSpPr/>
            <p:nvPr/>
          </p:nvSpPr>
          <p:spPr>
            <a:xfrm>
              <a:off x="3349360" y="5430449"/>
              <a:ext cx="361883" cy="366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489" fill="norm" stroke="1" extrusionOk="0">
                  <a:moveTo>
                    <a:pt x="3595" y="1117"/>
                  </a:moveTo>
                  <a:cubicBezTo>
                    <a:pt x="3218" y="4345"/>
                    <a:pt x="2841" y="7572"/>
                    <a:pt x="2527" y="10614"/>
                  </a:cubicBezTo>
                  <a:cubicBezTo>
                    <a:pt x="2213" y="13655"/>
                    <a:pt x="1962" y="16510"/>
                    <a:pt x="1774" y="18434"/>
                  </a:cubicBezTo>
                  <a:cubicBezTo>
                    <a:pt x="1586" y="20359"/>
                    <a:pt x="1460" y="21352"/>
                    <a:pt x="1272" y="21476"/>
                  </a:cubicBezTo>
                  <a:cubicBezTo>
                    <a:pt x="1083" y="21600"/>
                    <a:pt x="832" y="20855"/>
                    <a:pt x="581" y="18186"/>
                  </a:cubicBezTo>
                  <a:cubicBezTo>
                    <a:pt x="330" y="15517"/>
                    <a:pt x="79" y="10924"/>
                    <a:pt x="16" y="7945"/>
                  </a:cubicBezTo>
                  <a:cubicBezTo>
                    <a:pt x="-47" y="4966"/>
                    <a:pt x="79" y="3600"/>
                    <a:pt x="393" y="2607"/>
                  </a:cubicBezTo>
                  <a:cubicBezTo>
                    <a:pt x="706" y="1614"/>
                    <a:pt x="1209" y="993"/>
                    <a:pt x="1837" y="745"/>
                  </a:cubicBezTo>
                  <a:cubicBezTo>
                    <a:pt x="2465" y="497"/>
                    <a:pt x="3218" y="621"/>
                    <a:pt x="4286" y="1676"/>
                  </a:cubicBezTo>
                  <a:cubicBezTo>
                    <a:pt x="5353" y="2731"/>
                    <a:pt x="6734" y="4717"/>
                    <a:pt x="8493" y="7448"/>
                  </a:cubicBezTo>
                  <a:cubicBezTo>
                    <a:pt x="10251" y="10179"/>
                    <a:pt x="12386" y="13655"/>
                    <a:pt x="13704" y="15641"/>
                  </a:cubicBezTo>
                  <a:cubicBezTo>
                    <a:pt x="15023" y="17628"/>
                    <a:pt x="15525" y="18124"/>
                    <a:pt x="16027" y="18186"/>
                  </a:cubicBezTo>
                  <a:cubicBezTo>
                    <a:pt x="16530" y="18248"/>
                    <a:pt x="17032" y="17876"/>
                    <a:pt x="17911" y="15890"/>
                  </a:cubicBezTo>
                  <a:cubicBezTo>
                    <a:pt x="18790" y="13903"/>
                    <a:pt x="20046" y="10303"/>
                    <a:pt x="20737" y="7697"/>
                  </a:cubicBezTo>
                  <a:cubicBezTo>
                    <a:pt x="21427" y="5090"/>
                    <a:pt x="21553" y="3476"/>
                    <a:pt x="21427" y="2359"/>
                  </a:cubicBezTo>
                  <a:cubicBezTo>
                    <a:pt x="21302" y="1241"/>
                    <a:pt x="20925" y="621"/>
                    <a:pt x="2054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6" name="Line"/>
            <p:cNvSpPr/>
            <p:nvPr/>
          </p:nvSpPr>
          <p:spPr>
            <a:xfrm>
              <a:off x="3691366" y="5665399"/>
              <a:ext cx="131335" cy="93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120" fill="norm" stroke="1" extrusionOk="0">
                  <a:moveTo>
                    <a:pt x="21273" y="4320"/>
                  </a:moveTo>
                  <a:cubicBezTo>
                    <a:pt x="16130" y="1920"/>
                    <a:pt x="10987" y="-480"/>
                    <a:pt x="7387" y="240"/>
                  </a:cubicBezTo>
                  <a:cubicBezTo>
                    <a:pt x="3787" y="960"/>
                    <a:pt x="1730" y="4800"/>
                    <a:pt x="702" y="8160"/>
                  </a:cubicBezTo>
                  <a:cubicBezTo>
                    <a:pt x="-327" y="11520"/>
                    <a:pt x="-327" y="14400"/>
                    <a:pt x="1387" y="16800"/>
                  </a:cubicBezTo>
                  <a:cubicBezTo>
                    <a:pt x="3102" y="19200"/>
                    <a:pt x="6530" y="21120"/>
                    <a:pt x="9959" y="21120"/>
                  </a:cubicBezTo>
                  <a:cubicBezTo>
                    <a:pt x="13387" y="21120"/>
                    <a:pt x="16816" y="19200"/>
                    <a:pt x="18359" y="15360"/>
                  </a:cubicBezTo>
                  <a:cubicBezTo>
                    <a:pt x="19902" y="11520"/>
                    <a:pt x="19559" y="5760"/>
                    <a:pt x="1921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7" name="Line"/>
            <p:cNvSpPr/>
            <p:nvPr/>
          </p:nvSpPr>
          <p:spPr>
            <a:xfrm>
              <a:off x="3873500" y="5629029"/>
              <a:ext cx="133350" cy="150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5" fill="norm" stroke="1" extrusionOk="0">
                  <a:moveTo>
                    <a:pt x="0" y="4255"/>
                  </a:moveTo>
                  <a:cubicBezTo>
                    <a:pt x="1371" y="5155"/>
                    <a:pt x="2743" y="6055"/>
                    <a:pt x="3600" y="8305"/>
                  </a:cubicBezTo>
                  <a:cubicBezTo>
                    <a:pt x="4457" y="10555"/>
                    <a:pt x="4800" y="14155"/>
                    <a:pt x="4629" y="16705"/>
                  </a:cubicBezTo>
                  <a:cubicBezTo>
                    <a:pt x="4457" y="19255"/>
                    <a:pt x="3771" y="20755"/>
                    <a:pt x="3429" y="20455"/>
                  </a:cubicBezTo>
                  <a:cubicBezTo>
                    <a:pt x="3086" y="20155"/>
                    <a:pt x="3086" y="18055"/>
                    <a:pt x="4629" y="14605"/>
                  </a:cubicBezTo>
                  <a:cubicBezTo>
                    <a:pt x="6171" y="11155"/>
                    <a:pt x="9257" y="6355"/>
                    <a:pt x="11657" y="3505"/>
                  </a:cubicBezTo>
                  <a:cubicBezTo>
                    <a:pt x="14057" y="655"/>
                    <a:pt x="15771" y="-245"/>
                    <a:pt x="16971" y="55"/>
                  </a:cubicBezTo>
                  <a:cubicBezTo>
                    <a:pt x="18171" y="355"/>
                    <a:pt x="18857" y="1855"/>
                    <a:pt x="19200" y="4105"/>
                  </a:cubicBezTo>
                  <a:cubicBezTo>
                    <a:pt x="19543" y="6355"/>
                    <a:pt x="19543" y="9355"/>
                    <a:pt x="19886" y="12355"/>
                  </a:cubicBezTo>
                  <a:cubicBezTo>
                    <a:pt x="20229" y="15355"/>
                    <a:pt x="20914" y="18355"/>
                    <a:pt x="21600" y="21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8" name="Line"/>
            <p:cNvSpPr/>
            <p:nvPr/>
          </p:nvSpPr>
          <p:spPr>
            <a:xfrm>
              <a:off x="4057650" y="5630385"/>
              <a:ext cx="177800" cy="136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8" fill="norm" stroke="1" extrusionOk="0">
                  <a:moveTo>
                    <a:pt x="0" y="15466"/>
                  </a:moveTo>
                  <a:cubicBezTo>
                    <a:pt x="2314" y="14137"/>
                    <a:pt x="4629" y="12808"/>
                    <a:pt x="6814" y="10814"/>
                  </a:cubicBezTo>
                  <a:cubicBezTo>
                    <a:pt x="9000" y="8820"/>
                    <a:pt x="11057" y="6162"/>
                    <a:pt x="12086" y="4002"/>
                  </a:cubicBezTo>
                  <a:cubicBezTo>
                    <a:pt x="13114" y="1842"/>
                    <a:pt x="13114" y="180"/>
                    <a:pt x="11957" y="14"/>
                  </a:cubicBezTo>
                  <a:cubicBezTo>
                    <a:pt x="10800" y="-152"/>
                    <a:pt x="8486" y="1177"/>
                    <a:pt x="6686" y="2839"/>
                  </a:cubicBezTo>
                  <a:cubicBezTo>
                    <a:pt x="4886" y="4500"/>
                    <a:pt x="3600" y="6494"/>
                    <a:pt x="3471" y="9319"/>
                  </a:cubicBezTo>
                  <a:cubicBezTo>
                    <a:pt x="3343" y="12143"/>
                    <a:pt x="4371" y="15799"/>
                    <a:pt x="7586" y="17959"/>
                  </a:cubicBezTo>
                  <a:cubicBezTo>
                    <a:pt x="10800" y="20119"/>
                    <a:pt x="16200" y="20783"/>
                    <a:pt x="21600" y="214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9" name="Line"/>
            <p:cNvSpPr/>
            <p:nvPr/>
          </p:nvSpPr>
          <p:spPr>
            <a:xfrm>
              <a:off x="140708" y="6875937"/>
              <a:ext cx="252487" cy="3134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322" fill="norm" stroke="1" extrusionOk="0">
                  <a:moveTo>
                    <a:pt x="994" y="2749"/>
                  </a:moveTo>
                  <a:cubicBezTo>
                    <a:pt x="1174" y="1453"/>
                    <a:pt x="1354" y="157"/>
                    <a:pt x="1444" y="13"/>
                  </a:cubicBezTo>
                  <a:cubicBezTo>
                    <a:pt x="1534" y="-131"/>
                    <a:pt x="1534" y="877"/>
                    <a:pt x="1264" y="3829"/>
                  </a:cubicBezTo>
                  <a:cubicBezTo>
                    <a:pt x="994" y="6781"/>
                    <a:pt x="454" y="11677"/>
                    <a:pt x="184" y="14845"/>
                  </a:cubicBezTo>
                  <a:cubicBezTo>
                    <a:pt x="-86" y="18013"/>
                    <a:pt x="-86" y="19453"/>
                    <a:pt x="364" y="20317"/>
                  </a:cubicBezTo>
                  <a:cubicBezTo>
                    <a:pt x="814" y="21181"/>
                    <a:pt x="1714" y="21469"/>
                    <a:pt x="2434" y="21253"/>
                  </a:cubicBezTo>
                  <a:cubicBezTo>
                    <a:pt x="3154" y="21037"/>
                    <a:pt x="3694" y="20317"/>
                    <a:pt x="4594" y="18733"/>
                  </a:cubicBezTo>
                  <a:cubicBezTo>
                    <a:pt x="5494" y="17149"/>
                    <a:pt x="6754" y="14701"/>
                    <a:pt x="7654" y="13189"/>
                  </a:cubicBezTo>
                  <a:cubicBezTo>
                    <a:pt x="8554" y="11677"/>
                    <a:pt x="9094" y="11101"/>
                    <a:pt x="9364" y="11245"/>
                  </a:cubicBezTo>
                  <a:cubicBezTo>
                    <a:pt x="9634" y="11389"/>
                    <a:pt x="9634" y="12253"/>
                    <a:pt x="9994" y="13549"/>
                  </a:cubicBezTo>
                  <a:cubicBezTo>
                    <a:pt x="10354" y="14845"/>
                    <a:pt x="11074" y="16573"/>
                    <a:pt x="11794" y="17653"/>
                  </a:cubicBezTo>
                  <a:cubicBezTo>
                    <a:pt x="12514" y="18733"/>
                    <a:pt x="13234" y="19165"/>
                    <a:pt x="14044" y="19381"/>
                  </a:cubicBezTo>
                  <a:cubicBezTo>
                    <a:pt x="14854" y="19597"/>
                    <a:pt x="15754" y="19597"/>
                    <a:pt x="16564" y="19237"/>
                  </a:cubicBezTo>
                  <a:cubicBezTo>
                    <a:pt x="17374" y="18877"/>
                    <a:pt x="18094" y="18157"/>
                    <a:pt x="18904" y="15709"/>
                  </a:cubicBezTo>
                  <a:cubicBezTo>
                    <a:pt x="19714" y="13261"/>
                    <a:pt x="20614" y="9085"/>
                    <a:pt x="21064" y="6565"/>
                  </a:cubicBezTo>
                  <a:cubicBezTo>
                    <a:pt x="21514" y="4045"/>
                    <a:pt x="21514" y="3181"/>
                    <a:pt x="21424" y="2317"/>
                  </a:cubicBezTo>
                  <a:cubicBezTo>
                    <a:pt x="21334" y="1453"/>
                    <a:pt x="21154" y="589"/>
                    <a:pt x="20704" y="373"/>
                  </a:cubicBezTo>
                  <a:cubicBezTo>
                    <a:pt x="20254" y="157"/>
                    <a:pt x="19534" y="589"/>
                    <a:pt x="19264" y="1453"/>
                  </a:cubicBezTo>
                  <a:cubicBezTo>
                    <a:pt x="18994" y="2317"/>
                    <a:pt x="19174" y="3613"/>
                    <a:pt x="19354" y="49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0" name="Line"/>
            <p:cNvSpPr/>
            <p:nvPr/>
          </p:nvSpPr>
          <p:spPr>
            <a:xfrm>
              <a:off x="408491" y="7026254"/>
              <a:ext cx="118560" cy="154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017" fill="norm" stroke="1" extrusionOk="0">
                  <a:moveTo>
                    <a:pt x="4173" y="11830"/>
                  </a:moveTo>
                  <a:cubicBezTo>
                    <a:pt x="7584" y="9238"/>
                    <a:pt x="10994" y="6646"/>
                    <a:pt x="12700" y="4630"/>
                  </a:cubicBezTo>
                  <a:cubicBezTo>
                    <a:pt x="14405" y="2614"/>
                    <a:pt x="14405" y="1174"/>
                    <a:pt x="13268" y="454"/>
                  </a:cubicBezTo>
                  <a:cubicBezTo>
                    <a:pt x="12131" y="-266"/>
                    <a:pt x="9858" y="-266"/>
                    <a:pt x="7394" y="1462"/>
                  </a:cubicBezTo>
                  <a:cubicBezTo>
                    <a:pt x="4931" y="3190"/>
                    <a:pt x="2279" y="6646"/>
                    <a:pt x="952" y="9526"/>
                  </a:cubicBezTo>
                  <a:cubicBezTo>
                    <a:pt x="-374" y="12406"/>
                    <a:pt x="-374" y="14710"/>
                    <a:pt x="1331" y="16726"/>
                  </a:cubicBezTo>
                  <a:cubicBezTo>
                    <a:pt x="3037" y="18742"/>
                    <a:pt x="6447" y="20470"/>
                    <a:pt x="10047" y="20902"/>
                  </a:cubicBezTo>
                  <a:cubicBezTo>
                    <a:pt x="13647" y="21334"/>
                    <a:pt x="17437" y="20470"/>
                    <a:pt x="21226" y="196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1" name="Line"/>
            <p:cNvSpPr/>
            <p:nvPr/>
          </p:nvSpPr>
          <p:spPr>
            <a:xfrm>
              <a:off x="529965" y="7046435"/>
              <a:ext cx="111386" cy="122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211" fill="norm" stroke="1" extrusionOk="0">
                  <a:moveTo>
                    <a:pt x="12888" y="8252"/>
                  </a:moveTo>
                  <a:cubicBezTo>
                    <a:pt x="12480" y="6422"/>
                    <a:pt x="12072" y="4591"/>
                    <a:pt x="10646" y="2944"/>
                  </a:cubicBezTo>
                  <a:cubicBezTo>
                    <a:pt x="9220" y="1296"/>
                    <a:pt x="6774" y="-168"/>
                    <a:pt x="5144" y="15"/>
                  </a:cubicBezTo>
                  <a:cubicBezTo>
                    <a:pt x="3514" y="198"/>
                    <a:pt x="2699" y="2029"/>
                    <a:pt x="1884" y="4774"/>
                  </a:cubicBezTo>
                  <a:cubicBezTo>
                    <a:pt x="1069" y="7520"/>
                    <a:pt x="254" y="11181"/>
                    <a:pt x="50" y="14110"/>
                  </a:cubicBezTo>
                  <a:cubicBezTo>
                    <a:pt x="-154" y="17039"/>
                    <a:pt x="254" y="19235"/>
                    <a:pt x="1476" y="20334"/>
                  </a:cubicBezTo>
                  <a:cubicBezTo>
                    <a:pt x="2699" y="21432"/>
                    <a:pt x="4737" y="21432"/>
                    <a:pt x="6367" y="20700"/>
                  </a:cubicBezTo>
                  <a:cubicBezTo>
                    <a:pt x="7997" y="19968"/>
                    <a:pt x="9220" y="18503"/>
                    <a:pt x="10442" y="16124"/>
                  </a:cubicBezTo>
                  <a:cubicBezTo>
                    <a:pt x="11665" y="13744"/>
                    <a:pt x="12888" y="10449"/>
                    <a:pt x="13295" y="9717"/>
                  </a:cubicBezTo>
                  <a:cubicBezTo>
                    <a:pt x="13703" y="8985"/>
                    <a:pt x="13295" y="10815"/>
                    <a:pt x="13499" y="12646"/>
                  </a:cubicBezTo>
                  <a:cubicBezTo>
                    <a:pt x="13703" y="14476"/>
                    <a:pt x="14518" y="16307"/>
                    <a:pt x="15944" y="17405"/>
                  </a:cubicBezTo>
                  <a:cubicBezTo>
                    <a:pt x="17371" y="18503"/>
                    <a:pt x="19408" y="18869"/>
                    <a:pt x="21446" y="19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2" name="Line"/>
            <p:cNvSpPr/>
            <p:nvPr/>
          </p:nvSpPr>
          <p:spPr>
            <a:xfrm>
              <a:off x="736599" y="6852849"/>
              <a:ext cx="1905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996"/>
                    <a:pt x="7200" y="9992"/>
                    <a:pt x="3600" y="13592"/>
                  </a:cubicBezTo>
                  <a:cubicBezTo>
                    <a:pt x="0" y="17192"/>
                    <a:pt x="0" y="193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3" name="Line"/>
            <p:cNvSpPr/>
            <p:nvPr/>
          </p:nvSpPr>
          <p:spPr>
            <a:xfrm>
              <a:off x="725613" y="7011599"/>
              <a:ext cx="74487" cy="1423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4" h="21367" fill="norm" stroke="1" extrusionOk="0">
                  <a:moveTo>
                    <a:pt x="21114" y="0"/>
                  </a:moveTo>
                  <a:cubicBezTo>
                    <a:pt x="16314" y="2224"/>
                    <a:pt x="11514" y="4447"/>
                    <a:pt x="7614" y="7465"/>
                  </a:cubicBezTo>
                  <a:cubicBezTo>
                    <a:pt x="3714" y="10482"/>
                    <a:pt x="714" y="14294"/>
                    <a:pt x="114" y="16835"/>
                  </a:cubicBezTo>
                  <a:cubicBezTo>
                    <a:pt x="-486" y="19376"/>
                    <a:pt x="1314" y="20647"/>
                    <a:pt x="4614" y="21124"/>
                  </a:cubicBezTo>
                  <a:cubicBezTo>
                    <a:pt x="7914" y="21600"/>
                    <a:pt x="12714" y="21282"/>
                    <a:pt x="17514" y="209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4" name="Line"/>
            <p:cNvSpPr/>
            <p:nvPr/>
          </p:nvSpPr>
          <p:spPr>
            <a:xfrm>
              <a:off x="857250" y="7018896"/>
              <a:ext cx="82550" cy="132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2" fill="norm" stroke="1" extrusionOk="0">
                  <a:moveTo>
                    <a:pt x="6646" y="1875"/>
                  </a:moveTo>
                  <a:cubicBezTo>
                    <a:pt x="4431" y="6937"/>
                    <a:pt x="2215" y="11999"/>
                    <a:pt x="1108" y="15374"/>
                  </a:cubicBezTo>
                  <a:cubicBezTo>
                    <a:pt x="0" y="18749"/>
                    <a:pt x="0" y="20437"/>
                    <a:pt x="0" y="19425"/>
                  </a:cubicBezTo>
                  <a:cubicBezTo>
                    <a:pt x="0" y="18412"/>
                    <a:pt x="0" y="14700"/>
                    <a:pt x="831" y="11156"/>
                  </a:cubicBezTo>
                  <a:cubicBezTo>
                    <a:pt x="1662" y="7612"/>
                    <a:pt x="3323" y="4237"/>
                    <a:pt x="5538" y="2212"/>
                  </a:cubicBezTo>
                  <a:cubicBezTo>
                    <a:pt x="7754" y="187"/>
                    <a:pt x="10523" y="-488"/>
                    <a:pt x="12462" y="356"/>
                  </a:cubicBezTo>
                  <a:cubicBezTo>
                    <a:pt x="14400" y="1200"/>
                    <a:pt x="15508" y="3562"/>
                    <a:pt x="16892" y="7275"/>
                  </a:cubicBezTo>
                  <a:cubicBezTo>
                    <a:pt x="18277" y="10987"/>
                    <a:pt x="19938" y="16049"/>
                    <a:pt x="21600" y="211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5" name="Line"/>
            <p:cNvSpPr/>
            <p:nvPr/>
          </p:nvSpPr>
          <p:spPr>
            <a:xfrm>
              <a:off x="977900" y="7000346"/>
              <a:ext cx="311150" cy="169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1" fill="norm" stroke="1" extrusionOk="0">
                  <a:moveTo>
                    <a:pt x="0" y="13254"/>
                  </a:moveTo>
                  <a:cubicBezTo>
                    <a:pt x="1176" y="11674"/>
                    <a:pt x="2351" y="10093"/>
                    <a:pt x="3233" y="8381"/>
                  </a:cubicBezTo>
                  <a:cubicBezTo>
                    <a:pt x="4114" y="6669"/>
                    <a:pt x="4702" y="4825"/>
                    <a:pt x="4629" y="3903"/>
                  </a:cubicBezTo>
                  <a:cubicBezTo>
                    <a:pt x="4555" y="2981"/>
                    <a:pt x="3820" y="2981"/>
                    <a:pt x="3233" y="3508"/>
                  </a:cubicBezTo>
                  <a:cubicBezTo>
                    <a:pt x="2645" y="4035"/>
                    <a:pt x="2204" y="5088"/>
                    <a:pt x="1690" y="6800"/>
                  </a:cubicBezTo>
                  <a:cubicBezTo>
                    <a:pt x="1176" y="8513"/>
                    <a:pt x="588" y="10883"/>
                    <a:pt x="294" y="12727"/>
                  </a:cubicBezTo>
                  <a:cubicBezTo>
                    <a:pt x="0" y="14571"/>
                    <a:pt x="0" y="15888"/>
                    <a:pt x="1322" y="16547"/>
                  </a:cubicBezTo>
                  <a:cubicBezTo>
                    <a:pt x="2645" y="17205"/>
                    <a:pt x="5290" y="17205"/>
                    <a:pt x="7200" y="16283"/>
                  </a:cubicBezTo>
                  <a:cubicBezTo>
                    <a:pt x="9110" y="15361"/>
                    <a:pt x="10286" y="13518"/>
                    <a:pt x="11020" y="11279"/>
                  </a:cubicBezTo>
                  <a:cubicBezTo>
                    <a:pt x="11755" y="9040"/>
                    <a:pt x="12049" y="6405"/>
                    <a:pt x="12196" y="4430"/>
                  </a:cubicBezTo>
                  <a:cubicBezTo>
                    <a:pt x="12343" y="2454"/>
                    <a:pt x="12343" y="1137"/>
                    <a:pt x="11976" y="479"/>
                  </a:cubicBezTo>
                  <a:cubicBezTo>
                    <a:pt x="11608" y="-180"/>
                    <a:pt x="10873" y="-180"/>
                    <a:pt x="10506" y="610"/>
                  </a:cubicBezTo>
                  <a:cubicBezTo>
                    <a:pt x="10139" y="1400"/>
                    <a:pt x="10139" y="2981"/>
                    <a:pt x="10727" y="5220"/>
                  </a:cubicBezTo>
                  <a:cubicBezTo>
                    <a:pt x="11314" y="7459"/>
                    <a:pt x="12490" y="10357"/>
                    <a:pt x="13151" y="12464"/>
                  </a:cubicBezTo>
                  <a:cubicBezTo>
                    <a:pt x="13812" y="14571"/>
                    <a:pt x="13959" y="15888"/>
                    <a:pt x="13812" y="17074"/>
                  </a:cubicBezTo>
                  <a:cubicBezTo>
                    <a:pt x="13665" y="18259"/>
                    <a:pt x="13224" y="19313"/>
                    <a:pt x="12931" y="19181"/>
                  </a:cubicBezTo>
                  <a:cubicBezTo>
                    <a:pt x="12637" y="19049"/>
                    <a:pt x="12490" y="17732"/>
                    <a:pt x="12784" y="16679"/>
                  </a:cubicBezTo>
                  <a:cubicBezTo>
                    <a:pt x="13078" y="15625"/>
                    <a:pt x="13812" y="14835"/>
                    <a:pt x="15208" y="13122"/>
                  </a:cubicBezTo>
                  <a:cubicBezTo>
                    <a:pt x="16604" y="11410"/>
                    <a:pt x="18661" y="8776"/>
                    <a:pt x="19910" y="6932"/>
                  </a:cubicBezTo>
                  <a:cubicBezTo>
                    <a:pt x="21159" y="5088"/>
                    <a:pt x="21600" y="4035"/>
                    <a:pt x="21600" y="2981"/>
                  </a:cubicBezTo>
                  <a:cubicBezTo>
                    <a:pt x="21600" y="1927"/>
                    <a:pt x="21159" y="874"/>
                    <a:pt x="20645" y="874"/>
                  </a:cubicBezTo>
                  <a:cubicBezTo>
                    <a:pt x="20131" y="874"/>
                    <a:pt x="19543" y="1927"/>
                    <a:pt x="19249" y="3113"/>
                  </a:cubicBezTo>
                  <a:cubicBezTo>
                    <a:pt x="18955" y="4298"/>
                    <a:pt x="18955" y="5615"/>
                    <a:pt x="19176" y="6800"/>
                  </a:cubicBezTo>
                  <a:cubicBezTo>
                    <a:pt x="19396" y="7986"/>
                    <a:pt x="19837" y="9040"/>
                    <a:pt x="20351" y="10752"/>
                  </a:cubicBezTo>
                  <a:cubicBezTo>
                    <a:pt x="20865" y="12464"/>
                    <a:pt x="21453" y="14835"/>
                    <a:pt x="21527" y="16810"/>
                  </a:cubicBezTo>
                  <a:cubicBezTo>
                    <a:pt x="21600" y="18786"/>
                    <a:pt x="21159" y="20366"/>
                    <a:pt x="20571" y="20893"/>
                  </a:cubicBezTo>
                  <a:cubicBezTo>
                    <a:pt x="19984" y="21420"/>
                    <a:pt x="19249" y="20893"/>
                    <a:pt x="18514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6" name="Line"/>
            <p:cNvSpPr/>
            <p:nvPr/>
          </p:nvSpPr>
          <p:spPr>
            <a:xfrm>
              <a:off x="228600" y="7227499"/>
              <a:ext cx="11366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2" y="20057"/>
                    <a:pt x="724" y="18514"/>
                    <a:pt x="1750" y="17743"/>
                  </a:cubicBezTo>
                  <a:cubicBezTo>
                    <a:pt x="2775" y="16971"/>
                    <a:pt x="4465" y="16971"/>
                    <a:pt x="6194" y="16457"/>
                  </a:cubicBezTo>
                  <a:cubicBezTo>
                    <a:pt x="7924" y="15943"/>
                    <a:pt x="9694" y="14914"/>
                    <a:pt x="11323" y="13371"/>
                  </a:cubicBezTo>
                  <a:cubicBezTo>
                    <a:pt x="12952" y="11829"/>
                    <a:pt x="14440" y="9771"/>
                    <a:pt x="16009" y="7714"/>
                  </a:cubicBezTo>
                  <a:cubicBezTo>
                    <a:pt x="17578" y="5657"/>
                    <a:pt x="19227" y="3600"/>
                    <a:pt x="20172" y="2314"/>
                  </a:cubicBezTo>
                  <a:cubicBezTo>
                    <a:pt x="21117" y="1029"/>
                    <a:pt x="21359" y="5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7" name="Line"/>
            <p:cNvSpPr/>
            <p:nvPr/>
          </p:nvSpPr>
          <p:spPr>
            <a:xfrm>
              <a:off x="539750" y="7316399"/>
              <a:ext cx="7620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220" y="18240"/>
                    <a:pt x="4440" y="14880"/>
                    <a:pt x="6570" y="12240"/>
                  </a:cubicBezTo>
                  <a:cubicBezTo>
                    <a:pt x="8700" y="9600"/>
                    <a:pt x="10740" y="7680"/>
                    <a:pt x="12930" y="6240"/>
                  </a:cubicBezTo>
                  <a:cubicBezTo>
                    <a:pt x="15120" y="4800"/>
                    <a:pt x="17460" y="3840"/>
                    <a:pt x="18930" y="2880"/>
                  </a:cubicBezTo>
                  <a:cubicBezTo>
                    <a:pt x="20400" y="1920"/>
                    <a:pt x="21000" y="9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8" name="Line"/>
            <p:cNvSpPr/>
            <p:nvPr/>
          </p:nvSpPr>
          <p:spPr>
            <a:xfrm>
              <a:off x="1466850" y="7062399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9" name="Line"/>
            <p:cNvSpPr/>
            <p:nvPr/>
          </p:nvSpPr>
          <p:spPr>
            <a:xfrm>
              <a:off x="1441450" y="7221149"/>
              <a:ext cx="25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0" name="Line"/>
            <p:cNvSpPr/>
            <p:nvPr/>
          </p:nvSpPr>
          <p:spPr>
            <a:xfrm>
              <a:off x="2063749" y="6960799"/>
              <a:ext cx="5715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00" y="4469"/>
                    <a:pt x="18400" y="8938"/>
                    <a:pt x="16400" y="12352"/>
                  </a:cubicBezTo>
                  <a:cubicBezTo>
                    <a:pt x="14400" y="15766"/>
                    <a:pt x="12000" y="18124"/>
                    <a:pt x="9200" y="19490"/>
                  </a:cubicBezTo>
                  <a:cubicBezTo>
                    <a:pt x="6400" y="20855"/>
                    <a:pt x="3200" y="2122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1" name="Line"/>
            <p:cNvSpPr/>
            <p:nvPr/>
          </p:nvSpPr>
          <p:spPr>
            <a:xfrm>
              <a:off x="1935550" y="6865549"/>
              <a:ext cx="471101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8" h="21600" fill="norm" stroke="1" extrusionOk="0">
                  <a:moveTo>
                    <a:pt x="636" y="21600"/>
                  </a:moveTo>
                  <a:cubicBezTo>
                    <a:pt x="345" y="20439"/>
                    <a:pt x="55" y="19277"/>
                    <a:pt x="6" y="18116"/>
                  </a:cubicBezTo>
                  <a:cubicBezTo>
                    <a:pt x="-42" y="16955"/>
                    <a:pt x="152" y="15794"/>
                    <a:pt x="1605" y="13819"/>
                  </a:cubicBezTo>
                  <a:cubicBezTo>
                    <a:pt x="3058" y="11845"/>
                    <a:pt x="5770" y="9058"/>
                    <a:pt x="8821" y="6968"/>
                  </a:cubicBezTo>
                  <a:cubicBezTo>
                    <a:pt x="11872" y="4877"/>
                    <a:pt x="15262" y="3484"/>
                    <a:pt x="17441" y="2439"/>
                  </a:cubicBezTo>
                  <a:cubicBezTo>
                    <a:pt x="19621" y="1394"/>
                    <a:pt x="20589" y="697"/>
                    <a:pt x="2155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2" name="Line"/>
            <p:cNvSpPr/>
            <p:nvPr/>
          </p:nvSpPr>
          <p:spPr>
            <a:xfrm>
              <a:off x="2173437" y="7187862"/>
              <a:ext cx="157013" cy="148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0525" fill="norm" stroke="1" extrusionOk="0">
                  <a:moveTo>
                    <a:pt x="14452" y="8093"/>
                  </a:moveTo>
                  <a:cubicBezTo>
                    <a:pt x="13300" y="4882"/>
                    <a:pt x="12148" y="1671"/>
                    <a:pt x="10996" y="504"/>
                  </a:cubicBezTo>
                  <a:cubicBezTo>
                    <a:pt x="9844" y="-664"/>
                    <a:pt x="8692" y="212"/>
                    <a:pt x="6820" y="2985"/>
                  </a:cubicBezTo>
                  <a:cubicBezTo>
                    <a:pt x="4948" y="5758"/>
                    <a:pt x="2356" y="10428"/>
                    <a:pt x="1060" y="13639"/>
                  </a:cubicBezTo>
                  <a:cubicBezTo>
                    <a:pt x="-236" y="16850"/>
                    <a:pt x="-236" y="18601"/>
                    <a:pt x="484" y="19622"/>
                  </a:cubicBezTo>
                  <a:cubicBezTo>
                    <a:pt x="1204" y="20644"/>
                    <a:pt x="2644" y="20936"/>
                    <a:pt x="4516" y="19768"/>
                  </a:cubicBezTo>
                  <a:cubicBezTo>
                    <a:pt x="6388" y="18601"/>
                    <a:pt x="8692" y="15974"/>
                    <a:pt x="10276" y="13785"/>
                  </a:cubicBezTo>
                  <a:cubicBezTo>
                    <a:pt x="11860" y="11595"/>
                    <a:pt x="12724" y="9844"/>
                    <a:pt x="13732" y="8239"/>
                  </a:cubicBezTo>
                  <a:cubicBezTo>
                    <a:pt x="14740" y="6633"/>
                    <a:pt x="15892" y="5174"/>
                    <a:pt x="16612" y="5174"/>
                  </a:cubicBezTo>
                  <a:cubicBezTo>
                    <a:pt x="17332" y="5174"/>
                    <a:pt x="17620" y="6633"/>
                    <a:pt x="18340" y="8385"/>
                  </a:cubicBezTo>
                  <a:cubicBezTo>
                    <a:pt x="19060" y="10136"/>
                    <a:pt x="20212" y="12179"/>
                    <a:pt x="21364" y="142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3" name="Line"/>
            <p:cNvSpPr/>
            <p:nvPr/>
          </p:nvSpPr>
          <p:spPr>
            <a:xfrm>
              <a:off x="2381249" y="7176699"/>
              <a:ext cx="133351" cy="167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1" fill="norm" stroke="1" extrusionOk="0">
                  <a:moveTo>
                    <a:pt x="0" y="800"/>
                  </a:moveTo>
                  <a:cubicBezTo>
                    <a:pt x="3771" y="3467"/>
                    <a:pt x="7543" y="6133"/>
                    <a:pt x="9943" y="9333"/>
                  </a:cubicBezTo>
                  <a:cubicBezTo>
                    <a:pt x="12343" y="12533"/>
                    <a:pt x="13371" y="16267"/>
                    <a:pt x="13200" y="18533"/>
                  </a:cubicBezTo>
                  <a:cubicBezTo>
                    <a:pt x="13029" y="20800"/>
                    <a:pt x="11657" y="21600"/>
                    <a:pt x="10629" y="20933"/>
                  </a:cubicBezTo>
                  <a:cubicBezTo>
                    <a:pt x="9600" y="20267"/>
                    <a:pt x="8914" y="18133"/>
                    <a:pt x="9943" y="14667"/>
                  </a:cubicBezTo>
                  <a:cubicBezTo>
                    <a:pt x="10971" y="11200"/>
                    <a:pt x="13714" y="6400"/>
                    <a:pt x="15943" y="3733"/>
                  </a:cubicBezTo>
                  <a:cubicBezTo>
                    <a:pt x="18171" y="1067"/>
                    <a:pt x="19886" y="53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4" name="Line"/>
            <p:cNvSpPr/>
            <p:nvPr/>
          </p:nvSpPr>
          <p:spPr>
            <a:xfrm>
              <a:off x="2522474" y="7202099"/>
              <a:ext cx="102754" cy="287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1" h="21432" fill="norm" stroke="1" extrusionOk="0">
                  <a:moveTo>
                    <a:pt x="17833" y="0"/>
                  </a:moveTo>
                  <a:cubicBezTo>
                    <a:pt x="13513" y="315"/>
                    <a:pt x="9193" y="631"/>
                    <a:pt x="6169" y="1340"/>
                  </a:cubicBezTo>
                  <a:cubicBezTo>
                    <a:pt x="3145" y="2050"/>
                    <a:pt x="1417" y="3153"/>
                    <a:pt x="553" y="4099"/>
                  </a:cubicBezTo>
                  <a:cubicBezTo>
                    <a:pt x="-311" y="5045"/>
                    <a:pt x="-311" y="5834"/>
                    <a:pt x="1633" y="6464"/>
                  </a:cubicBezTo>
                  <a:cubicBezTo>
                    <a:pt x="3577" y="7095"/>
                    <a:pt x="7465" y="7568"/>
                    <a:pt x="10273" y="7568"/>
                  </a:cubicBezTo>
                  <a:cubicBezTo>
                    <a:pt x="13081" y="7568"/>
                    <a:pt x="14809" y="7095"/>
                    <a:pt x="16537" y="6149"/>
                  </a:cubicBezTo>
                  <a:cubicBezTo>
                    <a:pt x="18265" y="5203"/>
                    <a:pt x="19993" y="3784"/>
                    <a:pt x="20641" y="3547"/>
                  </a:cubicBezTo>
                  <a:cubicBezTo>
                    <a:pt x="21289" y="3311"/>
                    <a:pt x="20857" y="4257"/>
                    <a:pt x="20425" y="6543"/>
                  </a:cubicBezTo>
                  <a:cubicBezTo>
                    <a:pt x="19993" y="8829"/>
                    <a:pt x="19561" y="12455"/>
                    <a:pt x="18481" y="15136"/>
                  </a:cubicBezTo>
                  <a:cubicBezTo>
                    <a:pt x="17401" y="17816"/>
                    <a:pt x="15673" y="19550"/>
                    <a:pt x="13513" y="20496"/>
                  </a:cubicBezTo>
                  <a:cubicBezTo>
                    <a:pt x="11353" y="21442"/>
                    <a:pt x="8761" y="21600"/>
                    <a:pt x="7033" y="21285"/>
                  </a:cubicBezTo>
                  <a:cubicBezTo>
                    <a:pt x="5305" y="20969"/>
                    <a:pt x="4441" y="20181"/>
                    <a:pt x="4009" y="18999"/>
                  </a:cubicBezTo>
                  <a:cubicBezTo>
                    <a:pt x="3577" y="17816"/>
                    <a:pt x="3577" y="16239"/>
                    <a:pt x="3577" y="146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5" name="Line"/>
            <p:cNvSpPr/>
            <p:nvPr/>
          </p:nvSpPr>
          <p:spPr>
            <a:xfrm>
              <a:off x="2679800" y="7196310"/>
              <a:ext cx="107850" cy="109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0756" fill="norm" stroke="1" extrusionOk="0">
                  <a:moveTo>
                    <a:pt x="2473" y="5894"/>
                  </a:moveTo>
                  <a:cubicBezTo>
                    <a:pt x="4550" y="5894"/>
                    <a:pt x="6627" y="5894"/>
                    <a:pt x="8080" y="4694"/>
                  </a:cubicBezTo>
                  <a:cubicBezTo>
                    <a:pt x="9534" y="3494"/>
                    <a:pt x="10365" y="1094"/>
                    <a:pt x="9742" y="294"/>
                  </a:cubicBezTo>
                  <a:cubicBezTo>
                    <a:pt x="9119" y="-506"/>
                    <a:pt x="7042" y="294"/>
                    <a:pt x="4965" y="3094"/>
                  </a:cubicBezTo>
                  <a:cubicBezTo>
                    <a:pt x="2888" y="5894"/>
                    <a:pt x="811" y="10694"/>
                    <a:pt x="188" y="14094"/>
                  </a:cubicBezTo>
                  <a:cubicBezTo>
                    <a:pt x="-435" y="17494"/>
                    <a:pt x="396" y="19494"/>
                    <a:pt x="4134" y="20294"/>
                  </a:cubicBezTo>
                  <a:cubicBezTo>
                    <a:pt x="7873" y="21094"/>
                    <a:pt x="14519" y="20694"/>
                    <a:pt x="21165" y="202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6" name="Line"/>
            <p:cNvSpPr/>
            <p:nvPr/>
          </p:nvSpPr>
          <p:spPr>
            <a:xfrm>
              <a:off x="2864320" y="6973499"/>
              <a:ext cx="56681" cy="365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30" fill="norm" stroke="1" extrusionOk="0">
                  <a:moveTo>
                    <a:pt x="16622" y="0"/>
                  </a:moveTo>
                  <a:cubicBezTo>
                    <a:pt x="11822" y="3848"/>
                    <a:pt x="7022" y="7697"/>
                    <a:pt x="4222" y="10800"/>
                  </a:cubicBezTo>
                  <a:cubicBezTo>
                    <a:pt x="1422" y="13903"/>
                    <a:pt x="622" y="16262"/>
                    <a:pt x="222" y="17814"/>
                  </a:cubicBezTo>
                  <a:cubicBezTo>
                    <a:pt x="-178" y="19366"/>
                    <a:pt x="-178" y="20110"/>
                    <a:pt x="1422" y="20669"/>
                  </a:cubicBezTo>
                  <a:cubicBezTo>
                    <a:pt x="3022" y="21228"/>
                    <a:pt x="6222" y="21600"/>
                    <a:pt x="9822" y="21352"/>
                  </a:cubicBezTo>
                  <a:cubicBezTo>
                    <a:pt x="13422" y="21103"/>
                    <a:pt x="17422" y="20234"/>
                    <a:pt x="21422" y="19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7" name="Line"/>
            <p:cNvSpPr/>
            <p:nvPr/>
          </p:nvSpPr>
          <p:spPr>
            <a:xfrm>
              <a:off x="2825750" y="7151299"/>
              <a:ext cx="158750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0"/>
                  </a:moveTo>
                  <a:cubicBezTo>
                    <a:pt x="3456" y="9257"/>
                    <a:pt x="6912" y="18514"/>
                    <a:pt x="10512" y="20057"/>
                  </a:cubicBezTo>
                  <a:cubicBezTo>
                    <a:pt x="14112" y="21600"/>
                    <a:pt x="17856" y="15429"/>
                    <a:pt x="21600" y="92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8" name="Line"/>
            <p:cNvSpPr/>
            <p:nvPr/>
          </p:nvSpPr>
          <p:spPr>
            <a:xfrm>
              <a:off x="3387487" y="6908871"/>
              <a:ext cx="140997" cy="4075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548" fill="norm" stroke="1" extrusionOk="0">
                  <a:moveTo>
                    <a:pt x="18896" y="14161"/>
                  </a:moveTo>
                  <a:cubicBezTo>
                    <a:pt x="15350" y="14050"/>
                    <a:pt x="11803" y="13938"/>
                    <a:pt x="8902" y="14497"/>
                  </a:cubicBezTo>
                  <a:cubicBezTo>
                    <a:pt x="6000" y="15057"/>
                    <a:pt x="3744" y="16288"/>
                    <a:pt x="2293" y="17295"/>
                  </a:cubicBezTo>
                  <a:cubicBezTo>
                    <a:pt x="842" y="18302"/>
                    <a:pt x="197" y="19086"/>
                    <a:pt x="36" y="19813"/>
                  </a:cubicBezTo>
                  <a:cubicBezTo>
                    <a:pt x="-125" y="20541"/>
                    <a:pt x="197" y="21212"/>
                    <a:pt x="2132" y="21380"/>
                  </a:cubicBezTo>
                  <a:cubicBezTo>
                    <a:pt x="4066" y="21548"/>
                    <a:pt x="7612" y="21212"/>
                    <a:pt x="10997" y="19478"/>
                  </a:cubicBezTo>
                  <a:cubicBezTo>
                    <a:pt x="14382" y="17743"/>
                    <a:pt x="17606" y="14609"/>
                    <a:pt x="19379" y="11364"/>
                  </a:cubicBezTo>
                  <a:cubicBezTo>
                    <a:pt x="21153" y="8118"/>
                    <a:pt x="21475" y="4760"/>
                    <a:pt x="21475" y="2746"/>
                  </a:cubicBezTo>
                  <a:cubicBezTo>
                    <a:pt x="21475" y="731"/>
                    <a:pt x="21153" y="60"/>
                    <a:pt x="20508" y="4"/>
                  </a:cubicBezTo>
                  <a:cubicBezTo>
                    <a:pt x="19863" y="-52"/>
                    <a:pt x="18896" y="508"/>
                    <a:pt x="17768" y="2802"/>
                  </a:cubicBezTo>
                  <a:cubicBezTo>
                    <a:pt x="16639" y="5096"/>
                    <a:pt x="15350" y="9125"/>
                    <a:pt x="15672" y="12539"/>
                  </a:cubicBezTo>
                  <a:cubicBezTo>
                    <a:pt x="15994" y="15952"/>
                    <a:pt x="17929" y="18750"/>
                    <a:pt x="19863" y="215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9" name="Line"/>
            <p:cNvSpPr/>
            <p:nvPr/>
          </p:nvSpPr>
          <p:spPr>
            <a:xfrm>
              <a:off x="3587750" y="7170349"/>
              <a:ext cx="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0" name="Line"/>
            <p:cNvSpPr/>
            <p:nvPr/>
          </p:nvSpPr>
          <p:spPr>
            <a:xfrm>
              <a:off x="3587750" y="7094149"/>
              <a:ext cx="25400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5890"/>
                    <a:pt x="3600" y="10179"/>
                    <a:pt x="7200" y="6579"/>
                  </a:cubicBezTo>
                  <a:cubicBezTo>
                    <a:pt x="10800" y="2979"/>
                    <a:pt x="16200" y="149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1" name="Line"/>
            <p:cNvSpPr/>
            <p:nvPr/>
          </p:nvSpPr>
          <p:spPr>
            <a:xfrm>
              <a:off x="3669593" y="7135689"/>
              <a:ext cx="94254" cy="154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4" h="21330" fill="norm" stroke="1" extrusionOk="0">
                  <a:moveTo>
                    <a:pt x="19455" y="2153"/>
                  </a:moveTo>
                  <a:cubicBezTo>
                    <a:pt x="17617" y="1277"/>
                    <a:pt x="15779" y="402"/>
                    <a:pt x="12562" y="110"/>
                  </a:cubicBezTo>
                  <a:cubicBezTo>
                    <a:pt x="9345" y="-182"/>
                    <a:pt x="4749" y="110"/>
                    <a:pt x="2221" y="986"/>
                  </a:cubicBezTo>
                  <a:cubicBezTo>
                    <a:pt x="-306" y="1861"/>
                    <a:pt x="-766" y="3321"/>
                    <a:pt x="1302" y="5218"/>
                  </a:cubicBezTo>
                  <a:cubicBezTo>
                    <a:pt x="3370" y="7115"/>
                    <a:pt x="7966" y="9450"/>
                    <a:pt x="11183" y="11056"/>
                  </a:cubicBezTo>
                  <a:cubicBezTo>
                    <a:pt x="14400" y="12661"/>
                    <a:pt x="16238" y="13537"/>
                    <a:pt x="17847" y="14996"/>
                  </a:cubicBezTo>
                  <a:cubicBezTo>
                    <a:pt x="19455" y="16456"/>
                    <a:pt x="20834" y="18499"/>
                    <a:pt x="20374" y="19667"/>
                  </a:cubicBezTo>
                  <a:cubicBezTo>
                    <a:pt x="19915" y="20834"/>
                    <a:pt x="17617" y="21126"/>
                    <a:pt x="15319" y="21272"/>
                  </a:cubicBezTo>
                  <a:cubicBezTo>
                    <a:pt x="13021" y="21418"/>
                    <a:pt x="10723" y="21418"/>
                    <a:pt x="8196" y="19667"/>
                  </a:cubicBezTo>
                  <a:cubicBezTo>
                    <a:pt x="5668" y="17915"/>
                    <a:pt x="2911" y="14413"/>
                    <a:pt x="153" y="109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2" name="Line"/>
            <p:cNvSpPr/>
            <p:nvPr/>
          </p:nvSpPr>
          <p:spPr>
            <a:xfrm>
              <a:off x="3858312" y="6929049"/>
              <a:ext cx="40589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9" h="21600" fill="norm" stroke="1" extrusionOk="0">
                  <a:moveTo>
                    <a:pt x="20709" y="0"/>
                  </a:moveTo>
                  <a:cubicBezTo>
                    <a:pt x="14229" y="3789"/>
                    <a:pt x="7749" y="7579"/>
                    <a:pt x="3969" y="10800"/>
                  </a:cubicBezTo>
                  <a:cubicBezTo>
                    <a:pt x="189" y="14021"/>
                    <a:pt x="-891" y="16674"/>
                    <a:pt x="729" y="18379"/>
                  </a:cubicBezTo>
                  <a:cubicBezTo>
                    <a:pt x="2349" y="20084"/>
                    <a:pt x="6669" y="20842"/>
                    <a:pt x="1098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3" name="Line"/>
            <p:cNvSpPr/>
            <p:nvPr/>
          </p:nvSpPr>
          <p:spPr>
            <a:xfrm>
              <a:off x="3800385" y="7099302"/>
              <a:ext cx="176918" cy="172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0914" fill="norm" stroke="1" extrusionOk="0">
                  <a:moveTo>
                    <a:pt x="1917" y="4002"/>
                  </a:moveTo>
                  <a:cubicBezTo>
                    <a:pt x="900" y="2717"/>
                    <a:pt x="-116" y="1431"/>
                    <a:pt x="11" y="660"/>
                  </a:cubicBezTo>
                  <a:cubicBezTo>
                    <a:pt x="138" y="-112"/>
                    <a:pt x="1409" y="-369"/>
                    <a:pt x="4458" y="788"/>
                  </a:cubicBezTo>
                  <a:cubicBezTo>
                    <a:pt x="7508" y="1945"/>
                    <a:pt x="12336" y="4517"/>
                    <a:pt x="15385" y="6960"/>
                  </a:cubicBezTo>
                  <a:cubicBezTo>
                    <a:pt x="18435" y="9402"/>
                    <a:pt x="19705" y="11717"/>
                    <a:pt x="20468" y="13902"/>
                  </a:cubicBezTo>
                  <a:cubicBezTo>
                    <a:pt x="21230" y="16088"/>
                    <a:pt x="21484" y="18145"/>
                    <a:pt x="20976" y="19431"/>
                  </a:cubicBezTo>
                  <a:cubicBezTo>
                    <a:pt x="20468" y="20717"/>
                    <a:pt x="19197" y="21231"/>
                    <a:pt x="18435" y="20717"/>
                  </a:cubicBezTo>
                  <a:cubicBezTo>
                    <a:pt x="17672" y="20202"/>
                    <a:pt x="17418" y="18660"/>
                    <a:pt x="17799" y="15702"/>
                  </a:cubicBezTo>
                  <a:cubicBezTo>
                    <a:pt x="18180" y="12745"/>
                    <a:pt x="19197" y="8374"/>
                    <a:pt x="20213" y="40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4" name="Line"/>
            <p:cNvSpPr/>
            <p:nvPr/>
          </p:nvSpPr>
          <p:spPr>
            <a:xfrm>
              <a:off x="4054199" y="7056049"/>
              <a:ext cx="35202" cy="186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0" h="21600" fill="norm" stroke="1" extrusionOk="0">
                  <a:moveTo>
                    <a:pt x="9695" y="8836"/>
                  </a:moveTo>
                  <a:cubicBezTo>
                    <a:pt x="9695" y="12273"/>
                    <a:pt x="9695" y="15709"/>
                    <a:pt x="8424" y="18041"/>
                  </a:cubicBezTo>
                  <a:cubicBezTo>
                    <a:pt x="7154" y="20373"/>
                    <a:pt x="4612" y="21600"/>
                    <a:pt x="2706" y="21600"/>
                  </a:cubicBezTo>
                  <a:cubicBezTo>
                    <a:pt x="801" y="21600"/>
                    <a:pt x="-470" y="20373"/>
                    <a:pt x="165" y="16936"/>
                  </a:cubicBezTo>
                  <a:cubicBezTo>
                    <a:pt x="801" y="13500"/>
                    <a:pt x="3342" y="7855"/>
                    <a:pt x="7154" y="4664"/>
                  </a:cubicBezTo>
                  <a:cubicBezTo>
                    <a:pt x="10965" y="1473"/>
                    <a:pt x="16048" y="736"/>
                    <a:pt x="2113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5" name="Line"/>
            <p:cNvSpPr/>
            <p:nvPr/>
          </p:nvSpPr>
          <p:spPr>
            <a:xfrm>
              <a:off x="4172800" y="6878249"/>
              <a:ext cx="93606" cy="413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7" h="21553" fill="norm" stroke="1" extrusionOk="0">
                  <a:moveTo>
                    <a:pt x="7007" y="0"/>
                  </a:moveTo>
                  <a:cubicBezTo>
                    <a:pt x="6047" y="3527"/>
                    <a:pt x="5087" y="7053"/>
                    <a:pt x="4367" y="10139"/>
                  </a:cubicBezTo>
                  <a:cubicBezTo>
                    <a:pt x="3647" y="13224"/>
                    <a:pt x="3167" y="15869"/>
                    <a:pt x="2447" y="17522"/>
                  </a:cubicBezTo>
                  <a:cubicBezTo>
                    <a:pt x="1727" y="19176"/>
                    <a:pt x="767" y="19837"/>
                    <a:pt x="287" y="19671"/>
                  </a:cubicBezTo>
                  <a:cubicBezTo>
                    <a:pt x="-193" y="19506"/>
                    <a:pt x="-193" y="18514"/>
                    <a:pt x="1247" y="17247"/>
                  </a:cubicBezTo>
                  <a:cubicBezTo>
                    <a:pt x="2687" y="15980"/>
                    <a:pt x="5567" y="14437"/>
                    <a:pt x="7967" y="13445"/>
                  </a:cubicBezTo>
                  <a:cubicBezTo>
                    <a:pt x="10367" y="12453"/>
                    <a:pt x="12287" y="12012"/>
                    <a:pt x="14447" y="11902"/>
                  </a:cubicBezTo>
                  <a:cubicBezTo>
                    <a:pt x="16607" y="11792"/>
                    <a:pt x="19007" y="12012"/>
                    <a:pt x="20207" y="12453"/>
                  </a:cubicBezTo>
                  <a:cubicBezTo>
                    <a:pt x="21407" y="12894"/>
                    <a:pt x="21407" y="13555"/>
                    <a:pt x="20927" y="14767"/>
                  </a:cubicBezTo>
                  <a:cubicBezTo>
                    <a:pt x="20447" y="15980"/>
                    <a:pt x="19487" y="17743"/>
                    <a:pt x="18047" y="18900"/>
                  </a:cubicBezTo>
                  <a:cubicBezTo>
                    <a:pt x="16607" y="20057"/>
                    <a:pt x="14687" y="20608"/>
                    <a:pt x="12287" y="20994"/>
                  </a:cubicBezTo>
                  <a:cubicBezTo>
                    <a:pt x="9887" y="21380"/>
                    <a:pt x="7007" y="21600"/>
                    <a:pt x="4607" y="21545"/>
                  </a:cubicBezTo>
                  <a:cubicBezTo>
                    <a:pt x="2207" y="21490"/>
                    <a:pt x="287" y="21159"/>
                    <a:pt x="767" y="20222"/>
                  </a:cubicBezTo>
                  <a:cubicBezTo>
                    <a:pt x="1247" y="19286"/>
                    <a:pt x="4127" y="17743"/>
                    <a:pt x="7007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6" name="Line"/>
            <p:cNvSpPr/>
            <p:nvPr/>
          </p:nvSpPr>
          <p:spPr>
            <a:xfrm>
              <a:off x="4317999" y="6805977"/>
              <a:ext cx="361951" cy="4673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5" fill="norm" stroke="1" extrusionOk="0">
                  <a:moveTo>
                    <a:pt x="0" y="14640"/>
                  </a:moveTo>
                  <a:cubicBezTo>
                    <a:pt x="0" y="16383"/>
                    <a:pt x="0" y="18127"/>
                    <a:pt x="126" y="19241"/>
                  </a:cubicBezTo>
                  <a:cubicBezTo>
                    <a:pt x="253" y="20355"/>
                    <a:pt x="505" y="20839"/>
                    <a:pt x="947" y="21130"/>
                  </a:cubicBezTo>
                  <a:cubicBezTo>
                    <a:pt x="1389" y="21420"/>
                    <a:pt x="2021" y="21517"/>
                    <a:pt x="2716" y="21130"/>
                  </a:cubicBezTo>
                  <a:cubicBezTo>
                    <a:pt x="3411" y="20742"/>
                    <a:pt x="4168" y="19870"/>
                    <a:pt x="4674" y="19192"/>
                  </a:cubicBezTo>
                  <a:cubicBezTo>
                    <a:pt x="5179" y="18514"/>
                    <a:pt x="5432" y="18030"/>
                    <a:pt x="5495" y="18030"/>
                  </a:cubicBezTo>
                  <a:cubicBezTo>
                    <a:pt x="5558" y="18030"/>
                    <a:pt x="5432" y="18514"/>
                    <a:pt x="5368" y="19095"/>
                  </a:cubicBezTo>
                  <a:cubicBezTo>
                    <a:pt x="5305" y="19677"/>
                    <a:pt x="5305" y="20355"/>
                    <a:pt x="5621" y="20742"/>
                  </a:cubicBezTo>
                  <a:cubicBezTo>
                    <a:pt x="5937" y="21130"/>
                    <a:pt x="6568" y="21226"/>
                    <a:pt x="7137" y="21081"/>
                  </a:cubicBezTo>
                  <a:cubicBezTo>
                    <a:pt x="7705" y="20936"/>
                    <a:pt x="8211" y="20548"/>
                    <a:pt x="9411" y="18805"/>
                  </a:cubicBezTo>
                  <a:cubicBezTo>
                    <a:pt x="10611" y="17061"/>
                    <a:pt x="12505" y="13962"/>
                    <a:pt x="14211" y="10814"/>
                  </a:cubicBezTo>
                  <a:cubicBezTo>
                    <a:pt x="15916" y="7666"/>
                    <a:pt x="17432" y="4469"/>
                    <a:pt x="18316" y="2581"/>
                  </a:cubicBezTo>
                  <a:cubicBezTo>
                    <a:pt x="19200" y="692"/>
                    <a:pt x="19453" y="111"/>
                    <a:pt x="19389" y="14"/>
                  </a:cubicBezTo>
                  <a:cubicBezTo>
                    <a:pt x="19326" y="-83"/>
                    <a:pt x="18947" y="304"/>
                    <a:pt x="18000" y="1757"/>
                  </a:cubicBezTo>
                  <a:cubicBezTo>
                    <a:pt x="17053" y="3210"/>
                    <a:pt x="15537" y="5729"/>
                    <a:pt x="14526" y="8634"/>
                  </a:cubicBezTo>
                  <a:cubicBezTo>
                    <a:pt x="13516" y="11540"/>
                    <a:pt x="13011" y="14834"/>
                    <a:pt x="12821" y="16722"/>
                  </a:cubicBezTo>
                  <a:cubicBezTo>
                    <a:pt x="12632" y="18611"/>
                    <a:pt x="12758" y="19095"/>
                    <a:pt x="13137" y="19434"/>
                  </a:cubicBezTo>
                  <a:cubicBezTo>
                    <a:pt x="13516" y="19774"/>
                    <a:pt x="14147" y="19967"/>
                    <a:pt x="14653" y="19774"/>
                  </a:cubicBezTo>
                  <a:cubicBezTo>
                    <a:pt x="15158" y="19580"/>
                    <a:pt x="15537" y="18999"/>
                    <a:pt x="15600" y="18030"/>
                  </a:cubicBezTo>
                  <a:cubicBezTo>
                    <a:pt x="15663" y="17061"/>
                    <a:pt x="15411" y="15705"/>
                    <a:pt x="14653" y="14688"/>
                  </a:cubicBezTo>
                  <a:cubicBezTo>
                    <a:pt x="13895" y="13671"/>
                    <a:pt x="12632" y="12993"/>
                    <a:pt x="11558" y="12557"/>
                  </a:cubicBezTo>
                  <a:cubicBezTo>
                    <a:pt x="10484" y="12121"/>
                    <a:pt x="9600" y="11928"/>
                    <a:pt x="9663" y="12025"/>
                  </a:cubicBezTo>
                  <a:cubicBezTo>
                    <a:pt x="9726" y="12121"/>
                    <a:pt x="10737" y="12509"/>
                    <a:pt x="11937" y="12848"/>
                  </a:cubicBezTo>
                  <a:cubicBezTo>
                    <a:pt x="13137" y="13187"/>
                    <a:pt x="14526" y="13478"/>
                    <a:pt x="15726" y="14252"/>
                  </a:cubicBezTo>
                  <a:cubicBezTo>
                    <a:pt x="16926" y="15027"/>
                    <a:pt x="17937" y="16287"/>
                    <a:pt x="18442" y="16238"/>
                  </a:cubicBezTo>
                  <a:cubicBezTo>
                    <a:pt x="18947" y="16190"/>
                    <a:pt x="18947" y="14834"/>
                    <a:pt x="19389" y="13574"/>
                  </a:cubicBezTo>
                  <a:cubicBezTo>
                    <a:pt x="19832" y="12315"/>
                    <a:pt x="20716" y="11153"/>
                    <a:pt x="21600" y="99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7" name="Line"/>
            <p:cNvSpPr/>
            <p:nvPr/>
          </p:nvSpPr>
          <p:spPr>
            <a:xfrm>
              <a:off x="4679954" y="7100499"/>
              <a:ext cx="75188" cy="1289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7" h="21229" fill="norm" stroke="1" extrusionOk="0">
                  <a:moveTo>
                    <a:pt x="15761" y="0"/>
                  </a:moveTo>
                  <a:cubicBezTo>
                    <a:pt x="12842" y="348"/>
                    <a:pt x="9923" y="697"/>
                    <a:pt x="7004" y="3484"/>
                  </a:cubicBezTo>
                  <a:cubicBezTo>
                    <a:pt x="4085" y="6271"/>
                    <a:pt x="1166" y="11497"/>
                    <a:pt x="291" y="14981"/>
                  </a:cubicBezTo>
                  <a:cubicBezTo>
                    <a:pt x="-585" y="18465"/>
                    <a:pt x="583" y="20206"/>
                    <a:pt x="2918" y="20903"/>
                  </a:cubicBezTo>
                  <a:cubicBezTo>
                    <a:pt x="5253" y="21600"/>
                    <a:pt x="8756" y="21252"/>
                    <a:pt x="11966" y="19161"/>
                  </a:cubicBezTo>
                  <a:cubicBezTo>
                    <a:pt x="15177" y="17071"/>
                    <a:pt x="18096" y="13239"/>
                    <a:pt x="19556" y="10452"/>
                  </a:cubicBezTo>
                  <a:cubicBezTo>
                    <a:pt x="21015" y="7665"/>
                    <a:pt x="21015" y="5923"/>
                    <a:pt x="20139" y="4181"/>
                  </a:cubicBezTo>
                  <a:cubicBezTo>
                    <a:pt x="19264" y="2439"/>
                    <a:pt x="17512" y="697"/>
                    <a:pt x="16053" y="871"/>
                  </a:cubicBezTo>
                  <a:cubicBezTo>
                    <a:pt x="14593" y="1045"/>
                    <a:pt x="13426" y="3135"/>
                    <a:pt x="12258" y="52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8" name="Line"/>
            <p:cNvSpPr/>
            <p:nvPr/>
          </p:nvSpPr>
          <p:spPr>
            <a:xfrm>
              <a:off x="4724400" y="7100600"/>
              <a:ext cx="222250" cy="1322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7" fill="norm" stroke="1" extrusionOk="0">
                  <a:moveTo>
                    <a:pt x="0" y="5046"/>
                  </a:moveTo>
                  <a:cubicBezTo>
                    <a:pt x="1029" y="5383"/>
                    <a:pt x="2057" y="5721"/>
                    <a:pt x="3086" y="5552"/>
                  </a:cubicBezTo>
                  <a:cubicBezTo>
                    <a:pt x="4114" y="5383"/>
                    <a:pt x="5143" y="4709"/>
                    <a:pt x="6171" y="4371"/>
                  </a:cubicBezTo>
                  <a:cubicBezTo>
                    <a:pt x="7200" y="4033"/>
                    <a:pt x="8229" y="4033"/>
                    <a:pt x="8640" y="6059"/>
                  </a:cubicBezTo>
                  <a:cubicBezTo>
                    <a:pt x="9051" y="8084"/>
                    <a:pt x="8846" y="12134"/>
                    <a:pt x="8743" y="15340"/>
                  </a:cubicBezTo>
                  <a:cubicBezTo>
                    <a:pt x="8640" y="18546"/>
                    <a:pt x="8640" y="20909"/>
                    <a:pt x="8743" y="21077"/>
                  </a:cubicBezTo>
                  <a:cubicBezTo>
                    <a:pt x="8846" y="21246"/>
                    <a:pt x="9051" y="19221"/>
                    <a:pt x="9977" y="15509"/>
                  </a:cubicBezTo>
                  <a:cubicBezTo>
                    <a:pt x="10903" y="11796"/>
                    <a:pt x="12549" y="6396"/>
                    <a:pt x="13989" y="3358"/>
                  </a:cubicBezTo>
                  <a:cubicBezTo>
                    <a:pt x="15429" y="321"/>
                    <a:pt x="16663" y="-354"/>
                    <a:pt x="17486" y="152"/>
                  </a:cubicBezTo>
                  <a:cubicBezTo>
                    <a:pt x="18309" y="658"/>
                    <a:pt x="18720" y="2346"/>
                    <a:pt x="19337" y="5721"/>
                  </a:cubicBezTo>
                  <a:cubicBezTo>
                    <a:pt x="19954" y="9096"/>
                    <a:pt x="20777" y="14159"/>
                    <a:pt x="21600" y="192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9" name="Line"/>
            <p:cNvSpPr/>
            <p:nvPr/>
          </p:nvSpPr>
          <p:spPr>
            <a:xfrm>
              <a:off x="5496422" y="7128194"/>
              <a:ext cx="201974" cy="1755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8" h="20825" fill="norm" stroke="1" extrusionOk="0">
                  <a:moveTo>
                    <a:pt x="3622" y="1234"/>
                  </a:moveTo>
                  <a:cubicBezTo>
                    <a:pt x="2731" y="7011"/>
                    <a:pt x="1840" y="12788"/>
                    <a:pt x="1283" y="16304"/>
                  </a:cubicBezTo>
                  <a:cubicBezTo>
                    <a:pt x="727" y="19820"/>
                    <a:pt x="504" y="21076"/>
                    <a:pt x="281" y="20699"/>
                  </a:cubicBezTo>
                  <a:cubicBezTo>
                    <a:pt x="59" y="20323"/>
                    <a:pt x="-164" y="18313"/>
                    <a:pt x="170" y="15299"/>
                  </a:cubicBezTo>
                  <a:cubicBezTo>
                    <a:pt x="504" y="12285"/>
                    <a:pt x="1395" y="8267"/>
                    <a:pt x="2063" y="5629"/>
                  </a:cubicBezTo>
                  <a:cubicBezTo>
                    <a:pt x="2731" y="2992"/>
                    <a:pt x="3176" y="1736"/>
                    <a:pt x="3956" y="857"/>
                  </a:cubicBezTo>
                  <a:cubicBezTo>
                    <a:pt x="4735" y="-22"/>
                    <a:pt x="5848" y="-524"/>
                    <a:pt x="6850" y="857"/>
                  </a:cubicBezTo>
                  <a:cubicBezTo>
                    <a:pt x="7852" y="2239"/>
                    <a:pt x="8743" y="5504"/>
                    <a:pt x="9189" y="7764"/>
                  </a:cubicBezTo>
                  <a:cubicBezTo>
                    <a:pt x="9634" y="10025"/>
                    <a:pt x="9634" y="11281"/>
                    <a:pt x="9634" y="12536"/>
                  </a:cubicBezTo>
                  <a:cubicBezTo>
                    <a:pt x="9634" y="13792"/>
                    <a:pt x="9634" y="15048"/>
                    <a:pt x="9857" y="15048"/>
                  </a:cubicBezTo>
                  <a:cubicBezTo>
                    <a:pt x="10079" y="15048"/>
                    <a:pt x="10525" y="13792"/>
                    <a:pt x="11527" y="11657"/>
                  </a:cubicBezTo>
                  <a:cubicBezTo>
                    <a:pt x="12529" y="9523"/>
                    <a:pt x="14088" y="6509"/>
                    <a:pt x="15312" y="4625"/>
                  </a:cubicBezTo>
                  <a:cubicBezTo>
                    <a:pt x="16537" y="2741"/>
                    <a:pt x="17428" y="1988"/>
                    <a:pt x="18541" y="1736"/>
                  </a:cubicBezTo>
                  <a:cubicBezTo>
                    <a:pt x="19655" y="1485"/>
                    <a:pt x="20991" y="1736"/>
                    <a:pt x="21213" y="5002"/>
                  </a:cubicBezTo>
                  <a:cubicBezTo>
                    <a:pt x="21436" y="8267"/>
                    <a:pt x="20545" y="14546"/>
                    <a:pt x="19655" y="208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0" name="Line"/>
            <p:cNvSpPr/>
            <p:nvPr/>
          </p:nvSpPr>
          <p:spPr>
            <a:xfrm>
              <a:off x="5778500" y="7157649"/>
              <a:ext cx="211268" cy="160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296" fill="norm" stroke="1" extrusionOk="0">
                  <a:moveTo>
                    <a:pt x="0" y="0"/>
                  </a:moveTo>
                  <a:cubicBezTo>
                    <a:pt x="0" y="5049"/>
                    <a:pt x="0" y="10099"/>
                    <a:pt x="107" y="13325"/>
                  </a:cubicBezTo>
                  <a:cubicBezTo>
                    <a:pt x="214" y="16551"/>
                    <a:pt x="428" y="17953"/>
                    <a:pt x="1069" y="18374"/>
                  </a:cubicBezTo>
                  <a:cubicBezTo>
                    <a:pt x="1711" y="18795"/>
                    <a:pt x="2780" y="18234"/>
                    <a:pt x="3850" y="16831"/>
                  </a:cubicBezTo>
                  <a:cubicBezTo>
                    <a:pt x="4919" y="15429"/>
                    <a:pt x="5988" y="13184"/>
                    <a:pt x="6844" y="11501"/>
                  </a:cubicBezTo>
                  <a:cubicBezTo>
                    <a:pt x="7699" y="9818"/>
                    <a:pt x="8341" y="8696"/>
                    <a:pt x="8768" y="8836"/>
                  </a:cubicBezTo>
                  <a:cubicBezTo>
                    <a:pt x="9196" y="8977"/>
                    <a:pt x="9410" y="10379"/>
                    <a:pt x="9624" y="11782"/>
                  </a:cubicBezTo>
                  <a:cubicBezTo>
                    <a:pt x="9838" y="13184"/>
                    <a:pt x="10051" y="14587"/>
                    <a:pt x="10693" y="15288"/>
                  </a:cubicBezTo>
                  <a:cubicBezTo>
                    <a:pt x="11335" y="15990"/>
                    <a:pt x="12404" y="15990"/>
                    <a:pt x="13794" y="14447"/>
                  </a:cubicBezTo>
                  <a:cubicBezTo>
                    <a:pt x="15184" y="12904"/>
                    <a:pt x="16895" y="9818"/>
                    <a:pt x="17964" y="7434"/>
                  </a:cubicBezTo>
                  <a:cubicBezTo>
                    <a:pt x="19034" y="5049"/>
                    <a:pt x="19461" y="3366"/>
                    <a:pt x="19248" y="2104"/>
                  </a:cubicBezTo>
                  <a:cubicBezTo>
                    <a:pt x="19034" y="842"/>
                    <a:pt x="18178" y="0"/>
                    <a:pt x="17537" y="281"/>
                  </a:cubicBezTo>
                  <a:cubicBezTo>
                    <a:pt x="16895" y="561"/>
                    <a:pt x="16467" y="1964"/>
                    <a:pt x="16467" y="3366"/>
                  </a:cubicBezTo>
                  <a:cubicBezTo>
                    <a:pt x="16467" y="4769"/>
                    <a:pt x="16895" y="6171"/>
                    <a:pt x="17857" y="8416"/>
                  </a:cubicBezTo>
                  <a:cubicBezTo>
                    <a:pt x="18820" y="10660"/>
                    <a:pt x="20317" y="13745"/>
                    <a:pt x="20958" y="15990"/>
                  </a:cubicBezTo>
                  <a:cubicBezTo>
                    <a:pt x="21600" y="18234"/>
                    <a:pt x="21386" y="19636"/>
                    <a:pt x="20745" y="20478"/>
                  </a:cubicBezTo>
                  <a:cubicBezTo>
                    <a:pt x="20103" y="21319"/>
                    <a:pt x="19034" y="21600"/>
                    <a:pt x="18285" y="20899"/>
                  </a:cubicBezTo>
                  <a:cubicBezTo>
                    <a:pt x="17537" y="20197"/>
                    <a:pt x="17109" y="18514"/>
                    <a:pt x="17216" y="16831"/>
                  </a:cubicBezTo>
                  <a:cubicBezTo>
                    <a:pt x="17323" y="15148"/>
                    <a:pt x="17964" y="13465"/>
                    <a:pt x="18606" y="1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1" name="Line"/>
            <p:cNvSpPr/>
            <p:nvPr/>
          </p:nvSpPr>
          <p:spPr>
            <a:xfrm>
              <a:off x="6072046" y="6909999"/>
              <a:ext cx="81105" cy="395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479" fill="norm" stroke="1" extrusionOk="0">
                  <a:moveTo>
                    <a:pt x="21222" y="0"/>
                  </a:moveTo>
                  <a:cubicBezTo>
                    <a:pt x="17345" y="2872"/>
                    <a:pt x="13468" y="5745"/>
                    <a:pt x="9868" y="8904"/>
                  </a:cubicBezTo>
                  <a:cubicBezTo>
                    <a:pt x="6268" y="12064"/>
                    <a:pt x="2945" y="15511"/>
                    <a:pt x="1284" y="17694"/>
                  </a:cubicBezTo>
                  <a:cubicBezTo>
                    <a:pt x="-378" y="19877"/>
                    <a:pt x="-378" y="20796"/>
                    <a:pt x="1007" y="21198"/>
                  </a:cubicBezTo>
                  <a:cubicBezTo>
                    <a:pt x="2391" y="21600"/>
                    <a:pt x="5160" y="21485"/>
                    <a:pt x="7930" y="21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2" name="Line"/>
            <p:cNvSpPr/>
            <p:nvPr/>
          </p:nvSpPr>
          <p:spPr>
            <a:xfrm>
              <a:off x="6016539" y="7144949"/>
              <a:ext cx="20011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600" fill="norm" stroke="1" extrusionOk="0">
                  <a:moveTo>
                    <a:pt x="2396" y="21600"/>
                  </a:moveTo>
                  <a:cubicBezTo>
                    <a:pt x="1259" y="21600"/>
                    <a:pt x="122" y="21600"/>
                    <a:pt x="9" y="19800"/>
                  </a:cubicBezTo>
                  <a:cubicBezTo>
                    <a:pt x="-105" y="18000"/>
                    <a:pt x="804" y="14400"/>
                    <a:pt x="4556" y="10800"/>
                  </a:cubicBezTo>
                  <a:cubicBezTo>
                    <a:pt x="8308" y="7200"/>
                    <a:pt x="14901" y="3600"/>
                    <a:pt x="2149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3" name="Line"/>
            <p:cNvSpPr/>
            <p:nvPr/>
          </p:nvSpPr>
          <p:spPr>
            <a:xfrm>
              <a:off x="6584949" y="6916349"/>
              <a:ext cx="99778" cy="4011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435" fill="norm" stroke="1" extrusionOk="0">
                  <a:moveTo>
                    <a:pt x="20250" y="0"/>
                  </a:moveTo>
                  <a:cubicBezTo>
                    <a:pt x="17100" y="3958"/>
                    <a:pt x="13950" y="7916"/>
                    <a:pt x="11700" y="11083"/>
                  </a:cubicBezTo>
                  <a:cubicBezTo>
                    <a:pt x="9450" y="14249"/>
                    <a:pt x="8100" y="16624"/>
                    <a:pt x="7425" y="18264"/>
                  </a:cubicBezTo>
                  <a:cubicBezTo>
                    <a:pt x="6750" y="19904"/>
                    <a:pt x="6750" y="20808"/>
                    <a:pt x="7875" y="21204"/>
                  </a:cubicBezTo>
                  <a:cubicBezTo>
                    <a:pt x="9000" y="21600"/>
                    <a:pt x="11250" y="21487"/>
                    <a:pt x="13725" y="20865"/>
                  </a:cubicBezTo>
                  <a:cubicBezTo>
                    <a:pt x="16200" y="20243"/>
                    <a:pt x="18900" y="19112"/>
                    <a:pt x="20250" y="17868"/>
                  </a:cubicBezTo>
                  <a:cubicBezTo>
                    <a:pt x="21600" y="16624"/>
                    <a:pt x="21600" y="15267"/>
                    <a:pt x="19800" y="14193"/>
                  </a:cubicBezTo>
                  <a:cubicBezTo>
                    <a:pt x="18000" y="13118"/>
                    <a:pt x="14400" y="12327"/>
                    <a:pt x="11475" y="11931"/>
                  </a:cubicBezTo>
                  <a:cubicBezTo>
                    <a:pt x="8550" y="11535"/>
                    <a:pt x="6300" y="11535"/>
                    <a:pt x="4500" y="11818"/>
                  </a:cubicBezTo>
                  <a:cubicBezTo>
                    <a:pt x="2700" y="12101"/>
                    <a:pt x="1350" y="12666"/>
                    <a:pt x="0" y="132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4" name="Line"/>
            <p:cNvSpPr/>
            <p:nvPr/>
          </p:nvSpPr>
          <p:spPr>
            <a:xfrm>
              <a:off x="6736949" y="7130774"/>
              <a:ext cx="184551" cy="172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0" h="21261" fill="norm" stroke="1" extrusionOk="0">
                  <a:moveTo>
                    <a:pt x="3686" y="11892"/>
                  </a:moveTo>
                  <a:cubicBezTo>
                    <a:pt x="4899" y="9290"/>
                    <a:pt x="6113" y="6688"/>
                    <a:pt x="6962" y="4606"/>
                  </a:cubicBezTo>
                  <a:cubicBezTo>
                    <a:pt x="7812" y="2524"/>
                    <a:pt x="8297" y="962"/>
                    <a:pt x="7933" y="312"/>
                  </a:cubicBezTo>
                  <a:cubicBezTo>
                    <a:pt x="7569" y="-339"/>
                    <a:pt x="6356" y="-79"/>
                    <a:pt x="4657" y="2133"/>
                  </a:cubicBezTo>
                  <a:cubicBezTo>
                    <a:pt x="2958" y="4345"/>
                    <a:pt x="773" y="8509"/>
                    <a:pt x="167" y="12022"/>
                  </a:cubicBezTo>
                  <a:cubicBezTo>
                    <a:pt x="-440" y="15536"/>
                    <a:pt x="531" y="18398"/>
                    <a:pt x="4293" y="19830"/>
                  </a:cubicBezTo>
                  <a:cubicBezTo>
                    <a:pt x="8054" y="21261"/>
                    <a:pt x="14607" y="21261"/>
                    <a:pt x="21160" y="212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5" name="Line"/>
            <p:cNvSpPr/>
            <p:nvPr/>
          </p:nvSpPr>
          <p:spPr>
            <a:xfrm>
              <a:off x="7287683" y="6856867"/>
              <a:ext cx="636175" cy="667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8" h="21277" fill="norm" stroke="1" extrusionOk="0">
                  <a:moveTo>
                    <a:pt x="8037" y="682"/>
                  </a:moveTo>
                  <a:cubicBezTo>
                    <a:pt x="7391" y="412"/>
                    <a:pt x="6746" y="142"/>
                    <a:pt x="6207" y="40"/>
                  </a:cubicBezTo>
                  <a:cubicBezTo>
                    <a:pt x="5669" y="-61"/>
                    <a:pt x="5239" y="7"/>
                    <a:pt x="4844" y="479"/>
                  </a:cubicBezTo>
                  <a:cubicBezTo>
                    <a:pt x="4449" y="952"/>
                    <a:pt x="4090" y="1829"/>
                    <a:pt x="3875" y="3415"/>
                  </a:cubicBezTo>
                  <a:cubicBezTo>
                    <a:pt x="3660" y="5002"/>
                    <a:pt x="3588" y="7297"/>
                    <a:pt x="3588" y="9052"/>
                  </a:cubicBezTo>
                  <a:cubicBezTo>
                    <a:pt x="3588" y="10807"/>
                    <a:pt x="3660" y="12022"/>
                    <a:pt x="3696" y="12798"/>
                  </a:cubicBezTo>
                  <a:cubicBezTo>
                    <a:pt x="3732" y="13574"/>
                    <a:pt x="3732" y="13912"/>
                    <a:pt x="3624" y="14215"/>
                  </a:cubicBezTo>
                  <a:cubicBezTo>
                    <a:pt x="3516" y="14519"/>
                    <a:pt x="3301" y="14789"/>
                    <a:pt x="3014" y="14890"/>
                  </a:cubicBezTo>
                  <a:cubicBezTo>
                    <a:pt x="2727" y="14992"/>
                    <a:pt x="2368" y="14924"/>
                    <a:pt x="1902" y="14418"/>
                  </a:cubicBezTo>
                  <a:cubicBezTo>
                    <a:pt x="1435" y="13912"/>
                    <a:pt x="861" y="12967"/>
                    <a:pt x="502" y="12325"/>
                  </a:cubicBezTo>
                  <a:cubicBezTo>
                    <a:pt x="144" y="11684"/>
                    <a:pt x="0" y="11347"/>
                    <a:pt x="0" y="11009"/>
                  </a:cubicBezTo>
                  <a:cubicBezTo>
                    <a:pt x="0" y="10672"/>
                    <a:pt x="144" y="10334"/>
                    <a:pt x="395" y="10132"/>
                  </a:cubicBezTo>
                  <a:cubicBezTo>
                    <a:pt x="646" y="9929"/>
                    <a:pt x="1005" y="9862"/>
                    <a:pt x="1758" y="9693"/>
                  </a:cubicBezTo>
                  <a:cubicBezTo>
                    <a:pt x="2512" y="9524"/>
                    <a:pt x="3660" y="9254"/>
                    <a:pt x="4413" y="9085"/>
                  </a:cubicBezTo>
                  <a:cubicBezTo>
                    <a:pt x="5167" y="8917"/>
                    <a:pt x="5526" y="8849"/>
                    <a:pt x="5597" y="8950"/>
                  </a:cubicBezTo>
                  <a:cubicBezTo>
                    <a:pt x="5669" y="9052"/>
                    <a:pt x="5454" y="9322"/>
                    <a:pt x="5239" y="9997"/>
                  </a:cubicBezTo>
                  <a:cubicBezTo>
                    <a:pt x="5023" y="10672"/>
                    <a:pt x="4808" y="11752"/>
                    <a:pt x="4700" y="12460"/>
                  </a:cubicBezTo>
                  <a:cubicBezTo>
                    <a:pt x="4593" y="13169"/>
                    <a:pt x="4593" y="13507"/>
                    <a:pt x="4772" y="13641"/>
                  </a:cubicBezTo>
                  <a:cubicBezTo>
                    <a:pt x="4951" y="13777"/>
                    <a:pt x="5310" y="13709"/>
                    <a:pt x="5669" y="13270"/>
                  </a:cubicBezTo>
                  <a:cubicBezTo>
                    <a:pt x="6028" y="12832"/>
                    <a:pt x="6387" y="12022"/>
                    <a:pt x="6674" y="11414"/>
                  </a:cubicBezTo>
                  <a:cubicBezTo>
                    <a:pt x="6961" y="10807"/>
                    <a:pt x="7176" y="10402"/>
                    <a:pt x="7284" y="10368"/>
                  </a:cubicBezTo>
                  <a:cubicBezTo>
                    <a:pt x="7391" y="10334"/>
                    <a:pt x="7391" y="10672"/>
                    <a:pt x="7391" y="11009"/>
                  </a:cubicBezTo>
                  <a:cubicBezTo>
                    <a:pt x="7391" y="11347"/>
                    <a:pt x="7391" y="11684"/>
                    <a:pt x="7499" y="11988"/>
                  </a:cubicBezTo>
                  <a:cubicBezTo>
                    <a:pt x="7607" y="12292"/>
                    <a:pt x="7822" y="12562"/>
                    <a:pt x="8109" y="12730"/>
                  </a:cubicBezTo>
                  <a:cubicBezTo>
                    <a:pt x="8396" y="12899"/>
                    <a:pt x="8755" y="12967"/>
                    <a:pt x="9401" y="12325"/>
                  </a:cubicBezTo>
                  <a:cubicBezTo>
                    <a:pt x="10047" y="11684"/>
                    <a:pt x="10979" y="10334"/>
                    <a:pt x="11769" y="8512"/>
                  </a:cubicBezTo>
                  <a:cubicBezTo>
                    <a:pt x="12558" y="6689"/>
                    <a:pt x="13204" y="4394"/>
                    <a:pt x="13563" y="2943"/>
                  </a:cubicBezTo>
                  <a:cubicBezTo>
                    <a:pt x="13922" y="1492"/>
                    <a:pt x="13993" y="884"/>
                    <a:pt x="13922" y="817"/>
                  </a:cubicBezTo>
                  <a:cubicBezTo>
                    <a:pt x="13850" y="749"/>
                    <a:pt x="13635" y="1222"/>
                    <a:pt x="13276" y="2335"/>
                  </a:cubicBezTo>
                  <a:cubicBezTo>
                    <a:pt x="12917" y="3449"/>
                    <a:pt x="12415" y="5204"/>
                    <a:pt x="12056" y="6993"/>
                  </a:cubicBezTo>
                  <a:cubicBezTo>
                    <a:pt x="11697" y="8782"/>
                    <a:pt x="11482" y="10604"/>
                    <a:pt x="11374" y="11684"/>
                  </a:cubicBezTo>
                  <a:cubicBezTo>
                    <a:pt x="11266" y="12764"/>
                    <a:pt x="11266" y="13102"/>
                    <a:pt x="11374" y="13405"/>
                  </a:cubicBezTo>
                  <a:cubicBezTo>
                    <a:pt x="11482" y="13709"/>
                    <a:pt x="11697" y="13979"/>
                    <a:pt x="11984" y="13979"/>
                  </a:cubicBezTo>
                  <a:cubicBezTo>
                    <a:pt x="12271" y="13979"/>
                    <a:pt x="12630" y="13709"/>
                    <a:pt x="13312" y="12528"/>
                  </a:cubicBezTo>
                  <a:cubicBezTo>
                    <a:pt x="13993" y="11347"/>
                    <a:pt x="14998" y="9254"/>
                    <a:pt x="15716" y="7600"/>
                  </a:cubicBezTo>
                  <a:cubicBezTo>
                    <a:pt x="16433" y="5947"/>
                    <a:pt x="16864" y="4732"/>
                    <a:pt x="17223" y="3618"/>
                  </a:cubicBezTo>
                  <a:cubicBezTo>
                    <a:pt x="17581" y="2504"/>
                    <a:pt x="17868" y="1492"/>
                    <a:pt x="17904" y="1323"/>
                  </a:cubicBezTo>
                  <a:cubicBezTo>
                    <a:pt x="17940" y="1154"/>
                    <a:pt x="17725" y="1829"/>
                    <a:pt x="17330" y="3314"/>
                  </a:cubicBezTo>
                  <a:cubicBezTo>
                    <a:pt x="16936" y="4799"/>
                    <a:pt x="16361" y="7094"/>
                    <a:pt x="16074" y="8512"/>
                  </a:cubicBezTo>
                  <a:cubicBezTo>
                    <a:pt x="15787" y="9929"/>
                    <a:pt x="15787" y="10469"/>
                    <a:pt x="15787" y="10908"/>
                  </a:cubicBezTo>
                  <a:cubicBezTo>
                    <a:pt x="15787" y="11347"/>
                    <a:pt x="15787" y="11684"/>
                    <a:pt x="15967" y="11752"/>
                  </a:cubicBezTo>
                  <a:cubicBezTo>
                    <a:pt x="16146" y="11819"/>
                    <a:pt x="16505" y="11617"/>
                    <a:pt x="16828" y="11178"/>
                  </a:cubicBezTo>
                  <a:cubicBezTo>
                    <a:pt x="17151" y="10739"/>
                    <a:pt x="17438" y="10064"/>
                    <a:pt x="17546" y="9895"/>
                  </a:cubicBezTo>
                  <a:cubicBezTo>
                    <a:pt x="17653" y="9727"/>
                    <a:pt x="17581" y="10064"/>
                    <a:pt x="17653" y="10368"/>
                  </a:cubicBezTo>
                  <a:cubicBezTo>
                    <a:pt x="17725" y="10672"/>
                    <a:pt x="17940" y="10942"/>
                    <a:pt x="18227" y="11077"/>
                  </a:cubicBezTo>
                  <a:cubicBezTo>
                    <a:pt x="18514" y="11212"/>
                    <a:pt x="18873" y="11212"/>
                    <a:pt x="19232" y="11212"/>
                  </a:cubicBezTo>
                  <a:cubicBezTo>
                    <a:pt x="19591" y="11212"/>
                    <a:pt x="19950" y="11212"/>
                    <a:pt x="20272" y="11110"/>
                  </a:cubicBezTo>
                  <a:cubicBezTo>
                    <a:pt x="20595" y="11009"/>
                    <a:pt x="20882" y="10807"/>
                    <a:pt x="21134" y="10537"/>
                  </a:cubicBezTo>
                  <a:cubicBezTo>
                    <a:pt x="21385" y="10267"/>
                    <a:pt x="21600" y="9929"/>
                    <a:pt x="21564" y="9862"/>
                  </a:cubicBezTo>
                  <a:cubicBezTo>
                    <a:pt x="21528" y="9794"/>
                    <a:pt x="21241" y="9997"/>
                    <a:pt x="21062" y="11077"/>
                  </a:cubicBezTo>
                  <a:cubicBezTo>
                    <a:pt x="20882" y="12157"/>
                    <a:pt x="20811" y="14114"/>
                    <a:pt x="20811" y="15869"/>
                  </a:cubicBezTo>
                  <a:cubicBezTo>
                    <a:pt x="20811" y="17624"/>
                    <a:pt x="20882" y="19177"/>
                    <a:pt x="20775" y="20155"/>
                  </a:cubicBezTo>
                  <a:cubicBezTo>
                    <a:pt x="20667" y="21134"/>
                    <a:pt x="20380" y="21539"/>
                    <a:pt x="19375" y="21100"/>
                  </a:cubicBezTo>
                  <a:cubicBezTo>
                    <a:pt x="18371" y="20662"/>
                    <a:pt x="16649" y="19379"/>
                    <a:pt x="14926" y="180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6" name="Line"/>
            <p:cNvSpPr/>
            <p:nvPr/>
          </p:nvSpPr>
          <p:spPr>
            <a:xfrm>
              <a:off x="8386999" y="7142432"/>
              <a:ext cx="96602" cy="2345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4" h="21370" fill="norm" stroke="1" extrusionOk="0">
                  <a:moveTo>
                    <a:pt x="20974" y="1965"/>
                  </a:moveTo>
                  <a:cubicBezTo>
                    <a:pt x="16378" y="1194"/>
                    <a:pt x="11783" y="423"/>
                    <a:pt x="8336" y="133"/>
                  </a:cubicBezTo>
                  <a:cubicBezTo>
                    <a:pt x="4889" y="-156"/>
                    <a:pt x="2591" y="37"/>
                    <a:pt x="1212" y="615"/>
                  </a:cubicBezTo>
                  <a:cubicBezTo>
                    <a:pt x="-166" y="1194"/>
                    <a:pt x="-626" y="2158"/>
                    <a:pt x="1212" y="4376"/>
                  </a:cubicBezTo>
                  <a:cubicBezTo>
                    <a:pt x="3051" y="6594"/>
                    <a:pt x="7187" y="10065"/>
                    <a:pt x="10404" y="12476"/>
                  </a:cubicBezTo>
                  <a:cubicBezTo>
                    <a:pt x="13621" y="14887"/>
                    <a:pt x="15919" y="16237"/>
                    <a:pt x="17297" y="17394"/>
                  </a:cubicBezTo>
                  <a:cubicBezTo>
                    <a:pt x="18676" y="18551"/>
                    <a:pt x="19136" y="19515"/>
                    <a:pt x="17987" y="20190"/>
                  </a:cubicBezTo>
                  <a:cubicBezTo>
                    <a:pt x="16838" y="20865"/>
                    <a:pt x="14080" y="21251"/>
                    <a:pt x="11323" y="21348"/>
                  </a:cubicBezTo>
                  <a:cubicBezTo>
                    <a:pt x="8565" y="21444"/>
                    <a:pt x="5808" y="21251"/>
                    <a:pt x="4429" y="20480"/>
                  </a:cubicBezTo>
                  <a:cubicBezTo>
                    <a:pt x="3051" y="19708"/>
                    <a:pt x="3051" y="18358"/>
                    <a:pt x="3051" y="170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7" name="Line"/>
            <p:cNvSpPr/>
            <p:nvPr/>
          </p:nvSpPr>
          <p:spPr>
            <a:xfrm>
              <a:off x="8503291" y="7091723"/>
              <a:ext cx="135503" cy="5040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523" fill="norm" stroke="1" extrusionOk="0">
                  <a:moveTo>
                    <a:pt x="7874" y="9322"/>
                  </a:moveTo>
                  <a:cubicBezTo>
                    <a:pt x="6877" y="12124"/>
                    <a:pt x="5881" y="14926"/>
                    <a:pt x="4884" y="16778"/>
                  </a:cubicBezTo>
                  <a:cubicBezTo>
                    <a:pt x="3887" y="18631"/>
                    <a:pt x="2890" y="19535"/>
                    <a:pt x="2059" y="20258"/>
                  </a:cubicBezTo>
                  <a:cubicBezTo>
                    <a:pt x="1228" y="20981"/>
                    <a:pt x="564" y="21523"/>
                    <a:pt x="231" y="21523"/>
                  </a:cubicBezTo>
                  <a:cubicBezTo>
                    <a:pt x="-101" y="21523"/>
                    <a:pt x="-101" y="20981"/>
                    <a:pt x="397" y="19083"/>
                  </a:cubicBezTo>
                  <a:cubicBezTo>
                    <a:pt x="896" y="17185"/>
                    <a:pt x="1893" y="13931"/>
                    <a:pt x="4551" y="10723"/>
                  </a:cubicBezTo>
                  <a:cubicBezTo>
                    <a:pt x="7210" y="7515"/>
                    <a:pt x="11530" y="4351"/>
                    <a:pt x="14188" y="2499"/>
                  </a:cubicBezTo>
                  <a:cubicBezTo>
                    <a:pt x="16847" y="646"/>
                    <a:pt x="17844" y="104"/>
                    <a:pt x="18841" y="13"/>
                  </a:cubicBezTo>
                  <a:cubicBezTo>
                    <a:pt x="19837" y="-77"/>
                    <a:pt x="20834" y="285"/>
                    <a:pt x="21167" y="1459"/>
                  </a:cubicBezTo>
                  <a:cubicBezTo>
                    <a:pt x="21499" y="2634"/>
                    <a:pt x="21167" y="4623"/>
                    <a:pt x="18508" y="6385"/>
                  </a:cubicBezTo>
                  <a:cubicBezTo>
                    <a:pt x="15850" y="8147"/>
                    <a:pt x="10865" y="9684"/>
                    <a:pt x="5881" y="112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8" name="Line"/>
            <p:cNvSpPr/>
            <p:nvPr/>
          </p:nvSpPr>
          <p:spPr>
            <a:xfrm>
              <a:off x="8679233" y="7140056"/>
              <a:ext cx="90118" cy="195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0" h="21212" fill="norm" stroke="1" extrusionOk="0">
                  <a:moveTo>
                    <a:pt x="6173" y="6735"/>
                  </a:moveTo>
                  <a:cubicBezTo>
                    <a:pt x="8136" y="6046"/>
                    <a:pt x="10100" y="5357"/>
                    <a:pt x="11818" y="4093"/>
                  </a:cubicBezTo>
                  <a:cubicBezTo>
                    <a:pt x="13536" y="2829"/>
                    <a:pt x="15009" y="991"/>
                    <a:pt x="14518" y="301"/>
                  </a:cubicBezTo>
                  <a:cubicBezTo>
                    <a:pt x="14027" y="-388"/>
                    <a:pt x="11573" y="72"/>
                    <a:pt x="8627" y="2025"/>
                  </a:cubicBezTo>
                  <a:cubicBezTo>
                    <a:pt x="5682" y="3978"/>
                    <a:pt x="2245" y="7425"/>
                    <a:pt x="773" y="10412"/>
                  </a:cubicBezTo>
                  <a:cubicBezTo>
                    <a:pt x="-700" y="13399"/>
                    <a:pt x="-209" y="15927"/>
                    <a:pt x="3473" y="17650"/>
                  </a:cubicBezTo>
                  <a:cubicBezTo>
                    <a:pt x="7155" y="19374"/>
                    <a:pt x="14027" y="20293"/>
                    <a:pt x="20900" y="212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9" name="Line"/>
            <p:cNvSpPr/>
            <p:nvPr/>
          </p:nvSpPr>
          <p:spPr>
            <a:xfrm>
              <a:off x="8815082" y="7144949"/>
              <a:ext cx="100319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1600" fill="norm" stroke="1" extrusionOk="0">
                  <a:moveTo>
                    <a:pt x="21327" y="0"/>
                  </a:moveTo>
                  <a:cubicBezTo>
                    <a:pt x="16827" y="800"/>
                    <a:pt x="12327" y="1600"/>
                    <a:pt x="8727" y="4267"/>
                  </a:cubicBezTo>
                  <a:cubicBezTo>
                    <a:pt x="5127" y="6933"/>
                    <a:pt x="2427" y="11467"/>
                    <a:pt x="1077" y="14400"/>
                  </a:cubicBezTo>
                  <a:cubicBezTo>
                    <a:pt x="-273" y="17333"/>
                    <a:pt x="-273" y="18667"/>
                    <a:pt x="627" y="19733"/>
                  </a:cubicBezTo>
                  <a:cubicBezTo>
                    <a:pt x="1527" y="20800"/>
                    <a:pt x="3327" y="21600"/>
                    <a:pt x="5127" y="21600"/>
                  </a:cubicBezTo>
                  <a:cubicBezTo>
                    <a:pt x="6927" y="21600"/>
                    <a:pt x="8727" y="20800"/>
                    <a:pt x="10527" y="20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0" name="Line"/>
            <p:cNvSpPr/>
            <p:nvPr/>
          </p:nvSpPr>
          <p:spPr>
            <a:xfrm>
              <a:off x="8934450" y="7183049"/>
              <a:ext cx="3175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1" name="Line"/>
            <p:cNvSpPr/>
            <p:nvPr/>
          </p:nvSpPr>
          <p:spPr>
            <a:xfrm>
              <a:off x="8972550" y="7056049"/>
              <a:ext cx="190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2" name="Line"/>
            <p:cNvSpPr/>
            <p:nvPr/>
          </p:nvSpPr>
          <p:spPr>
            <a:xfrm>
              <a:off x="8982699" y="6889747"/>
              <a:ext cx="193052" cy="436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507" fill="norm" stroke="1" extrusionOk="0">
                  <a:moveTo>
                    <a:pt x="21413" y="3816"/>
                  </a:moveTo>
                  <a:cubicBezTo>
                    <a:pt x="21413" y="2772"/>
                    <a:pt x="21413" y="1729"/>
                    <a:pt x="20943" y="1051"/>
                  </a:cubicBezTo>
                  <a:cubicBezTo>
                    <a:pt x="20474" y="372"/>
                    <a:pt x="19535" y="59"/>
                    <a:pt x="18478" y="7"/>
                  </a:cubicBezTo>
                  <a:cubicBezTo>
                    <a:pt x="17422" y="-45"/>
                    <a:pt x="16248" y="164"/>
                    <a:pt x="14604" y="1520"/>
                  </a:cubicBezTo>
                  <a:cubicBezTo>
                    <a:pt x="12961" y="2877"/>
                    <a:pt x="10848" y="5381"/>
                    <a:pt x="9322" y="8355"/>
                  </a:cubicBezTo>
                  <a:cubicBezTo>
                    <a:pt x="7796" y="11329"/>
                    <a:pt x="6856" y="14772"/>
                    <a:pt x="6152" y="16859"/>
                  </a:cubicBezTo>
                  <a:cubicBezTo>
                    <a:pt x="5448" y="18946"/>
                    <a:pt x="4978" y="19677"/>
                    <a:pt x="4391" y="20303"/>
                  </a:cubicBezTo>
                  <a:cubicBezTo>
                    <a:pt x="3804" y="20929"/>
                    <a:pt x="3100" y="21451"/>
                    <a:pt x="2278" y="21503"/>
                  </a:cubicBezTo>
                  <a:cubicBezTo>
                    <a:pt x="1456" y="21555"/>
                    <a:pt x="517" y="21138"/>
                    <a:pt x="165" y="20355"/>
                  </a:cubicBezTo>
                  <a:cubicBezTo>
                    <a:pt x="-187" y="19572"/>
                    <a:pt x="48" y="18425"/>
                    <a:pt x="635" y="17485"/>
                  </a:cubicBezTo>
                  <a:cubicBezTo>
                    <a:pt x="1222" y="16546"/>
                    <a:pt x="2161" y="15816"/>
                    <a:pt x="2983" y="15659"/>
                  </a:cubicBezTo>
                  <a:cubicBezTo>
                    <a:pt x="3804" y="15503"/>
                    <a:pt x="4509" y="15920"/>
                    <a:pt x="4978" y="16442"/>
                  </a:cubicBezTo>
                  <a:cubicBezTo>
                    <a:pt x="5448" y="16964"/>
                    <a:pt x="5683" y="17590"/>
                    <a:pt x="6035" y="18164"/>
                  </a:cubicBezTo>
                  <a:cubicBezTo>
                    <a:pt x="6387" y="18738"/>
                    <a:pt x="6856" y="19259"/>
                    <a:pt x="7561" y="19364"/>
                  </a:cubicBezTo>
                  <a:cubicBezTo>
                    <a:pt x="8265" y="19468"/>
                    <a:pt x="9204" y="19155"/>
                    <a:pt x="10026" y="18268"/>
                  </a:cubicBezTo>
                  <a:cubicBezTo>
                    <a:pt x="10848" y="17381"/>
                    <a:pt x="11552" y="15920"/>
                    <a:pt x="12374" y="14929"/>
                  </a:cubicBezTo>
                  <a:cubicBezTo>
                    <a:pt x="13196" y="13938"/>
                    <a:pt x="14135" y="13416"/>
                    <a:pt x="15074" y="128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3" name="Line"/>
            <p:cNvSpPr/>
            <p:nvPr/>
          </p:nvSpPr>
          <p:spPr>
            <a:xfrm>
              <a:off x="9162949" y="6943002"/>
              <a:ext cx="300709" cy="391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3" h="21027" fill="norm" stroke="1" extrusionOk="0">
                  <a:moveTo>
                    <a:pt x="7" y="14257"/>
                  </a:moveTo>
                  <a:cubicBezTo>
                    <a:pt x="7" y="14825"/>
                    <a:pt x="7" y="15394"/>
                    <a:pt x="603" y="15792"/>
                  </a:cubicBezTo>
                  <a:cubicBezTo>
                    <a:pt x="1199" y="16190"/>
                    <a:pt x="2390" y="16417"/>
                    <a:pt x="3210" y="16303"/>
                  </a:cubicBezTo>
                  <a:cubicBezTo>
                    <a:pt x="4029" y="16190"/>
                    <a:pt x="4476" y="15735"/>
                    <a:pt x="4699" y="15166"/>
                  </a:cubicBezTo>
                  <a:cubicBezTo>
                    <a:pt x="4923" y="14598"/>
                    <a:pt x="4923" y="13916"/>
                    <a:pt x="4550" y="13518"/>
                  </a:cubicBezTo>
                  <a:cubicBezTo>
                    <a:pt x="4178" y="13120"/>
                    <a:pt x="3433" y="13006"/>
                    <a:pt x="2763" y="13120"/>
                  </a:cubicBezTo>
                  <a:cubicBezTo>
                    <a:pt x="2092" y="13234"/>
                    <a:pt x="1497" y="13575"/>
                    <a:pt x="901" y="14484"/>
                  </a:cubicBezTo>
                  <a:cubicBezTo>
                    <a:pt x="305" y="15394"/>
                    <a:pt x="-291" y="16872"/>
                    <a:pt x="156" y="17895"/>
                  </a:cubicBezTo>
                  <a:cubicBezTo>
                    <a:pt x="603" y="18918"/>
                    <a:pt x="2092" y="19486"/>
                    <a:pt x="4327" y="19543"/>
                  </a:cubicBezTo>
                  <a:cubicBezTo>
                    <a:pt x="6561" y="19600"/>
                    <a:pt x="9541" y="19145"/>
                    <a:pt x="11328" y="18747"/>
                  </a:cubicBezTo>
                  <a:cubicBezTo>
                    <a:pt x="13116" y="18350"/>
                    <a:pt x="13712" y="18009"/>
                    <a:pt x="14159" y="17440"/>
                  </a:cubicBezTo>
                  <a:cubicBezTo>
                    <a:pt x="14606" y="16872"/>
                    <a:pt x="14903" y="16076"/>
                    <a:pt x="14680" y="15564"/>
                  </a:cubicBezTo>
                  <a:cubicBezTo>
                    <a:pt x="14457" y="15053"/>
                    <a:pt x="13712" y="14825"/>
                    <a:pt x="12073" y="15280"/>
                  </a:cubicBezTo>
                  <a:cubicBezTo>
                    <a:pt x="10435" y="15735"/>
                    <a:pt x="7902" y="16872"/>
                    <a:pt x="6636" y="17838"/>
                  </a:cubicBezTo>
                  <a:cubicBezTo>
                    <a:pt x="5370" y="18804"/>
                    <a:pt x="5370" y="19600"/>
                    <a:pt x="5668" y="20169"/>
                  </a:cubicBezTo>
                  <a:cubicBezTo>
                    <a:pt x="5966" y="20737"/>
                    <a:pt x="6561" y="21078"/>
                    <a:pt x="7753" y="21021"/>
                  </a:cubicBezTo>
                  <a:cubicBezTo>
                    <a:pt x="8945" y="20964"/>
                    <a:pt x="10732" y="20510"/>
                    <a:pt x="12595" y="18691"/>
                  </a:cubicBezTo>
                  <a:cubicBezTo>
                    <a:pt x="14457" y="16872"/>
                    <a:pt x="16393" y="13689"/>
                    <a:pt x="17808" y="10449"/>
                  </a:cubicBezTo>
                  <a:cubicBezTo>
                    <a:pt x="19223" y="7209"/>
                    <a:pt x="20117" y="3912"/>
                    <a:pt x="20639" y="1979"/>
                  </a:cubicBezTo>
                  <a:cubicBezTo>
                    <a:pt x="21160" y="46"/>
                    <a:pt x="21309" y="-522"/>
                    <a:pt x="21011" y="501"/>
                  </a:cubicBezTo>
                  <a:cubicBezTo>
                    <a:pt x="20713" y="1524"/>
                    <a:pt x="19968" y="4139"/>
                    <a:pt x="19596" y="7095"/>
                  </a:cubicBezTo>
                  <a:cubicBezTo>
                    <a:pt x="19223" y="10051"/>
                    <a:pt x="19223" y="13347"/>
                    <a:pt x="19223" y="166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4" name="Line"/>
            <p:cNvSpPr/>
            <p:nvPr/>
          </p:nvSpPr>
          <p:spPr>
            <a:xfrm>
              <a:off x="9681315" y="6961505"/>
              <a:ext cx="123085" cy="3443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9" h="21295" fill="norm" stroke="1" extrusionOk="0">
                  <a:moveTo>
                    <a:pt x="21289" y="349"/>
                  </a:moveTo>
                  <a:cubicBezTo>
                    <a:pt x="18726" y="87"/>
                    <a:pt x="16164" y="-175"/>
                    <a:pt x="14150" y="152"/>
                  </a:cubicBezTo>
                  <a:cubicBezTo>
                    <a:pt x="12136" y="480"/>
                    <a:pt x="10672" y="1396"/>
                    <a:pt x="8475" y="3687"/>
                  </a:cubicBezTo>
                  <a:cubicBezTo>
                    <a:pt x="6279" y="5978"/>
                    <a:pt x="3350" y="9643"/>
                    <a:pt x="1703" y="12392"/>
                  </a:cubicBezTo>
                  <a:cubicBezTo>
                    <a:pt x="55" y="15141"/>
                    <a:pt x="-311" y="16974"/>
                    <a:pt x="238" y="18349"/>
                  </a:cubicBezTo>
                  <a:cubicBezTo>
                    <a:pt x="787" y="19723"/>
                    <a:pt x="2252" y="20640"/>
                    <a:pt x="3899" y="21032"/>
                  </a:cubicBezTo>
                  <a:cubicBezTo>
                    <a:pt x="5547" y="21425"/>
                    <a:pt x="7377" y="21294"/>
                    <a:pt x="9208" y="211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5" name="Line"/>
            <p:cNvSpPr/>
            <p:nvPr/>
          </p:nvSpPr>
          <p:spPr>
            <a:xfrm>
              <a:off x="9763306" y="7081186"/>
              <a:ext cx="112248" cy="432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6" h="21508" fill="norm" stroke="1" extrusionOk="0">
                  <a:moveTo>
                    <a:pt x="8803" y="9180"/>
                  </a:moveTo>
                  <a:cubicBezTo>
                    <a:pt x="6839" y="11709"/>
                    <a:pt x="4875" y="14238"/>
                    <a:pt x="3697" y="16082"/>
                  </a:cubicBezTo>
                  <a:cubicBezTo>
                    <a:pt x="2519" y="17926"/>
                    <a:pt x="2126" y="19085"/>
                    <a:pt x="1734" y="19980"/>
                  </a:cubicBezTo>
                  <a:cubicBezTo>
                    <a:pt x="1341" y="20876"/>
                    <a:pt x="948" y="21508"/>
                    <a:pt x="555" y="21508"/>
                  </a:cubicBezTo>
                  <a:cubicBezTo>
                    <a:pt x="163" y="21508"/>
                    <a:pt x="-230" y="20876"/>
                    <a:pt x="163" y="19243"/>
                  </a:cubicBezTo>
                  <a:cubicBezTo>
                    <a:pt x="555" y="17609"/>
                    <a:pt x="1734" y="14975"/>
                    <a:pt x="2912" y="12183"/>
                  </a:cubicBezTo>
                  <a:cubicBezTo>
                    <a:pt x="4090" y="9391"/>
                    <a:pt x="5268" y="6441"/>
                    <a:pt x="5857" y="4649"/>
                  </a:cubicBezTo>
                  <a:cubicBezTo>
                    <a:pt x="6446" y="2858"/>
                    <a:pt x="6446" y="2226"/>
                    <a:pt x="6839" y="1541"/>
                  </a:cubicBezTo>
                  <a:cubicBezTo>
                    <a:pt x="7232" y="856"/>
                    <a:pt x="8017" y="119"/>
                    <a:pt x="9195" y="13"/>
                  </a:cubicBezTo>
                  <a:cubicBezTo>
                    <a:pt x="10374" y="-92"/>
                    <a:pt x="11945" y="435"/>
                    <a:pt x="14105" y="1699"/>
                  </a:cubicBezTo>
                  <a:cubicBezTo>
                    <a:pt x="16265" y="2964"/>
                    <a:pt x="19014" y="4966"/>
                    <a:pt x="20192" y="6283"/>
                  </a:cubicBezTo>
                  <a:cubicBezTo>
                    <a:pt x="21370" y="7600"/>
                    <a:pt x="20977" y="8232"/>
                    <a:pt x="18425" y="8811"/>
                  </a:cubicBezTo>
                  <a:cubicBezTo>
                    <a:pt x="15872" y="9391"/>
                    <a:pt x="11159" y="9918"/>
                    <a:pt x="8214" y="9918"/>
                  </a:cubicBezTo>
                  <a:cubicBezTo>
                    <a:pt x="5268" y="9918"/>
                    <a:pt x="4090" y="9391"/>
                    <a:pt x="2912" y="88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6" name="Line"/>
            <p:cNvSpPr/>
            <p:nvPr/>
          </p:nvSpPr>
          <p:spPr>
            <a:xfrm>
              <a:off x="9878112" y="7145894"/>
              <a:ext cx="142188" cy="1231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0945" fill="norm" stroke="1" extrusionOk="0">
                  <a:moveTo>
                    <a:pt x="13714" y="3079"/>
                  </a:moveTo>
                  <a:cubicBezTo>
                    <a:pt x="12762" y="1639"/>
                    <a:pt x="11809" y="199"/>
                    <a:pt x="10538" y="19"/>
                  </a:cubicBezTo>
                  <a:cubicBezTo>
                    <a:pt x="9267" y="-161"/>
                    <a:pt x="7679" y="919"/>
                    <a:pt x="5932" y="3079"/>
                  </a:cubicBezTo>
                  <a:cubicBezTo>
                    <a:pt x="4185" y="5239"/>
                    <a:pt x="2279" y="8479"/>
                    <a:pt x="1167" y="11359"/>
                  </a:cubicBezTo>
                  <a:cubicBezTo>
                    <a:pt x="56" y="14239"/>
                    <a:pt x="-262" y="16759"/>
                    <a:pt x="214" y="18559"/>
                  </a:cubicBezTo>
                  <a:cubicBezTo>
                    <a:pt x="691" y="20359"/>
                    <a:pt x="1962" y="21439"/>
                    <a:pt x="3867" y="20719"/>
                  </a:cubicBezTo>
                  <a:cubicBezTo>
                    <a:pt x="5773" y="19999"/>
                    <a:pt x="8314" y="17479"/>
                    <a:pt x="10062" y="14959"/>
                  </a:cubicBezTo>
                  <a:cubicBezTo>
                    <a:pt x="11809" y="12439"/>
                    <a:pt x="12762" y="9919"/>
                    <a:pt x="13714" y="9919"/>
                  </a:cubicBezTo>
                  <a:cubicBezTo>
                    <a:pt x="14667" y="9919"/>
                    <a:pt x="15620" y="12439"/>
                    <a:pt x="16891" y="14419"/>
                  </a:cubicBezTo>
                  <a:cubicBezTo>
                    <a:pt x="18162" y="16399"/>
                    <a:pt x="19750" y="17839"/>
                    <a:pt x="21338" y="192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7" name="Line"/>
            <p:cNvSpPr/>
            <p:nvPr/>
          </p:nvSpPr>
          <p:spPr>
            <a:xfrm>
              <a:off x="9859609" y="6730527"/>
              <a:ext cx="248967" cy="300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417" fill="norm" stroke="1" extrusionOk="0">
                  <a:moveTo>
                    <a:pt x="7245" y="12807"/>
                  </a:moveTo>
                  <a:cubicBezTo>
                    <a:pt x="6700" y="12052"/>
                    <a:pt x="6156" y="11297"/>
                    <a:pt x="5430" y="10919"/>
                  </a:cubicBezTo>
                  <a:cubicBezTo>
                    <a:pt x="4704" y="10541"/>
                    <a:pt x="3796" y="10541"/>
                    <a:pt x="2798" y="11523"/>
                  </a:cubicBezTo>
                  <a:cubicBezTo>
                    <a:pt x="1800" y="12505"/>
                    <a:pt x="711" y="14469"/>
                    <a:pt x="257" y="15828"/>
                  </a:cubicBezTo>
                  <a:cubicBezTo>
                    <a:pt x="-197" y="17188"/>
                    <a:pt x="-15" y="17943"/>
                    <a:pt x="529" y="18320"/>
                  </a:cubicBezTo>
                  <a:cubicBezTo>
                    <a:pt x="1074" y="18698"/>
                    <a:pt x="1981" y="18698"/>
                    <a:pt x="2707" y="18396"/>
                  </a:cubicBezTo>
                  <a:cubicBezTo>
                    <a:pt x="3433" y="18094"/>
                    <a:pt x="3978" y="17490"/>
                    <a:pt x="4341" y="16810"/>
                  </a:cubicBezTo>
                  <a:cubicBezTo>
                    <a:pt x="4704" y="16130"/>
                    <a:pt x="4885" y="15375"/>
                    <a:pt x="5067" y="15602"/>
                  </a:cubicBezTo>
                  <a:cubicBezTo>
                    <a:pt x="5248" y="15828"/>
                    <a:pt x="5430" y="17037"/>
                    <a:pt x="5793" y="17943"/>
                  </a:cubicBezTo>
                  <a:cubicBezTo>
                    <a:pt x="6156" y="18849"/>
                    <a:pt x="6700" y="19453"/>
                    <a:pt x="7336" y="19453"/>
                  </a:cubicBezTo>
                  <a:cubicBezTo>
                    <a:pt x="7971" y="19453"/>
                    <a:pt x="8697" y="18849"/>
                    <a:pt x="9605" y="16961"/>
                  </a:cubicBezTo>
                  <a:cubicBezTo>
                    <a:pt x="10512" y="15073"/>
                    <a:pt x="11601" y="11901"/>
                    <a:pt x="12327" y="9258"/>
                  </a:cubicBezTo>
                  <a:cubicBezTo>
                    <a:pt x="13053" y="6614"/>
                    <a:pt x="13416" y="4500"/>
                    <a:pt x="13689" y="2914"/>
                  </a:cubicBezTo>
                  <a:cubicBezTo>
                    <a:pt x="13961" y="1327"/>
                    <a:pt x="14142" y="270"/>
                    <a:pt x="13961" y="44"/>
                  </a:cubicBezTo>
                  <a:cubicBezTo>
                    <a:pt x="13779" y="-183"/>
                    <a:pt x="13235" y="421"/>
                    <a:pt x="12509" y="2989"/>
                  </a:cubicBezTo>
                  <a:cubicBezTo>
                    <a:pt x="11783" y="5557"/>
                    <a:pt x="10875" y="10088"/>
                    <a:pt x="10421" y="12732"/>
                  </a:cubicBezTo>
                  <a:cubicBezTo>
                    <a:pt x="9968" y="15375"/>
                    <a:pt x="9968" y="16130"/>
                    <a:pt x="10149" y="16886"/>
                  </a:cubicBezTo>
                  <a:cubicBezTo>
                    <a:pt x="10331" y="17641"/>
                    <a:pt x="10694" y="18396"/>
                    <a:pt x="11329" y="18774"/>
                  </a:cubicBezTo>
                  <a:cubicBezTo>
                    <a:pt x="11964" y="19151"/>
                    <a:pt x="12872" y="19151"/>
                    <a:pt x="13598" y="18698"/>
                  </a:cubicBezTo>
                  <a:cubicBezTo>
                    <a:pt x="14324" y="18245"/>
                    <a:pt x="14869" y="17339"/>
                    <a:pt x="16139" y="14544"/>
                  </a:cubicBezTo>
                  <a:cubicBezTo>
                    <a:pt x="17410" y="11750"/>
                    <a:pt x="19406" y="7067"/>
                    <a:pt x="20405" y="4348"/>
                  </a:cubicBezTo>
                  <a:cubicBezTo>
                    <a:pt x="21403" y="1630"/>
                    <a:pt x="21403" y="874"/>
                    <a:pt x="21312" y="874"/>
                  </a:cubicBezTo>
                  <a:cubicBezTo>
                    <a:pt x="21221" y="874"/>
                    <a:pt x="21040" y="1630"/>
                    <a:pt x="20495" y="4424"/>
                  </a:cubicBezTo>
                  <a:cubicBezTo>
                    <a:pt x="19951" y="7218"/>
                    <a:pt x="19043" y="12052"/>
                    <a:pt x="19043" y="15224"/>
                  </a:cubicBezTo>
                  <a:cubicBezTo>
                    <a:pt x="19043" y="18396"/>
                    <a:pt x="19951" y="19907"/>
                    <a:pt x="20858" y="21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8" name="Line"/>
            <p:cNvSpPr/>
            <p:nvPr/>
          </p:nvSpPr>
          <p:spPr>
            <a:xfrm>
              <a:off x="10013950" y="7137392"/>
              <a:ext cx="120650" cy="165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6" fill="norm" stroke="1" extrusionOk="0">
                  <a:moveTo>
                    <a:pt x="0" y="1774"/>
                  </a:moveTo>
                  <a:cubicBezTo>
                    <a:pt x="1516" y="964"/>
                    <a:pt x="3032" y="154"/>
                    <a:pt x="4737" y="19"/>
                  </a:cubicBezTo>
                  <a:cubicBezTo>
                    <a:pt x="6442" y="-116"/>
                    <a:pt x="8337" y="424"/>
                    <a:pt x="10232" y="3124"/>
                  </a:cubicBezTo>
                  <a:cubicBezTo>
                    <a:pt x="12126" y="5824"/>
                    <a:pt x="14021" y="10684"/>
                    <a:pt x="14968" y="13924"/>
                  </a:cubicBezTo>
                  <a:cubicBezTo>
                    <a:pt x="15916" y="17164"/>
                    <a:pt x="15916" y="18784"/>
                    <a:pt x="14968" y="19864"/>
                  </a:cubicBezTo>
                  <a:cubicBezTo>
                    <a:pt x="14021" y="20944"/>
                    <a:pt x="12126" y="21484"/>
                    <a:pt x="10989" y="20944"/>
                  </a:cubicBezTo>
                  <a:cubicBezTo>
                    <a:pt x="9853" y="20404"/>
                    <a:pt x="9474" y="18784"/>
                    <a:pt x="10421" y="15409"/>
                  </a:cubicBezTo>
                  <a:cubicBezTo>
                    <a:pt x="11368" y="12034"/>
                    <a:pt x="13642" y="6904"/>
                    <a:pt x="15726" y="4069"/>
                  </a:cubicBezTo>
                  <a:cubicBezTo>
                    <a:pt x="17811" y="1234"/>
                    <a:pt x="19705" y="694"/>
                    <a:pt x="21600" y="1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9" name="Line"/>
            <p:cNvSpPr/>
            <p:nvPr/>
          </p:nvSpPr>
          <p:spPr>
            <a:xfrm>
              <a:off x="10132397" y="7175161"/>
              <a:ext cx="110154" cy="128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9" h="21156" fill="norm" stroke="1" extrusionOk="0">
                  <a:moveTo>
                    <a:pt x="18764" y="5479"/>
                  </a:moveTo>
                  <a:cubicBezTo>
                    <a:pt x="16318" y="3388"/>
                    <a:pt x="13873" y="1298"/>
                    <a:pt x="11632" y="427"/>
                  </a:cubicBezTo>
                  <a:cubicBezTo>
                    <a:pt x="9390" y="-444"/>
                    <a:pt x="7352" y="-96"/>
                    <a:pt x="5315" y="2517"/>
                  </a:cubicBezTo>
                  <a:cubicBezTo>
                    <a:pt x="3277" y="5130"/>
                    <a:pt x="1239" y="10008"/>
                    <a:pt x="424" y="13317"/>
                  </a:cubicBezTo>
                  <a:cubicBezTo>
                    <a:pt x="-391" y="16627"/>
                    <a:pt x="17" y="18369"/>
                    <a:pt x="1239" y="19240"/>
                  </a:cubicBezTo>
                  <a:cubicBezTo>
                    <a:pt x="2462" y="20111"/>
                    <a:pt x="4500" y="20111"/>
                    <a:pt x="6945" y="18891"/>
                  </a:cubicBezTo>
                  <a:cubicBezTo>
                    <a:pt x="9390" y="17672"/>
                    <a:pt x="12243" y="15233"/>
                    <a:pt x="14077" y="12795"/>
                  </a:cubicBezTo>
                  <a:cubicBezTo>
                    <a:pt x="15911" y="10356"/>
                    <a:pt x="16726" y="7917"/>
                    <a:pt x="17134" y="7569"/>
                  </a:cubicBezTo>
                  <a:cubicBezTo>
                    <a:pt x="17541" y="7221"/>
                    <a:pt x="17541" y="8962"/>
                    <a:pt x="17541" y="10704"/>
                  </a:cubicBezTo>
                  <a:cubicBezTo>
                    <a:pt x="17541" y="12446"/>
                    <a:pt x="17541" y="14188"/>
                    <a:pt x="17949" y="15930"/>
                  </a:cubicBezTo>
                  <a:cubicBezTo>
                    <a:pt x="18356" y="17672"/>
                    <a:pt x="19171" y="19414"/>
                    <a:pt x="19783" y="20285"/>
                  </a:cubicBezTo>
                  <a:cubicBezTo>
                    <a:pt x="20394" y="21156"/>
                    <a:pt x="20801" y="21156"/>
                    <a:pt x="21209" y="211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0" name="Line"/>
            <p:cNvSpPr/>
            <p:nvPr/>
          </p:nvSpPr>
          <p:spPr>
            <a:xfrm>
              <a:off x="10283549" y="7183049"/>
              <a:ext cx="110896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600" fill="norm" stroke="1" extrusionOk="0">
                  <a:moveTo>
                    <a:pt x="664" y="0"/>
                  </a:moveTo>
                  <a:cubicBezTo>
                    <a:pt x="1887" y="1252"/>
                    <a:pt x="3109" y="2504"/>
                    <a:pt x="3517" y="5165"/>
                  </a:cubicBezTo>
                  <a:cubicBezTo>
                    <a:pt x="3924" y="7826"/>
                    <a:pt x="3517" y="11896"/>
                    <a:pt x="2906" y="14713"/>
                  </a:cubicBezTo>
                  <a:cubicBezTo>
                    <a:pt x="2294" y="17530"/>
                    <a:pt x="1479" y="19096"/>
                    <a:pt x="868" y="19096"/>
                  </a:cubicBezTo>
                  <a:cubicBezTo>
                    <a:pt x="257" y="19096"/>
                    <a:pt x="-151" y="17530"/>
                    <a:pt x="53" y="14713"/>
                  </a:cubicBezTo>
                  <a:cubicBezTo>
                    <a:pt x="257" y="11896"/>
                    <a:pt x="1072" y="7826"/>
                    <a:pt x="2294" y="5322"/>
                  </a:cubicBezTo>
                  <a:cubicBezTo>
                    <a:pt x="3517" y="2817"/>
                    <a:pt x="5147" y="1878"/>
                    <a:pt x="6370" y="2191"/>
                  </a:cubicBezTo>
                  <a:cubicBezTo>
                    <a:pt x="7592" y="2504"/>
                    <a:pt x="8407" y="4070"/>
                    <a:pt x="8815" y="6104"/>
                  </a:cubicBezTo>
                  <a:cubicBezTo>
                    <a:pt x="9223" y="8139"/>
                    <a:pt x="9223" y="10643"/>
                    <a:pt x="9019" y="12678"/>
                  </a:cubicBezTo>
                  <a:cubicBezTo>
                    <a:pt x="8815" y="14713"/>
                    <a:pt x="8407" y="16278"/>
                    <a:pt x="8204" y="16278"/>
                  </a:cubicBezTo>
                  <a:cubicBezTo>
                    <a:pt x="8000" y="16278"/>
                    <a:pt x="8000" y="14713"/>
                    <a:pt x="9223" y="12522"/>
                  </a:cubicBezTo>
                  <a:cubicBezTo>
                    <a:pt x="10445" y="10330"/>
                    <a:pt x="12891" y="7513"/>
                    <a:pt x="15132" y="5791"/>
                  </a:cubicBezTo>
                  <a:cubicBezTo>
                    <a:pt x="17374" y="4070"/>
                    <a:pt x="19411" y="3443"/>
                    <a:pt x="20430" y="4539"/>
                  </a:cubicBezTo>
                  <a:cubicBezTo>
                    <a:pt x="21449" y="5635"/>
                    <a:pt x="21449" y="8452"/>
                    <a:pt x="21245" y="11583"/>
                  </a:cubicBezTo>
                  <a:cubicBezTo>
                    <a:pt x="21041" y="14713"/>
                    <a:pt x="20634" y="18157"/>
                    <a:pt x="2022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1" name="Line"/>
            <p:cNvSpPr/>
            <p:nvPr/>
          </p:nvSpPr>
          <p:spPr>
            <a:xfrm>
              <a:off x="10394950" y="7181005"/>
              <a:ext cx="95223" cy="154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4" h="21298" fill="norm" stroke="1" extrusionOk="0">
                  <a:moveTo>
                    <a:pt x="15496" y="3784"/>
                  </a:moveTo>
                  <a:cubicBezTo>
                    <a:pt x="15496" y="2325"/>
                    <a:pt x="15496" y="866"/>
                    <a:pt x="14322" y="282"/>
                  </a:cubicBezTo>
                  <a:cubicBezTo>
                    <a:pt x="13148" y="-302"/>
                    <a:pt x="10800" y="-10"/>
                    <a:pt x="9626" y="1449"/>
                  </a:cubicBezTo>
                  <a:cubicBezTo>
                    <a:pt x="8452" y="2909"/>
                    <a:pt x="8452" y="5536"/>
                    <a:pt x="10330" y="7871"/>
                  </a:cubicBezTo>
                  <a:cubicBezTo>
                    <a:pt x="12209" y="10206"/>
                    <a:pt x="15965" y="12249"/>
                    <a:pt x="18313" y="14001"/>
                  </a:cubicBezTo>
                  <a:cubicBezTo>
                    <a:pt x="20661" y="15752"/>
                    <a:pt x="21600" y="17212"/>
                    <a:pt x="20896" y="18379"/>
                  </a:cubicBezTo>
                  <a:cubicBezTo>
                    <a:pt x="20191" y="19547"/>
                    <a:pt x="17843" y="20422"/>
                    <a:pt x="14087" y="20860"/>
                  </a:cubicBezTo>
                  <a:cubicBezTo>
                    <a:pt x="10330" y="21298"/>
                    <a:pt x="5165" y="21298"/>
                    <a:pt x="0" y="212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2" name="Line"/>
            <p:cNvSpPr/>
            <p:nvPr/>
          </p:nvSpPr>
          <p:spPr>
            <a:xfrm>
              <a:off x="10553700" y="7284649"/>
              <a:ext cx="25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3" name="Line"/>
            <p:cNvSpPr/>
            <p:nvPr/>
          </p:nvSpPr>
          <p:spPr>
            <a:xfrm>
              <a:off x="10855949" y="7062399"/>
              <a:ext cx="123202" cy="3376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537" fill="norm" stroke="1" extrusionOk="0">
                  <a:moveTo>
                    <a:pt x="9228" y="0"/>
                  </a:moveTo>
                  <a:cubicBezTo>
                    <a:pt x="8495" y="4320"/>
                    <a:pt x="7763" y="8640"/>
                    <a:pt x="7031" y="12015"/>
                  </a:cubicBezTo>
                  <a:cubicBezTo>
                    <a:pt x="6299" y="15390"/>
                    <a:pt x="5567" y="17820"/>
                    <a:pt x="4468" y="19372"/>
                  </a:cubicBezTo>
                  <a:cubicBezTo>
                    <a:pt x="3370" y="20925"/>
                    <a:pt x="1906" y="21600"/>
                    <a:pt x="990" y="21533"/>
                  </a:cubicBezTo>
                  <a:cubicBezTo>
                    <a:pt x="75" y="21465"/>
                    <a:pt x="-291" y="20655"/>
                    <a:pt x="258" y="19170"/>
                  </a:cubicBezTo>
                  <a:cubicBezTo>
                    <a:pt x="807" y="17685"/>
                    <a:pt x="2272" y="15525"/>
                    <a:pt x="3553" y="14107"/>
                  </a:cubicBezTo>
                  <a:cubicBezTo>
                    <a:pt x="4834" y="12690"/>
                    <a:pt x="5933" y="12015"/>
                    <a:pt x="7397" y="11543"/>
                  </a:cubicBezTo>
                  <a:cubicBezTo>
                    <a:pt x="8862" y="11070"/>
                    <a:pt x="10692" y="10800"/>
                    <a:pt x="12156" y="10935"/>
                  </a:cubicBezTo>
                  <a:cubicBezTo>
                    <a:pt x="13621" y="11070"/>
                    <a:pt x="14719" y="11610"/>
                    <a:pt x="15634" y="12218"/>
                  </a:cubicBezTo>
                  <a:cubicBezTo>
                    <a:pt x="16550" y="12825"/>
                    <a:pt x="17282" y="13500"/>
                    <a:pt x="17282" y="14175"/>
                  </a:cubicBezTo>
                  <a:cubicBezTo>
                    <a:pt x="17282" y="14850"/>
                    <a:pt x="16550" y="15525"/>
                    <a:pt x="15268" y="15930"/>
                  </a:cubicBezTo>
                  <a:cubicBezTo>
                    <a:pt x="13987" y="16335"/>
                    <a:pt x="12156" y="16470"/>
                    <a:pt x="10326" y="16537"/>
                  </a:cubicBezTo>
                  <a:cubicBezTo>
                    <a:pt x="8495" y="16605"/>
                    <a:pt x="6665" y="16605"/>
                    <a:pt x="6482" y="16808"/>
                  </a:cubicBezTo>
                  <a:cubicBezTo>
                    <a:pt x="6299" y="17010"/>
                    <a:pt x="7763" y="17415"/>
                    <a:pt x="10509" y="18157"/>
                  </a:cubicBezTo>
                  <a:cubicBezTo>
                    <a:pt x="13255" y="18900"/>
                    <a:pt x="17282" y="19980"/>
                    <a:pt x="21309" y="210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4" name="Line"/>
            <p:cNvSpPr/>
            <p:nvPr/>
          </p:nvSpPr>
          <p:spPr>
            <a:xfrm>
              <a:off x="11039210" y="7274321"/>
              <a:ext cx="105040" cy="118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175" fill="norm" stroke="1" extrusionOk="0">
                  <a:moveTo>
                    <a:pt x="7182" y="712"/>
                  </a:moveTo>
                  <a:cubicBezTo>
                    <a:pt x="5454" y="4122"/>
                    <a:pt x="3726" y="7533"/>
                    <a:pt x="2430" y="10754"/>
                  </a:cubicBezTo>
                  <a:cubicBezTo>
                    <a:pt x="1134" y="13975"/>
                    <a:pt x="270" y="17007"/>
                    <a:pt x="54" y="17386"/>
                  </a:cubicBezTo>
                  <a:cubicBezTo>
                    <a:pt x="-162" y="17764"/>
                    <a:pt x="270" y="15491"/>
                    <a:pt x="1350" y="12459"/>
                  </a:cubicBezTo>
                  <a:cubicBezTo>
                    <a:pt x="2430" y="9428"/>
                    <a:pt x="4158" y="5638"/>
                    <a:pt x="6318" y="3175"/>
                  </a:cubicBezTo>
                  <a:cubicBezTo>
                    <a:pt x="8478" y="712"/>
                    <a:pt x="11070" y="-425"/>
                    <a:pt x="13014" y="143"/>
                  </a:cubicBezTo>
                  <a:cubicBezTo>
                    <a:pt x="14958" y="712"/>
                    <a:pt x="16254" y="2986"/>
                    <a:pt x="17550" y="6775"/>
                  </a:cubicBezTo>
                  <a:cubicBezTo>
                    <a:pt x="18846" y="10564"/>
                    <a:pt x="20142" y="15870"/>
                    <a:pt x="21438" y="211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5" name="Line"/>
            <p:cNvSpPr/>
            <p:nvPr/>
          </p:nvSpPr>
          <p:spPr>
            <a:xfrm>
              <a:off x="11196326" y="7311756"/>
              <a:ext cx="73982" cy="98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1" h="20544" fill="norm" stroke="1" extrusionOk="0">
                  <a:moveTo>
                    <a:pt x="17638" y="4935"/>
                  </a:moveTo>
                  <a:cubicBezTo>
                    <a:pt x="17038" y="2731"/>
                    <a:pt x="16438" y="527"/>
                    <a:pt x="14338" y="86"/>
                  </a:cubicBezTo>
                  <a:cubicBezTo>
                    <a:pt x="12238" y="-355"/>
                    <a:pt x="8638" y="967"/>
                    <a:pt x="5938" y="2731"/>
                  </a:cubicBezTo>
                  <a:cubicBezTo>
                    <a:pt x="3238" y="4494"/>
                    <a:pt x="1438" y="6698"/>
                    <a:pt x="538" y="9563"/>
                  </a:cubicBezTo>
                  <a:cubicBezTo>
                    <a:pt x="-362" y="12429"/>
                    <a:pt x="-362" y="15955"/>
                    <a:pt x="2338" y="18159"/>
                  </a:cubicBezTo>
                  <a:cubicBezTo>
                    <a:pt x="5038" y="20363"/>
                    <a:pt x="10438" y="21245"/>
                    <a:pt x="14338" y="19923"/>
                  </a:cubicBezTo>
                  <a:cubicBezTo>
                    <a:pt x="18238" y="18600"/>
                    <a:pt x="20638" y="15074"/>
                    <a:pt x="20938" y="12429"/>
                  </a:cubicBezTo>
                  <a:cubicBezTo>
                    <a:pt x="21238" y="9784"/>
                    <a:pt x="19438" y="8021"/>
                    <a:pt x="17638" y="62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6" name="Line"/>
            <p:cNvSpPr/>
            <p:nvPr/>
          </p:nvSpPr>
          <p:spPr>
            <a:xfrm>
              <a:off x="11316708" y="7290999"/>
              <a:ext cx="151392" cy="135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240" fill="norm" stroke="1" extrusionOk="0">
                  <a:moveTo>
                    <a:pt x="2557" y="6978"/>
                  </a:moveTo>
                  <a:cubicBezTo>
                    <a:pt x="1657" y="8308"/>
                    <a:pt x="757" y="9637"/>
                    <a:pt x="307" y="11132"/>
                  </a:cubicBezTo>
                  <a:cubicBezTo>
                    <a:pt x="-143" y="12628"/>
                    <a:pt x="-143" y="14289"/>
                    <a:pt x="607" y="15452"/>
                  </a:cubicBezTo>
                  <a:cubicBezTo>
                    <a:pt x="1357" y="16615"/>
                    <a:pt x="2857" y="17280"/>
                    <a:pt x="4357" y="16449"/>
                  </a:cubicBezTo>
                  <a:cubicBezTo>
                    <a:pt x="5857" y="15618"/>
                    <a:pt x="7357" y="13292"/>
                    <a:pt x="7807" y="12960"/>
                  </a:cubicBezTo>
                  <a:cubicBezTo>
                    <a:pt x="8257" y="12628"/>
                    <a:pt x="7657" y="14289"/>
                    <a:pt x="7657" y="15951"/>
                  </a:cubicBezTo>
                  <a:cubicBezTo>
                    <a:pt x="7657" y="17612"/>
                    <a:pt x="8257" y="19274"/>
                    <a:pt x="9307" y="20271"/>
                  </a:cubicBezTo>
                  <a:cubicBezTo>
                    <a:pt x="10357" y="21268"/>
                    <a:pt x="11857" y="21600"/>
                    <a:pt x="13807" y="20769"/>
                  </a:cubicBezTo>
                  <a:cubicBezTo>
                    <a:pt x="15757" y="19938"/>
                    <a:pt x="18157" y="17945"/>
                    <a:pt x="19507" y="14289"/>
                  </a:cubicBezTo>
                  <a:cubicBezTo>
                    <a:pt x="20857" y="10634"/>
                    <a:pt x="21157" y="5317"/>
                    <a:pt x="2145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7" name="Line"/>
            <p:cNvSpPr/>
            <p:nvPr/>
          </p:nvSpPr>
          <p:spPr>
            <a:xfrm>
              <a:off x="11512549" y="7282214"/>
              <a:ext cx="90123" cy="1484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342" fill="norm" stroke="1" extrusionOk="0">
                  <a:moveTo>
                    <a:pt x="0" y="6739"/>
                  </a:moveTo>
                  <a:cubicBezTo>
                    <a:pt x="2009" y="7652"/>
                    <a:pt x="4019" y="8565"/>
                    <a:pt x="4772" y="9781"/>
                  </a:cubicBezTo>
                  <a:cubicBezTo>
                    <a:pt x="5526" y="10998"/>
                    <a:pt x="5023" y="12519"/>
                    <a:pt x="4019" y="14041"/>
                  </a:cubicBezTo>
                  <a:cubicBezTo>
                    <a:pt x="3014" y="15562"/>
                    <a:pt x="1507" y="17083"/>
                    <a:pt x="753" y="17083"/>
                  </a:cubicBezTo>
                  <a:cubicBezTo>
                    <a:pt x="0" y="17083"/>
                    <a:pt x="0" y="15562"/>
                    <a:pt x="1507" y="12824"/>
                  </a:cubicBezTo>
                  <a:cubicBezTo>
                    <a:pt x="3014" y="10086"/>
                    <a:pt x="6028" y="6131"/>
                    <a:pt x="8540" y="3545"/>
                  </a:cubicBezTo>
                  <a:cubicBezTo>
                    <a:pt x="11051" y="959"/>
                    <a:pt x="13060" y="-258"/>
                    <a:pt x="14819" y="46"/>
                  </a:cubicBezTo>
                  <a:cubicBezTo>
                    <a:pt x="16577" y="350"/>
                    <a:pt x="18084" y="2176"/>
                    <a:pt x="19340" y="5370"/>
                  </a:cubicBezTo>
                  <a:cubicBezTo>
                    <a:pt x="20595" y="8565"/>
                    <a:pt x="21600" y="13128"/>
                    <a:pt x="21349" y="16018"/>
                  </a:cubicBezTo>
                  <a:cubicBezTo>
                    <a:pt x="21098" y="18908"/>
                    <a:pt x="19591" y="20125"/>
                    <a:pt x="18084" y="213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8" name="Line"/>
            <p:cNvSpPr/>
            <p:nvPr/>
          </p:nvSpPr>
          <p:spPr>
            <a:xfrm>
              <a:off x="11626849" y="7119549"/>
              <a:ext cx="100924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600" fill="norm" stroke="1" extrusionOk="0">
                  <a:moveTo>
                    <a:pt x="13500" y="0"/>
                  </a:moveTo>
                  <a:cubicBezTo>
                    <a:pt x="15750" y="393"/>
                    <a:pt x="18000" y="785"/>
                    <a:pt x="19350" y="2291"/>
                  </a:cubicBezTo>
                  <a:cubicBezTo>
                    <a:pt x="20700" y="3796"/>
                    <a:pt x="21150" y="6415"/>
                    <a:pt x="21375" y="9033"/>
                  </a:cubicBezTo>
                  <a:cubicBezTo>
                    <a:pt x="21600" y="11651"/>
                    <a:pt x="21600" y="14269"/>
                    <a:pt x="18000" y="16364"/>
                  </a:cubicBezTo>
                  <a:cubicBezTo>
                    <a:pt x="14400" y="18458"/>
                    <a:pt x="7200" y="20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500" name="Drawing"/>
          <p:cNvGrpSpPr/>
          <p:nvPr/>
        </p:nvGrpSpPr>
        <p:grpSpPr>
          <a:xfrm>
            <a:off x="8515350" y="1798045"/>
            <a:ext cx="4106266" cy="2209937"/>
            <a:chOff x="0" y="0"/>
            <a:chExt cx="4106265" cy="2209935"/>
          </a:xfrm>
        </p:grpSpPr>
        <p:sp>
          <p:nvSpPr>
            <p:cNvPr id="460" name="Line"/>
            <p:cNvSpPr/>
            <p:nvPr/>
          </p:nvSpPr>
          <p:spPr>
            <a:xfrm>
              <a:off x="203200" y="43274"/>
              <a:ext cx="12700" cy="425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2" fill="norm" stroke="1" extrusionOk="0">
                  <a:moveTo>
                    <a:pt x="21600" y="3217"/>
                  </a:moveTo>
                  <a:cubicBezTo>
                    <a:pt x="21600" y="2682"/>
                    <a:pt x="21600" y="2148"/>
                    <a:pt x="19800" y="1452"/>
                  </a:cubicBezTo>
                  <a:cubicBezTo>
                    <a:pt x="18000" y="757"/>
                    <a:pt x="14400" y="-98"/>
                    <a:pt x="12600" y="9"/>
                  </a:cubicBezTo>
                  <a:cubicBezTo>
                    <a:pt x="10800" y="116"/>
                    <a:pt x="10800" y="1185"/>
                    <a:pt x="10800" y="3965"/>
                  </a:cubicBezTo>
                  <a:cubicBezTo>
                    <a:pt x="10800" y="6746"/>
                    <a:pt x="10800" y="11237"/>
                    <a:pt x="9000" y="14445"/>
                  </a:cubicBezTo>
                  <a:cubicBezTo>
                    <a:pt x="7200" y="17652"/>
                    <a:pt x="3600" y="19577"/>
                    <a:pt x="0" y="2150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1" name="Line"/>
            <p:cNvSpPr/>
            <p:nvPr/>
          </p:nvSpPr>
          <p:spPr>
            <a:xfrm>
              <a:off x="0" y="-1"/>
              <a:ext cx="361950" cy="1958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2" fill="norm" stroke="1" extrusionOk="0">
                  <a:moveTo>
                    <a:pt x="0" y="21262"/>
                  </a:moveTo>
                  <a:cubicBezTo>
                    <a:pt x="379" y="18964"/>
                    <a:pt x="758" y="16666"/>
                    <a:pt x="2589" y="13909"/>
                  </a:cubicBezTo>
                  <a:cubicBezTo>
                    <a:pt x="4421" y="11151"/>
                    <a:pt x="7705" y="7934"/>
                    <a:pt x="10737" y="5407"/>
                  </a:cubicBezTo>
                  <a:cubicBezTo>
                    <a:pt x="13768" y="2879"/>
                    <a:pt x="16547" y="1041"/>
                    <a:pt x="18316" y="351"/>
                  </a:cubicBezTo>
                  <a:cubicBezTo>
                    <a:pt x="20084" y="-338"/>
                    <a:pt x="20842" y="122"/>
                    <a:pt x="21600" y="58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2" name="Line"/>
            <p:cNvSpPr/>
            <p:nvPr/>
          </p:nvSpPr>
          <p:spPr>
            <a:xfrm>
              <a:off x="254434" y="281382"/>
              <a:ext cx="151967" cy="162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0746" fill="norm" stroke="1" extrusionOk="0">
                  <a:moveTo>
                    <a:pt x="17692" y="5290"/>
                  </a:moveTo>
                  <a:cubicBezTo>
                    <a:pt x="15325" y="3400"/>
                    <a:pt x="12958" y="1510"/>
                    <a:pt x="10739" y="565"/>
                  </a:cubicBezTo>
                  <a:cubicBezTo>
                    <a:pt x="8520" y="-380"/>
                    <a:pt x="6448" y="-380"/>
                    <a:pt x="4525" y="2455"/>
                  </a:cubicBezTo>
                  <a:cubicBezTo>
                    <a:pt x="2602" y="5290"/>
                    <a:pt x="827" y="10960"/>
                    <a:pt x="235" y="14470"/>
                  </a:cubicBezTo>
                  <a:cubicBezTo>
                    <a:pt x="-357" y="17980"/>
                    <a:pt x="235" y="19330"/>
                    <a:pt x="1270" y="20140"/>
                  </a:cubicBezTo>
                  <a:cubicBezTo>
                    <a:pt x="2306" y="20950"/>
                    <a:pt x="3785" y="21220"/>
                    <a:pt x="6153" y="19195"/>
                  </a:cubicBezTo>
                  <a:cubicBezTo>
                    <a:pt x="8520" y="17170"/>
                    <a:pt x="11775" y="12850"/>
                    <a:pt x="13550" y="9880"/>
                  </a:cubicBezTo>
                  <a:cubicBezTo>
                    <a:pt x="15325" y="6910"/>
                    <a:pt x="15621" y="5290"/>
                    <a:pt x="15769" y="5560"/>
                  </a:cubicBezTo>
                  <a:cubicBezTo>
                    <a:pt x="15917" y="5830"/>
                    <a:pt x="15917" y="7990"/>
                    <a:pt x="16805" y="10015"/>
                  </a:cubicBezTo>
                  <a:cubicBezTo>
                    <a:pt x="17692" y="12040"/>
                    <a:pt x="19468" y="13930"/>
                    <a:pt x="21243" y="1582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3" name="Line"/>
            <p:cNvSpPr/>
            <p:nvPr/>
          </p:nvSpPr>
          <p:spPr>
            <a:xfrm>
              <a:off x="438150" y="257310"/>
              <a:ext cx="146050" cy="14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0" fill="norm" stroke="1" extrusionOk="0">
                  <a:moveTo>
                    <a:pt x="0" y="4118"/>
                  </a:moveTo>
                  <a:cubicBezTo>
                    <a:pt x="0" y="2530"/>
                    <a:pt x="0" y="942"/>
                    <a:pt x="783" y="306"/>
                  </a:cubicBezTo>
                  <a:cubicBezTo>
                    <a:pt x="1565" y="-329"/>
                    <a:pt x="3130" y="-11"/>
                    <a:pt x="5009" y="1577"/>
                  </a:cubicBezTo>
                  <a:cubicBezTo>
                    <a:pt x="6887" y="3165"/>
                    <a:pt x="9078" y="6024"/>
                    <a:pt x="10487" y="9042"/>
                  </a:cubicBezTo>
                  <a:cubicBezTo>
                    <a:pt x="11896" y="12059"/>
                    <a:pt x="12522" y="15236"/>
                    <a:pt x="12365" y="17459"/>
                  </a:cubicBezTo>
                  <a:cubicBezTo>
                    <a:pt x="12209" y="19683"/>
                    <a:pt x="11270" y="20953"/>
                    <a:pt x="10174" y="21112"/>
                  </a:cubicBezTo>
                  <a:cubicBezTo>
                    <a:pt x="9078" y="21271"/>
                    <a:pt x="7826" y="20318"/>
                    <a:pt x="7043" y="18095"/>
                  </a:cubicBezTo>
                  <a:cubicBezTo>
                    <a:pt x="6261" y="15871"/>
                    <a:pt x="5948" y="12377"/>
                    <a:pt x="7670" y="9359"/>
                  </a:cubicBezTo>
                  <a:cubicBezTo>
                    <a:pt x="9391" y="6342"/>
                    <a:pt x="13148" y="3800"/>
                    <a:pt x="15809" y="2689"/>
                  </a:cubicBezTo>
                  <a:cubicBezTo>
                    <a:pt x="18470" y="1577"/>
                    <a:pt x="20035" y="1895"/>
                    <a:pt x="21600" y="22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4" name="Line"/>
            <p:cNvSpPr/>
            <p:nvPr/>
          </p:nvSpPr>
          <p:spPr>
            <a:xfrm>
              <a:off x="570568" y="282759"/>
              <a:ext cx="96182" cy="3575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3" h="21336" fill="norm" stroke="1" extrusionOk="0">
                  <a:moveTo>
                    <a:pt x="20883" y="119"/>
                  </a:moveTo>
                  <a:cubicBezTo>
                    <a:pt x="18585" y="-8"/>
                    <a:pt x="16287" y="-134"/>
                    <a:pt x="12611" y="308"/>
                  </a:cubicBezTo>
                  <a:cubicBezTo>
                    <a:pt x="8934" y="750"/>
                    <a:pt x="3879" y="1761"/>
                    <a:pt x="1581" y="2771"/>
                  </a:cubicBezTo>
                  <a:cubicBezTo>
                    <a:pt x="-717" y="3782"/>
                    <a:pt x="-257" y="4792"/>
                    <a:pt x="1351" y="5298"/>
                  </a:cubicBezTo>
                  <a:cubicBezTo>
                    <a:pt x="2960" y="5803"/>
                    <a:pt x="5717" y="5803"/>
                    <a:pt x="8704" y="5361"/>
                  </a:cubicBezTo>
                  <a:cubicBezTo>
                    <a:pt x="11692" y="4919"/>
                    <a:pt x="14909" y="4034"/>
                    <a:pt x="16977" y="3277"/>
                  </a:cubicBezTo>
                  <a:cubicBezTo>
                    <a:pt x="19045" y="2519"/>
                    <a:pt x="19964" y="1887"/>
                    <a:pt x="20194" y="2077"/>
                  </a:cubicBezTo>
                  <a:cubicBezTo>
                    <a:pt x="20423" y="2266"/>
                    <a:pt x="19964" y="3277"/>
                    <a:pt x="19734" y="5803"/>
                  </a:cubicBezTo>
                  <a:cubicBezTo>
                    <a:pt x="19504" y="8329"/>
                    <a:pt x="19504" y="12371"/>
                    <a:pt x="18355" y="15150"/>
                  </a:cubicBezTo>
                  <a:cubicBezTo>
                    <a:pt x="17206" y="17929"/>
                    <a:pt x="14909" y="19445"/>
                    <a:pt x="12381" y="20329"/>
                  </a:cubicBezTo>
                  <a:cubicBezTo>
                    <a:pt x="9853" y="21213"/>
                    <a:pt x="7096" y="21466"/>
                    <a:pt x="5257" y="21277"/>
                  </a:cubicBezTo>
                  <a:cubicBezTo>
                    <a:pt x="3419" y="21087"/>
                    <a:pt x="2500" y="20455"/>
                    <a:pt x="2500" y="19192"/>
                  </a:cubicBezTo>
                  <a:cubicBezTo>
                    <a:pt x="2500" y="17929"/>
                    <a:pt x="3419" y="16034"/>
                    <a:pt x="4338" y="1414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5" name="Line"/>
            <p:cNvSpPr/>
            <p:nvPr/>
          </p:nvSpPr>
          <p:spPr>
            <a:xfrm>
              <a:off x="698500" y="254826"/>
              <a:ext cx="107950" cy="1559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45" fill="norm" stroke="1" extrusionOk="0">
                  <a:moveTo>
                    <a:pt x="0" y="12545"/>
                  </a:moveTo>
                  <a:cubicBezTo>
                    <a:pt x="2118" y="12545"/>
                    <a:pt x="4235" y="12545"/>
                    <a:pt x="6776" y="11550"/>
                  </a:cubicBezTo>
                  <a:cubicBezTo>
                    <a:pt x="9318" y="10555"/>
                    <a:pt x="12282" y="8566"/>
                    <a:pt x="14188" y="6292"/>
                  </a:cubicBezTo>
                  <a:cubicBezTo>
                    <a:pt x="16094" y="4018"/>
                    <a:pt x="16941" y="1460"/>
                    <a:pt x="16306" y="466"/>
                  </a:cubicBezTo>
                  <a:cubicBezTo>
                    <a:pt x="15671" y="-529"/>
                    <a:pt x="13553" y="39"/>
                    <a:pt x="10800" y="2455"/>
                  </a:cubicBezTo>
                  <a:cubicBezTo>
                    <a:pt x="8047" y="4871"/>
                    <a:pt x="4659" y="9134"/>
                    <a:pt x="2965" y="12260"/>
                  </a:cubicBezTo>
                  <a:cubicBezTo>
                    <a:pt x="1271" y="15387"/>
                    <a:pt x="1271" y="17376"/>
                    <a:pt x="3600" y="18797"/>
                  </a:cubicBezTo>
                  <a:cubicBezTo>
                    <a:pt x="5929" y="20218"/>
                    <a:pt x="10588" y="21071"/>
                    <a:pt x="13976" y="20929"/>
                  </a:cubicBezTo>
                  <a:cubicBezTo>
                    <a:pt x="17365" y="20787"/>
                    <a:pt x="19482" y="19650"/>
                    <a:pt x="21600" y="1851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6" name="Line"/>
            <p:cNvSpPr/>
            <p:nvPr/>
          </p:nvSpPr>
          <p:spPr>
            <a:xfrm>
              <a:off x="905517" y="37104"/>
              <a:ext cx="59683" cy="356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2" h="21409" fill="norm" stroke="1" extrusionOk="0">
                  <a:moveTo>
                    <a:pt x="21002" y="0"/>
                  </a:moveTo>
                  <a:cubicBezTo>
                    <a:pt x="17278" y="127"/>
                    <a:pt x="13554" y="254"/>
                    <a:pt x="11319" y="635"/>
                  </a:cubicBezTo>
                  <a:cubicBezTo>
                    <a:pt x="9085" y="1016"/>
                    <a:pt x="8340" y="1652"/>
                    <a:pt x="6850" y="4129"/>
                  </a:cubicBezTo>
                  <a:cubicBezTo>
                    <a:pt x="5361" y="6607"/>
                    <a:pt x="3126" y="10927"/>
                    <a:pt x="2009" y="13468"/>
                  </a:cubicBezTo>
                  <a:cubicBezTo>
                    <a:pt x="892" y="16009"/>
                    <a:pt x="892" y="16772"/>
                    <a:pt x="519" y="17852"/>
                  </a:cubicBezTo>
                  <a:cubicBezTo>
                    <a:pt x="147" y="18932"/>
                    <a:pt x="-598" y="20329"/>
                    <a:pt x="892" y="20965"/>
                  </a:cubicBezTo>
                  <a:cubicBezTo>
                    <a:pt x="2381" y="21600"/>
                    <a:pt x="6105" y="21473"/>
                    <a:pt x="9457" y="21092"/>
                  </a:cubicBezTo>
                  <a:cubicBezTo>
                    <a:pt x="12809" y="20711"/>
                    <a:pt x="15788" y="20075"/>
                    <a:pt x="18768" y="1944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7" name="Line"/>
            <p:cNvSpPr/>
            <p:nvPr/>
          </p:nvSpPr>
          <p:spPr>
            <a:xfrm>
              <a:off x="869950" y="208554"/>
              <a:ext cx="1270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8" name="Line"/>
            <p:cNvSpPr/>
            <p:nvPr/>
          </p:nvSpPr>
          <p:spPr>
            <a:xfrm>
              <a:off x="1405816" y="69798"/>
              <a:ext cx="180626" cy="335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7" h="21405" fill="norm" stroke="1" extrusionOk="0">
                  <a:moveTo>
                    <a:pt x="15352" y="15735"/>
                  </a:moveTo>
                  <a:cubicBezTo>
                    <a:pt x="13366" y="14520"/>
                    <a:pt x="11380" y="13305"/>
                    <a:pt x="9766" y="12697"/>
                  </a:cubicBezTo>
                  <a:cubicBezTo>
                    <a:pt x="8152" y="12090"/>
                    <a:pt x="6911" y="12090"/>
                    <a:pt x="5297" y="13238"/>
                  </a:cubicBezTo>
                  <a:cubicBezTo>
                    <a:pt x="3683" y="14385"/>
                    <a:pt x="1697" y="16680"/>
                    <a:pt x="704" y="18165"/>
                  </a:cubicBezTo>
                  <a:cubicBezTo>
                    <a:pt x="-289" y="19650"/>
                    <a:pt x="-289" y="20325"/>
                    <a:pt x="1077" y="20797"/>
                  </a:cubicBezTo>
                  <a:cubicBezTo>
                    <a:pt x="2442" y="21270"/>
                    <a:pt x="5173" y="21540"/>
                    <a:pt x="8277" y="20662"/>
                  </a:cubicBezTo>
                  <a:cubicBezTo>
                    <a:pt x="11380" y="19785"/>
                    <a:pt x="14856" y="17760"/>
                    <a:pt x="17090" y="14722"/>
                  </a:cubicBezTo>
                  <a:cubicBezTo>
                    <a:pt x="19325" y="11685"/>
                    <a:pt x="20318" y="7635"/>
                    <a:pt x="20814" y="5138"/>
                  </a:cubicBezTo>
                  <a:cubicBezTo>
                    <a:pt x="21311" y="2640"/>
                    <a:pt x="21311" y="1695"/>
                    <a:pt x="20814" y="1020"/>
                  </a:cubicBezTo>
                  <a:cubicBezTo>
                    <a:pt x="20318" y="345"/>
                    <a:pt x="19325" y="-60"/>
                    <a:pt x="18456" y="8"/>
                  </a:cubicBezTo>
                  <a:cubicBezTo>
                    <a:pt x="17587" y="75"/>
                    <a:pt x="16842" y="615"/>
                    <a:pt x="15973" y="2708"/>
                  </a:cubicBezTo>
                  <a:cubicBezTo>
                    <a:pt x="15104" y="4800"/>
                    <a:pt x="14111" y="8445"/>
                    <a:pt x="14111" y="11617"/>
                  </a:cubicBezTo>
                  <a:cubicBezTo>
                    <a:pt x="14111" y="14790"/>
                    <a:pt x="15104" y="17490"/>
                    <a:pt x="16221" y="19042"/>
                  </a:cubicBezTo>
                  <a:cubicBezTo>
                    <a:pt x="17339" y="20595"/>
                    <a:pt x="18580" y="21000"/>
                    <a:pt x="19821" y="2140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9" name="Line"/>
            <p:cNvSpPr/>
            <p:nvPr/>
          </p:nvSpPr>
          <p:spPr>
            <a:xfrm>
              <a:off x="1638300" y="214904"/>
              <a:ext cx="19050" cy="166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3" fill="norm" stroke="1" extrusionOk="0">
                  <a:moveTo>
                    <a:pt x="0" y="13944"/>
                  </a:moveTo>
                  <a:cubicBezTo>
                    <a:pt x="0" y="15311"/>
                    <a:pt x="0" y="16678"/>
                    <a:pt x="0" y="18182"/>
                  </a:cubicBezTo>
                  <a:cubicBezTo>
                    <a:pt x="0" y="19686"/>
                    <a:pt x="0" y="21327"/>
                    <a:pt x="2400" y="21463"/>
                  </a:cubicBezTo>
                  <a:cubicBezTo>
                    <a:pt x="4800" y="21600"/>
                    <a:pt x="9600" y="20233"/>
                    <a:pt x="13200" y="16405"/>
                  </a:cubicBezTo>
                  <a:cubicBezTo>
                    <a:pt x="16800" y="12577"/>
                    <a:pt x="19200" y="628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0" name="Line"/>
            <p:cNvSpPr/>
            <p:nvPr/>
          </p:nvSpPr>
          <p:spPr>
            <a:xfrm>
              <a:off x="1706939" y="238297"/>
              <a:ext cx="77412" cy="1705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8" h="21222" fill="norm" stroke="1" extrusionOk="0">
                  <a:moveTo>
                    <a:pt x="20788" y="3411"/>
                  </a:moveTo>
                  <a:cubicBezTo>
                    <a:pt x="19083" y="2357"/>
                    <a:pt x="17377" y="1303"/>
                    <a:pt x="13967" y="645"/>
                  </a:cubicBezTo>
                  <a:cubicBezTo>
                    <a:pt x="10556" y="-14"/>
                    <a:pt x="5441" y="-277"/>
                    <a:pt x="2599" y="382"/>
                  </a:cubicBezTo>
                  <a:cubicBezTo>
                    <a:pt x="-244" y="1040"/>
                    <a:pt x="-812" y="2621"/>
                    <a:pt x="1177" y="4333"/>
                  </a:cubicBezTo>
                  <a:cubicBezTo>
                    <a:pt x="3167" y="6045"/>
                    <a:pt x="7714" y="7889"/>
                    <a:pt x="10841" y="9469"/>
                  </a:cubicBezTo>
                  <a:cubicBezTo>
                    <a:pt x="13967" y="11050"/>
                    <a:pt x="15672" y="12367"/>
                    <a:pt x="17093" y="14211"/>
                  </a:cubicBezTo>
                  <a:cubicBezTo>
                    <a:pt x="18514" y="16055"/>
                    <a:pt x="19651" y="18425"/>
                    <a:pt x="18799" y="19743"/>
                  </a:cubicBezTo>
                  <a:cubicBezTo>
                    <a:pt x="17946" y="21060"/>
                    <a:pt x="15104" y="21323"/>
                    <a:pt x="12262" y="21191"/>
                  </a:cubicBezTo>
                  <a:cubicBezTo>
                    <a:pt x="9420" y="21060"/>
                    <a:pt x="6577" y="20533"/>
                    <a:pt x="4872" y="19479"/>
                  </a:cubicBezTo>
                  <a:cubicBezTo>
                    <a:pt x="3167" y="18425"/>
                    <a:pt x="2599" y="16845"/>
                    <a:pt x="2030" y="1526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1" name="Line"/>
            <p:cNvSpPr/>
            <p:nvPr/>
          </p:nvSpPr>
          <p:spPr>
            <a:xfrm>
              <a:off x="1893576" y="62504"/>
              <a:ext cx="55874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600" fill="norm" stroke="1" extrusionOk="0">
                  <a:moveTo>
                    <a:pt x="21118" y="0"/>
                  </a:moveTo>
                  <a:cubicBezTo>
                    <a:pt x="13918" y="2526"/>
                    <a:pt x="6718" y="5053"/>
                    <a:pt x="3118" y="8021"/>
                  </a:cubicBezTo>
                  <a:cubicBezTo>
                    <a:pt x="-482" y="10989"/>
                    <a:pt x="-482" y="14400"/>
                    <a:pt x="718" y="16737"/>
                  </a:cubicBezTo>
                  <a:cubicBezTo>
                    <a:pt x="1918" y="19074"/>
                    <a:pt x="4318" y="20337"/>
                    <a:pt x="6718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2" name="Line"/>
            <p:cNvSpPr/>
            <p:nvPr/>
          </p:nvSpPr>
          <p:spPr>
            <a:xfrm>
              <a:off x="1851829" y="202821"/>
              <a:ext cx="154771" cy="1847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0946" fill="norm" stroke="1" extrusionOk="0">
                  <a:moveTo>
                    <a:pt x="2078" y="7130"/>
                  </a:moveTo>
                  <a:cubicBezTo>
                    <a:pt x="1494" y="5930"/>
                    <a:pt x="911" y="4730"/>
                    <a:pt x="473" y="3410"/>
                  </a:cubicBezTo>
                  <a:cubicBezTo>
                    <a:pt x="35" y="2090"/>
                    <a:pt x="-257" y="650"/>
                    <a:pt x="327" y="170"/>
                  </a:cubicBezTo>
                  <a:cubicBezTo>
                    <a:pt x="911" y="-310"/>
                    <a:pt x="2370" y="170"/>
                    <a:pt x="5289" y="2330"/>
                  </a:cubicBezTo>
                  <a:cubicBezTo>
                    <a:pt x="8208" y="4490"/>
                    <a:pt x="12586" y="8330"/>
                    <a:pt x="15067" y="11090"/>
                  </a:cubicBezTo>
                  <a:cubicBezTo>
                    <a:pt x="17548" y="13850"/>
                    <a:pt x="18132" y="15530"/>
                    <a:pt x="18278" y="16970"/>
                  </a:cubicBezTo>
                  <a:cubicBezTo>
                    <a:pt x="18424" y="18410"/>
                    <a:pt x="18132" y="19610"/>
                    <a:pt x="16965" y="20330"/>
                  </a:cubicBezTo>
                  <a:cubicBezTo>
                    <a:pt x="15797" y="21050"/>
                    <a:pt x="13754" y="21290"/>
                    <a:pt x="12294" y="20210"/>
                  </a:cubicBezTo>
                  <a:cubicBezTo>
                    <a:pt x="10835" y="19130"/>
                    <a:pt x="9959" y="16730"/>
                    <a:pt x="11565" y="14450"/>
                  </a:cubicBezTo>
                  <a:cubicBezTo>
                    <a:pt x="13170" y="12170"/>
                    <a:pt x="17257" y="10010"/>
                    <a:pt x="21343" y="78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3" name="Line"/>
            <p:cNvSpPr/>
            <p:nvPr/>
          </p:nvSpPr>
          <p:spPr>
            <a:xfrm>
              <a:off x="2035402" y="246654"/>
              <a:ext cx="78354" cy="124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1" h="21600" fill="norm" stroke="1" extrusionOk="0">
                  <a:moveTo>
                    <a:pt x="14434" y="0"/>
                  </a:moveTo>
                  <a:cubicBezTo>
                    <a:pt x="11592" y="0"/>
                    <a:pt x="8750" y="0"/>
                    <a:pt x="6476" y="1098"/>
                  </a:cubicBezTo>
                  <a:cubicBezTo>
                    <a:pt x="4202" y="2197"/>
                    <a:pt x="2497" y="4393"/>
                    <a:pt x="1360" y="7505"/>
                  </a:cubicBezTo>
                  <a:cubicBezTo>
                    <a:pt x="223" y="10617"/>
                    <a:pt x="-345" y="14644"/>
                    <a:pt x="223" y="17390"/>
                  </a:cubicBezTo>
                  <a:cubicBezTo>
                    <a:pt x="792" y="20136"/>
                    <a:pt x="2497" y="21600"/>
                    <a:pt x="5623" y="21600"/>
                  </a:cubicBezTo>
                  <a:cubicBezTo>
                    <a:pt x="8750" y="21600"/>
                    <a:pt x="13297" y="20136"/>
                    <a:pt x="16139" y="18305"/>
                  </a:cubicBezTo>
                  <a:cubicBezTo>
                    <a:pt x="18981" y="16475"/>
                    <a:pt x="20118" y="14278"/>
                    <a:pt x="20687" y="11349"/>
                  </a:cubicBezTo>
                  <a:cubicBezTo>
                    <a:pt x="21255" y="8420"/>
                    <a:pt x="21255" y="4759"/>
                    <a:pt x="19834" y="3112"/>
                  </a:cubicBezTo>
                  <a:cubicBezTo>
                    <a:pt x="18413" y="1464"/>
                    <a:pt x="15571" y="1831"/>
                    <a:pt x="12729" y="21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4" name="Line"/>
            <p:cNvSpPr/>
            <p:nvPr/>
          </p:nvSpPr>
          <p:spPr>
            <a:xfrm>
              <a:off x="2298699" y="221254"/>
              <a:ext cx="190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5" name="Line"/>
            <p:cNvSpPr/>
            <p:nvPr/>
          </p:nvSpPr>
          <p:spPr>
            <a:xfrm>
              <a:off x="2292350" y="386354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6" name="Line"/>
            <p:cNvSpPr/>
            <p:nvPr/>
          </p:nvSpPr>
          <p:spPr>
            <a:xfrm>
              <a:off x="2749550" y="44916"/>
              <a:ext cx="210924" cy="2398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282" fill="norm" stroke="1" extrusionOk="0">
                  <a:moveTo>
                    <a:pt x="0" y="433"/>
                  </a:moveTo>
                  <a:cubicBezTo>
                    <a:pt x="1069" y="58"/>
                    <a:pt x="2139" y="-318"/>
                    <a:pt x="3850" y="433"/>
                  </a:cubicBezTo>
                  <a:cubicBezTo>
                    <a:pt x="5560" y="1185"/>
                    <a:pt x="7913" y="3063"/>
                    <a:pt x="11014" y="6256"/>
                  </a:cubicBezTo>
                  <a:cubicBezTo>
                    <a:pt x="14115" y="9449"/>
                    <a:pt x="17964" y="13957"/>
                    <a:pt x="19782" y="16680"/>
                  </a:cubicBezTo>
                  <a:cubicBezTo>
                    <a:pt x="21600" y="19404"/>
                    <a:pt x="21386" y="20343"/>
                    <a:pt x="21172" y="2128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7" name="Line"/>
            <p:cNvSpPr/>
            <p:nvPr/>
          </p:nvSpPr>
          <p:spPr>
            <a:xfrm>
              <a:off x="2915645" y="68854"/>
              <a:ext cx="126005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9" h="21600" fill="norm" stroke="1" extrusionOk="0">
                  <a:moveTo>
                    <a:pt x="21079" y="0"/>
                  </a:moveTo>
                  <a:cubicBezTo>
                    <a:pt x="16476" y="2959"/>
                    <a:pt x="11872" y="5918"/>
                    <a:pt x="8154" y="8926"/>
                  </a:cubicBezTo>
                  <a:cubicBezTo>
                    <a:pt x="4436" y="11934"/>
                    <a:pt x="1604" y="14992"/>
                    <a:pt x="541" y="17112"/>
                  </a:cubicBezTo>
                  <a:cubicBezTo>
                    <a:pt x="-521" y="19233"/>
                    <a:pt x="187" y="20416"/>
                    <a:pt x="895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8" name="Line"/>
            <p:cNvSpPr/>
            <p:nvPr/>
          </p:nvSpPr>
          <p:spPr>
            <a:xfrm>
              <a:off x="2634977" y="716554"/>
              <a:ext cx="495573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0" h="21600" fill="norm" stroke="1" extrusionOk="0">
                  <a:moveTo>
                    <a:pt x="839" y="21600"/>
                  </a:moveTo>
                  <a:cubicBezTo>
                    <a:pt x="380" y="21600"/>
                    <a:pt x="-80" y="21600"/>
                    <a:pt x="12" y="21086"/>
                  </a:cubicBezTo>
                  <a:cubicBezTo>
                    <a:pt x="104" y="20571"/>
                    <a:pt x="747" y="19543"/>
                    <a:pt x="2540" y="15943"/>
                  </a:cubicBezTo>
                  <a:cubicBezTo>
                    <a:pt x="4332" y="12343"/>
                    <a:pt x="7273" y="6171"/>
                    <a:pt x="10628" y="3086"/>
                  </a:cubicBezTo>
                  <a:cubicBezTo>
                    <a:pt x="13983" y="0"/>
                    <a:pt x="17751" y="0"/>
                    <a:pt x="2152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9" name="Line"/>
            <p:cNvSpPr/>
            <p:nvPr/>
          </p:nvSpPr>
          <p:spPr>
            <a:xfrm>
              <a:off x="2559049" y="812801"/>
              <a:ext cx="393701" cy="307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22" fill="norm" stroke="1" extrusionOk="0">
                  <a:moveTo>
                    <a:pt x="0" y="20922"/>
                  </a:moveTo>
                  <a:cubicBezTo>
                    <a:pt x="3832" y="10842"/>
                    <a:pt x="7665" y="762"/>
                    <a:pt x="11265" y="42"/>
                  </a:cubicBezTo>
                  <a:cubicBezTo>
                    <a:pt x="14865" y="-678"/>
                    <a:pt x="18232" y="7962"/>
                    <a:pt x="21600" y="1660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0" name="Line"/>
            <p:cNvSpPr/>
            <p:nvPr/>
          </p:nvSpPr>
          <p:spPr>
            <a:xfrm>
              <a:off x="2184400" y="1060614"/>
              <a:ext cx="215900" cy="479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1" fill="norm" stroke="1" extrusionOk="0">
                  <a:moveTo>
                    <a:pt x="0" y="3927"/>
                  </a:moveTo>
                  <a:cubicBezTo>
                    <a:pt x="5294" y="2885"/>
                    <a:pt x="10588" y="1843"/>
                    <a:pt x="13871" y="1180"/>
                  </a:cubicBezTo>
                  <a:cubicBezTo>
                    <a:pt x="17153" y="516"/>
                    <a:pt x="18424" y="232"/>
                    <a:pt x="18529" y="90"/>
                  </a:cubicBezTo>
                  <a:cubicBezTo>
                    <a:pt x="18635" y="-52"/>
                    <a:pt x="17576" y="-52"/>
                    <a:pt x="15459" y="280"/>
                  </a:cubicBezTo>
                  <a:cubicBezTo>
                    <a:pt x="13341" y="611"/>
                    <a:pt x="10165" y="1274"/>
                    <a:pt x="8047" y="1748"/>
                  </a:cubicBezTo>
                  <a:cubicBezTo>
                    <a:pt x="5929" y="2222"/>
                    <a:pt x="4871" y="2506"/>
                    <a:pt x="4129" y="2885"/>
                  </a:cubicBezTo>
                  <a:cubicBezTo>
                    <a:pt x="3388" y="3264"/>
                    <a:pt x="2965" y="3737"/>
                    <a:pt x="3706" y="4069"/>
                  </a:cubicBezTo>
                  <a:cubicBezTo>
                    <a:pt x="4447" y="4401"/>
                    <a:pt x="6353" y="4590"/>
                    <a:pt x="7835" y="4780"/>
                  </a:cubicBezTo>
                  <a:cubicBezTo>
                    <a:pt x="9318" y="4969"/>
                    <a:pt x="10376" y="5159"/>
                    <a:pt x="10588" y="5490"/>
                  </a:cubicBezTo>
                  <a:cubicBezTo>
                    <a:pt x="10800" y="5822"/>
                    <a:pt x="10165" y="6295"/>
                    <a:pt x="8682" y="7006"/>
                  </a:cubicBezTo>
                  <a:cubicBezTo>
                    <a:pt x="7200" y="7716"/>
                    <a:pt x="4871" y="8664"/>
                    <a:pt x="3494" y="9516"/>
                  </a:cubicBezTo>
                  <a:cubicBezTo>
                    <a:pt x="2118" y="10369"/>
                    <a:pt x="1694" y="11127"/>
                    <a:pt x="2647" y="11648"/>
                  </a:cubicBezTo>
                  <a:cubicBezTo>
                    <a:pt x="3600" y="12169"/>
                    <a:pt x="5929" y="12453"/>
                    <a:pt x="8153" y="12453"/>
                  </a:cubicBezTo>
                  <a:cubicBezTo>
                    <a:pt x="10376" y="12453"/>
                    <a:pt x="12494" y="12169"/>
                    <a:pt x="14082" y="11885"/>
                  </a:cubicBezTo>
                  <a:cubicBezTo>
                    <a:pt x="15671" y="11601"/>
                    <a:pt x="16729" y="11316"/>
                    <a:pt x="17682" y="10985"/>
                  </a:cubicBezTo>
                  <a:cubicBezTo>
                    <a:pt x="18635" y="10653"/>
                    <a:pt x="19482" y="10274"/>
                    <a:pt x="19482" y="9848"/>
                  </a:cubicBezTo>
                  <a:cubicBezTo>
                    <a:pt x="19482" y="9422"/>
                    <a:pt x="18635" y="8948"/>
                    <a:pt x="18635" y="8948"/>
                  </a:cubicBezTo>
                  <a:cubicBezTo>
                    <a:pt x="18635" y="8948"/>
                    <a:pt x="19482" y="9422"/>
                    <a:pt x="20224" y="10559"/>
                  </a:cubicBezTo>
                  <a:cubicBezTo>
                    <a:pt x="20965" y="11695"/>
                    <a:pt x="21600" y="13495"/>
                    <a:pt x="21600" y="14869"/>
                  </a:cubicBezTo>
                  <a:cubicBezTo>
                    <a:pt x="21600" y="16243"/>
                    <a:pt x="20965" y="17190"/>
                    <a:pt x="18847" y="18232"/>
                  </a:cubicBezTo>
                  <a:cubicBezTo>
                    <a:pt x="16729" y="19274"/>
                    <a:pt x="13129" y="20411"/>
                    <a:pt x="10800" y="20980"/>
                  </a:cubicBezTo>
                  <a:cubicBezTo>
                    <a:pt x="8471" y="21548"/>
                    <a:pt x="7412" y="21548"/>
                    <a:pt x="6776" y="21311"/>
                  </a:cubicBezTo>
                  <a:cubicBezTo>
                    <a:pt x="6141" y="21074"/>
                    <a:pt x="5929" y="20601"/>
                    <a:pt x="7412" y="19985"/>
                  </a:cubicBezTo>
                  <a:cubicBezTo>
                    <a:pt x="8894" y="19369"/>
                    <a:pt x="12071" y="18611"/>
                    <a:pt x="14294" y="18185"/>
                  </a:cubicBezTo>
                  <a:cubicBezTo>
                    <a:pt x="16518" y="17759"/>
                    <a:pt x="17788" y="17664"/>
                    <a:pt x="19059" y="1756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1" name="Line"/>
            <p:cNvSpPr/>
            <p:nvPr/>
          </p:nvSpPr>
          <p:spPr>
            <a:xfrm>
              <a:off x="2101849" y="1402354"/>
              <a:ext cx="266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2" name="Line"/>
            <p:cNvSpPr/>
            <p:nvPr/>
          </p:nvSpPr>
          <p:spPr>
            <a:xfrm>
              <a:off x="2520949" y="1224554"/>
              <a:ext cx="508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00" y="600"/>
                    <a:pt x="12600" y="1200"/>
                    <a:pt x="9000" y="4800"/>
                  </a:cubicBezTo>
                  <a:cubicBezTo>
                    <a:pt x="5400" y="8400"/>
                    <a:pt x="2700" y="15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3" name="Line"/>
            <p:cNvSpPr/>
            <p:nvPr/>
          </p:nvSpPr>
          <p:spPr>
            <a:xfrm>
              <a:off x="2565400" y="1357904"/>
              <a:ext cx="63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4" name="Line"/>
            <p:cNvSpPr/>
            <p:nvPr/>
          </p:nvSpPr>
          <p:spPr>
            <a:xfrm>
              <a:off x="2972441" y="1091204"/>
              <a:ext cx="234309" cy="306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424" fill="norm" stroke="1" extrusionOk="0">
                  <a:moveTo>
                    <a:pt x="6363" y="5326"/>
                  </a:moveTo>
                  <a:cubicBezTo>
                    <a:pt x="5779" y="8877"/>
                    <a:pt x="5195" y="12427"/>
                    <a:pt x="4806" y="14942"/>
                  </a:cubicBezTo>
                  <a:cubicBezTo>
                    <a:pt x="4417" y="17458"/>
                    <a:pt x="4222" y="18937"/>
                    <a:pt x="3638" y="19973"/>
                  </a:cubicBezTo>
                  <a:cubicBezTo>
                    <a:pt x="3055" y="21008"/>
                    <a:pt x="2082" y="21600"/>
                    <a:pt x="1400" y="21378"/>
                  </a:cubicBezTo>
                  <a:cubicBezTo>
                    <a:pt x="719" y="21156"/>
                    <a:pt x="330" y="20121"/>
                    <a:pt x="136" y="17384"/>
                  </a:cubicBezTo>
                  <a:cubicBezTo>
                    <a:pt x="-59" y="14647"/>
                    <a:pt x="-59" y="10208"/>
                    <a:pt x="233" y="7545"/>
                  </a:cubicBezTo>
                  <a:cubicBezTo>
                    <a:pt x="525" y="4882"/>
                    <a:pt x="1109" y="3995"/>
                    <a:pt x="1887" y="3403"/>
                  </a:cubicBezTo>
                  <a:cubicBezTo>
                    <a:pt x="2665" y="2811"/>
                    <a:pt x="3638" y="2515"/>
                    <a:pt x="4903" y="3625"/>
                  </a:cubicBezTo>
                  <a:cubicBezTo>
                    <a:pt x="6168" y="4734"/>
                    <a:pt x="7725" y="7249"/>
                    <a:pt x="9379" y="10060"/>
                  </a:cubicBezTo>
                  <a:cubicBezTo>
                    <a:pt x="11033" y="12871"/>
                    <a:pt x="12784" y="15978"/>
                    <a:pt x="14146" y="17679"/>
                  </a:cubicBezTo>
                  <a:cubicBezTo>
                    <a:pt x="15509" y="19381"/>
                    <a:pt x="16482" y="19677"/>
                    <a:pt x="17163" y="19455"/>
                  </a:cubicBezTo>
                  <a:cubicBezTo>
                    <a:pt x="17844" y="19233"/>
                    <a:pt x="18233" y="18493"/>
                    <a:pt x="18622" y="16274"/>
                  </a:cubicBezTo>
                  <a:cubicBezTo>
                    <a:pt x="19011" y="14055"/>
                    <a:pt x="19400" y="10356"/>
                    <a:pt x="19887" y="7397"/>
                  </a:cubicBezTo>
                  <a:cubicBezTo>
                    <a:pt x="20373" y="4438"/>
                    <a:pt x="20957" y="2219"/>
                    <a:pt x="21541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5" name="Line"/>
            <p:cNvSpPr/>
            <p:nvPr/>
          </p:nvSpPr>
          <p:spPr>
            <a:xfrm>
              <a:off x="3217038" y="1249954"/>
              <a:ext cx="82032" cy="992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7" h="21101" fill="norm" stroke="1" extrusionOk="0">
                  <a:moveTo>
                    <a:pt x="15195" y="0"/>
                  </a:moveTo>
                  <a:cubicBezTo>
                    <a:pt x="10335" y="3600"/>
                    <a:pt x="5475" y="7200"/>
                    <a:pt x="2775" y="10350"/>
                  </a:cubicBezTo>
                  <a:cubicBezTo>
                    <a:pt x="75" y="13500"/>
                    <a:pt x="-465" y="16200"/>
                    <a:pt x="345" y="18225"/>
                  </a:cubicBezTo>
                  <a:cubicBezTo>
                    <a:pt x="1155" y="20250"/>
                    <a:pt x="3315" y="21600"/>
                    <a:pt x="6825" y="20925"/>
                  </a:cubicBezTo>
                  <a:cubicBezTo>
                    <a:pt x="10335" y="20250"/>
                    <a:pt x="15195" y="17550"/>
                    <a:pt x="17895" y="14625"/>
                  </a:cubicBezTo>
                  <a:cubicBezTo>
                    <a:pt x="20595" y="11700"/>
                    <a:pt x="21135" y="8550"/>
                    <a:pt x="20865" y="5850"/>
                  </a:cubicBezTo>
                  <a:cubicBezTo>
                    <a:pt x="20595" y="3150"/>
                    <a:pt x="19515" y="900"/>
                    <a:pt x="17895" y="450"/>
                  </a:cubicBezTo>
                  <a:cubicBezTo>
                    <a:pt x="16275" y="0"/>
                    <a:pt x="14115" y="1350"/>
                    <a:pt x="11955" y="27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6" name="Line"/>
            <p:cNvSpPr/>
            <p:nvPr/>
          </p:nvSpPr>
          <p:spPr>
            <a:xfrm>
              <a:off x="3361461" y="1192804"/>
              <a:ext cx="118339" cy="176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205" fill="norm" stroke="1" extrusionOk="0">
                  <a:moveTo>
                    <a:pt x="1860" y="5336"/>
                  </a:moveTo>
                  <a:cubicBezTo>
                    <a:pt x="2997" y="4320"/>
                    <a:pt x="4133" y="3304"/>
                    <a:pt x="5460" y="3431"/>
                  </a:cubicBezTo>
                  <a:cubicBezTo>
                    <a:pt x="6786" y="3558"/>
                    <a:pt x="8302" y="4828"/>
                    <a:pt x="9628" y="7115"/>
                  </a:cubicBezTo>
                  <a:cubicBezTo>
                    <a:pt x="10954" y="9402"/>
                    <a:pt x="12091" y="12706"/>
                    <a:pt x="11333" y="15374"/>
                  </a:cubicBezTo>
                  <a:cubicBezTo>
                    <a:pt x="10575" y="18042"/>
                    <a:pt x="7923" y="20075"/>
                    <a:pt x="5649" y="20838"/>
                  </a:cubicBezTo>
                  <a:cubicBezTo>
                    <a:pt x="3375" y="21600"/>
                    <a:pt x="1481" y="21092"/>
                    <a:pt x="533" y="20075"/>
                  </a:cubicBezTo>
                  <a:cubicBezTo>
                    <a:pt x="-414" y="19059"/>
                    <a:pt x="-414" y="17534"/>
                    <a:pt x="3186" y="14104"/>
                  </a:cubicBezTo>
                  <a:cubicBezTo>
                    <a:pt x="6786" y="10673"/>
                    <a:pt x="13986" y="5336"/>
                    <a:pt x="2118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7" name="Line"/>
            <p:cNvSpPr/>
            <p:nvPr/>
          </p:nvSpPr>
          <p:spPr>
            <a:xfrm>
              <a:off x="3544908" y="1058317"/>
              <a:ext cx="138092" cy="318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3" h="21392" fill="norm" stroke="1" extrusionOk="0">
                  <a:moveTo>
                    <a:pt x="21033" y="2634"/>
                  </a:moveTo>
                  <a:cubicBezTo>
                    <a:pt x="18454" y="1639"/>
                    <a:pt x="15875" y="645"/>
                    <a:pt x="13779" y="218"/>
                  </a:cubicBezTo>
                  <a:cubicBezTo>
                    <a:pt x="11684" y="-208"/>
                    <a:pt x="10072" y="-66"/>
                    <a:pt x="7654" y="1142"/>
                  </a:cubicBezTo>
                  <a:cubicBezTo>
                    <a:pt x="5236" y="2350"/>
                    <a:pt x="2012" y="4624"/>
                    <a:pt x="723" y="7892"/>
                  </a:cubicBezTo>
                  <a:cubicBezTo>
                    <a:pt x="-567" y="11160"/>
                    <a:pt x="78" y="15424"/>
                    <a:pt x="1045" y="17839"/>
                  </a:cubicBezTo>
                  <a:cubicBezTo>
                    <a:pt x="2012" y="20255"/>
                    <a:pt x="3302" y="20824"/>
                    <a:pt x="4591" y="2139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8" name="Line"/>
            <p:cNvSpPr/>
            <p:nvPr/>
          </p:nvSpPr>
          <p:spPr>
            <a:xfrm>
              <a:off x="3689349" y="1190999"/>
              <a:ext cx="87766" cy="130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8" h="20753" fill="norm" stroke="1" extrusionOk="0">
                  <a:moveTo>
                    <a:pt x="16577" y="288"/>
                  </a:moveTo>
                  <a:cubicBezTo>
                    <a:pt x="12056" y="-50"/>
                    <a:pt x="7535" y="-387"/>
                    <a:pt x="4521" y="1132"/>
                  </a:cubicBezTo>
                  <a:cubicBezTo>
                    <a:pt x="1507" y="2650"/>
                    <a:pt x="0" y="6026"/>
                    <a:pt x="0" y="9569"/>
                  </a:cubicBezTo>
                  <a:cubicBezTo>
                    <a:pt x="0" y="13113"/>
                    <a:pt x="1507" y="16826"/>
                    <a:pt x="3516" y="18851"/>
                  </a:cubicBezTo>
                  <a:cubicBezTo>
                    <a:pt x="5526" y="20876"/>
                    <a:pt x="8037" y="21213"/>
                    <a:pt x="11302" y="20201"/>
                  </a:cubicBezTo>
                  <a:cubicBezTo>
                    <a:pt x="14567" y="19188"/>
                    <a:pt x="18586" y="16826"/>
                    <a:pt x="20093" y="13619"/>
                  </a:cubicBezTo>
                  <a:cubicBezTo>
                    <a:pt x="21600" y="10413"/>
                    <a:pt x="20595" y="6363"/>
                    <a:pt x="18837" y="3832"/>
                  </a:cubicBezTo>
                  <a:cubicBezTo>
                    <a:pt x="17079" y="1300"/>
                    <a:pt x="14567" y="288"/>
                    <a:pt x="13563" y="625"/>
                  </a:cubicBezTo>
                  <a:cubicBezTo>
                    <a:pt x="12558" y="963"/>
                    <a:pt x="13060" y="2650"/>
                    <a:pt x="13563" y="433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9" name="Line"/>
            <p:cNvSpPr/>
            <p:nvPr/>
          </p:nvSpPr>
          <p:spPr>
            <a:xfrm>
              <a:off x="3810000" y="1357904"/>
              <a:ext cx="698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0" name="Line"/>
            <p:cNvSpPr/>
            <p:nvPr/>
          </p:nvSpPr>
          <p:spPr>
            <a:xfrm>
              <a:off x="3924300" y="1237254"/>
              <a:ext cx="381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1" name="Line"/>
            <p:cNvSpPr/>
            <p:nvPr/>
          </p:nvSpPr>
          <p:spPr>
            <a:xfrm>
              <a:off x="4038600" y="1148354"/>
              <a:ext cx="67666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9" h="21600" fill="norm" stroke="1" extrusionOk="0">
                  <a:moveTo>
                    <a:pt x="1906" y="0"/>
                  </a:moveTo>
                  <a:cubicBezTo>
                    <a:pt x="10165" y="3516"/>
                    <a:pt x="18424" y="7033"/>
                    <a:pt x="20012" y="10298"/>
                  </a:cubicBezTo>
                  <a:cubicBezTo>
                    <a:pt x="21600" y="13563"/>
                    <a:pt x="16518" y="16577"/>
                    <a:pt x="12071" y="18419"/>
                  </a:cubicBezTo>
                  <a:cubicBezTo>
                    <a:pt x="7624" y="20260"/>
                    <a:pt x="3812" y="2093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2" name="Line"/>
            <p:cNvSpPr/>
            <p:nvPr/>
          </p:nvSpPr>
          <p:spPr>
            <a:xfrm>
              <a:off x="2878904" y="1692252"/>
              <a:ext cx="137347" cy="287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250" fill="norm" stroke="1" extrusionOk="0">
                  <a:moveTo>
                    <a:pt x="18291" y="2511"/>
                  </a:moveTo>
                  <a:cubicBezTo>
                    <a:pt x="17309" y="1728"/>
                    <a:pt x="16327" y="946"/>
                    <a:pt x="14854" y="476"/>
                  </a:cubicBezTo>
                  <a:cubicBezTo>
                    <a:pt x="13381" y="7"/>
                    <a:pt x="11418" y="-150"/>
                    <a:pt x="9618" y="163"/>
                  </a:cubicBezTo>
                  <a:cubicBezTo>
                    <a:pt x="7818" y="476"/>
                    <a:pt x="6181" y="1259"/>
                    <a:pt x="4709" y="3685"/>
                  </a:cubicBezTo>
                  <a:cubicBezTo>
                    <a:pt x="3236" y="6111"/>
                    <a:pt x="1927" y="10180"/>
                    <a:pt x="2254" y="13311"/>
                  </a:cubicBezTo>
                  <a:cubicBezTo>
                    <a:pt x="2581" y="16441"/>
                    <a:pt x="4545" y="18633"/>
                    <a:pt x="6345" y="19885"/>
                  </a:cubicBezTo>
                  <a:cubicBezTo>
                    <a:pt x="8145" y="21137"/>
                    <a:pt x="9781" y="21450"/>
                    <a:pt x="10109" y="21137"/>
                  </a:cubicBezTo>
                  <a:cubicBezTo>
                    <a:pt x="10436" y="20824"/>
                    <a:pt x="9454" y="19885"/>
                    <a:pt x="7818" y="18633"/>
                  </a:cubicBezTo>
                  <a:cubicBezTo>
                    <a:pt x="6181" y="17380"/>
                    <a:pt x="3891" y="15815"/>
                    <a:pt x="2254" y="14720"/>
                  </a:cubicBezTo>
                  <a:cubicBezTo>
                    <a:pt x="618" y="13624"/>
                    <a:pt x="-364" y="12998"/>
                    <a:pt x="127" y="12607"/>
                  </a:cubicBezTo>
                  <a:cubicBezTo>
                    <a:pt x="618" y="12215"/>
                    <a:pt x="2581" y="12059"/>
                    <a:pt x="6345" y="12059"/>
                  </a:cubicBezTo>
                  <a:cubicBezTo>
                    <a:pt x="10109" y="12059"/>
                    <a:pt x="15672" y="12215"/>
                    <a:pt x="21236" y="1237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3" name="Line"/>
            <p:cNvSpPr/>
            <p:nvPr/>
          </p:nvSpPr>
          <p:spPr>
            <a:xfrm>
              <a:off x="3048000" y="1846854"/>
              <a:ext cx="1333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714" y="0"/>
                    <a:pt x="3429" y="0"/>
                    <a:pt x="7029" y="3600"/>
                  </a:cubicBezTo>
                  <a:cubicBezTo>
                    <a:pt x="10629" y="7200"/>
                    <a:pt x="16114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4" name="Line"/>
            <p:cNvSpPr/>
            <p:nvPr/>
          </p:nvSpPr>
          <p:spPr>
            <a:xfrm>
              <a:off x="3075119" y="1891304"/>
              <a:ext cx="80832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21150" y="0"/>
                  </a:moveTo>
                  <a:cubicBezTo>
                    <a:pt x="15058" y="1895"/>
                    <a:pt x="8965" y="3789"/>
                    <a:pt x="5088" y="5684"/>
                  </a:cubicBezTo>
                  <a:cubicBezTo>
                    <a:pt x="1212" y="7579"/>
                    <a:pt x="-450" y="9474"/>
                    <a:pt x="104" y="12126"/>
                  </a:cubicBezTo>
                  <a:cubicBezTo>
                    <a:pt x="658" y="14779"/>
                    <a:pt x="3427" y="18189"/>
                    <a:pt x="619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5" name="Line"/>
            <p:cNvSpPr/>
            <p:nvPr/>
          </p:nvSpPr>
          <p:spPr>
            <a:xfrm>
              <a:off x="3197722" y="1805492"/>
              <a:ext cx="131299" cy="404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5" h="21496" fill="norm" stroke="1" extrusionOk="0">
                  <a:moveTo>
                    <a:pt x="8527" y="7598"/>
                  </a:moveTo>
                  <a:cubicBezTo>
                    <a:pt x="6502" y="10748"/>
                    <a:pt x="4477" y="13898"/>
                    <a:pt x="3296" y="16036"/>
                  </a:cubicBezTo>
                  <a:cubicBezTo>
                    <a:pt x="2114" y="18173"/>
                    <a:pt x="1777" y="19298"/>
                    <a:pt x="1439" y="20142"/>
                  </a:cubicBezTo>
                  <a:cubicBezTo>
                    <a:pt x="1102" y="20986"/>
                    <a:pt x="764" y="21548"/>
                    <a:pt x="427" y="21492"/>
                  </a:cubicBezTo>
                  <a:cubicBezTo>
                    <a:pt x="89" y="21436"/>
                    <a:pt x="-248" y="20761"/>
                    <a:pt x="258" y="18286"/>
                  </a:cubicBezTo>
                  <a:cubicBezTo>
                    <a:pt x="764" y="15810"/>
                    <a:pt x="2114" y="11536"/>
                    <a:pt x="4139" y="8329"/>
                  </a:cubicBezTo>
                  <a:cubicBezTo>
                    <a:pt x="6164" y="5123"/>
                    <a:pt x="8864" y="2986"/>
                    <a:pt x="11058" y="1692"/>
                  </a:cubicBezTo>
                  <a:cubicBezTo>
                    <a:pt x="13252" y="398"/>
                    <a:pt x="14939" y="-52"/>
                    <a:pt x="16458" y="4"/>
                  </a:cubicBezTo>
                  <a:cubicBezTo>
                    <a:pt x="17977" y="61"/>
                    <a:pt x="19327" y="623"/>
                    <a:pt x="20171" y="1636"/>
                  </a:cubicBezTo>
                  <a:cubicBezTo>
                    <a:pt x="21014" y="2648"/>
                    <a:pt x="21352" y="4111"/>
                    <a:pt x="20171" y="5292"/>
                  </a:cubicBezTo>
                  <a:cubicBezTo>
                    <a:pt x="18989" y="6473"/>
                    <a:pt x="16290" y="7373"/>
                    <a:pt x="13083" y="7823"/>
                  </a:cubicBezTo>
                  <a:cubicBezTo>
                    <a:pt x="9877" y="8273"/>
                    <a:pt x="6164" y="8273"/>
                    <a:pt x="2452" y="827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6" name="Line"/>
            <p:cNvSpPr/>
            <p:nvPr/>
          </p:nvSpPr>
          <p:spPr>
            <a:xfrm>
              <a:off x="3419192" y="1721810"/>
              <a:ext cx="136809" cy="309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3" h="21464" fill="norm" stroke="1" extrusionOk="0">
                  <a:moveTo>
                    <a:pt x="21153" y="1627"/>
                  </a:moveTo>
                  <a:cubicBezTo>
                    <a:pt x="19844" y="1040"/>
                    <a:pt x="18535" y="452"/>
                    <a:pt x="16898" y="158"/>
                  </a:cubicBezTo>
                  <a:cubicBezTo>
                    <a:pt x="15262" y="-136"/>
                    <a:pt x="13298" y="-136"/>
                    <a:pt x="10353" y="1186"/>
                  </a:cubicBezTo>
                  <a:cubicBezTo>
                    <a:pt x="7408" y="2509"/>
                    <a:pt x="3480" y="5154"/>
                    <a:pt x="1517" y="8313"/>
                  </a:cubicBezTo>
                  <a:cubicBezTo>
                    <a:pt x="-447" y="11472"/>
                    <a:pt x="-447" y="15146"/>
                    <a:pt x="1189" y="17423"/>
                  </a:cubicBezTo>
                  <a:cubicBezTo>
                    <a:pt x="2826" y="19701"/>
                    <a:pt x="6098" y="20582"/>
                    <a:pt x="9371" y="2146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7" name="Line"/>
            <p:cNvSpPr/>
            <p:nvPr/>
          </p:nvSpPr>
          <p:spPr>
            <a:xfrm>
              <a:off x="3634124" y="1777999"/>
              <a:ext cx="55227" cy="235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121" fill="norm" stroke="1" extrusionOk="0">
                  <a:moveTo>
                    <a:pt x="20873" y="479"/>
                  </a:moveTo>
                  <a:cubicBezTo>
                    <a:pt x="13673" y="100"/>
                    <a:pt x="6473" y="-279"/>
                    <a:pt x="2873" y="289"/>
                  </a:cubicBezTo>
                  <a:cubicBezTo>
                    <a:pt x="-727" y="858"/>
                    <a:pt x="-727" y="2374"/>
                    <a:pt x="1673" y="4837"/>
                  </a:cubicBezTo>
                  <a:cubicBezTo>
                    <a:pt x="4073" y="7300"/>
                    <a:pt x="8873" y="10710"/>
                    <a:pt x="12073" y="12889"/>
                  </a:cubicBezTo>
                  <a:cubicBezTo>
                    <a:pt x="15273" y="15068"/>
                    <a:pt x="16873" y="16016"/>
                    <a:pt x="17673" y="17247"/>
                  </a:cubicBezTo>
                  <a:cubicBezTo>
                    <a:pt x="18473" y="18479"/>
                    <a:pt x="18473" y="19995"/>
                    <a:pt x="16073" y="20658"/>
                  </a:cubicBezTo>
                  <a:cubicBezTo>
                    <a:pt x="13673" y="21321"/>
                    <a:pt x="8873" y="21132"/>
                    <a:pt x="4073" y="2094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8" name="Line"/>
            <p:cNvSpPr/>
            <p:nvPr/>
          </p:nvSpPr>
          <p:spPr>
            <a:xfrm>
              <a:off x="3543299" y="1786248"/>
              <a:ext cx="254001" cy="9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220" y="11375"/>
                    <a:pt x="10440" y="2735"/>
                    <a:pt x="14040" y="575"/>
                  </a:cubicBezTo>
                  <a:cubicBezTo>
                    <a:pt x="17640" y="-1585"/>
                    <a:pt x="19620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9" name="Line"/>
            <p:cNvSpPr/>
            <p:nvPr/>
          </p:nvSpPr>
          <p:spPr>
            <a:xfrm>
              <a:off x="3708400" y="1719854"/>
              <a:ext cx="12700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4708"/>
                    <a:pt x="21600" y="9415"/>
                    <a:pt x="18000" y="13015"/>
                  </a:cubicBezTo>
                  <a:cubicBezTo>
                    <a:pt x="14400" y="16615"/>
                    <a:pt x="7200" y="1910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0" name="Drawing"/>
          <p:cNvGrpSpPr/>
          <p:nvPr/>
        </p:nvGrpSpPr>
        <p:grpSpPr>
          <a:xfrm>
            <a:off x="677926" y="1779090"/>
            <a:ext cx="10020372" cy="7695111"/>
            <a:chOff x="0" y="0"/>
            <a:chExt cx="10020370" cy="7695109"/>
          </a:xfrm>
        </p:grpSpPr>
        <p:sp>
          <p:nvSpPr>
            <p:cNvPr id="502" name="Line"/>
            <p:cNvSpPr/>
            <p:nvPr/>
          </p:nvSpPr>
          <p:spPr>
            <a:xfrm>
              <a:off x="136319" y="111165"/>
              <a:ext cx="160334" cy="312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6" h="21269" fill="norm" stroke="1" extrusionOk="0">
                  <a:moveTo>
                    <a:pt x="17257" y="4027"/>
                  </a:moveTo>
                  <a:cubicBezTo>
                    <a:pt x="16980" y="3307"/>
                    <a:pt x="16703" y="2587"/>
                    <a:pt x="16426" y="1867"/>
                  </a:cubicBezTo>
                  <a:cubicBezTo>
                    <a:pt x="16149" y="1147"/>
                    <a:pt x="15873" y="427"/>
                    <a:pt x="14903" y="139"/>
                  </a:cubicBezTo>
                  <a:cubicBezTo>
                    <a:pt x="13934" y="-149"/>
                    <a:pt x="12273" y="-5"/>
                    <a:pt x="10473" y="715"/>
                  </a:cubicBezTo>
                  <a:cubicBezTo>
                    <a:pt x="8673" y="1435"/>
                    <a:pt x="6734" y="2731"/>
                    <a:pt x="4934" y="5179"/>
                  </a:cubicBezTo>
                  <a:cubicBezTo>
                    <a:pt x="3134" y="7627"/>
                    <a:pt x="1473" y="11227"/>
                    <a:pt x="642" y="13747"/>
                  </a:cubicBezTo>
                  <a:cubicBezTo>
                    <a:pt x="-189" y="16267"/>
                    <a:pt x="-189" y="17707"/>
                    <a:pt x="503" y="18859"/>
                  </a:cubicBezTo>
                  <a:cubicBezTo>
                    <a:pt x="1196" y="20011"/>
                    <a:pt x="2580" y="20875"/>
                    <a:pt x="5211" y="21163"/>
                  </a:cubicBezTo>
                  <a:cubicBezTo>
                    <a:pt x="7842" y="21451"/>
                    <a:pt x="11719" y="21163"/>
                    <a:pt x="14765" y="20155"/>
                  </a:cubicBezTo>
                  <a:cubicBezTo>
                    <a:pt x="17811" y="19147"/>
                    <a:pt x="20026" y="17419"/>
                    <a:pt x="20719" y="14899"/>
                  </a:cubicBezTo>
                  <a:cubicBezTo>
                    <a:pt x="21411" y="12379"/>
                    <a:pt x="20580" y="9067"/>
                    <a:pt x="19749" y="7123"/>
                  </a:cubicBezTo>
                  <a:cubicBezTo>
                    <a:pt x="18919" y="5179"/>
                    <a:pt x="18088" y="4603"/>
                    <a:pt x="16980" y="4315"/>
                  </a:cubicBezTo>
                  <a:cubicBezTo>
                    <a:pt x="15873" y="4027"/>
                    <a:pt x="14488" y="4027"/>
                    <a:pt x="13380" y="4819"/>
                  </a:cubicBezTo>
                  <a:cubicBezTo>
                    <a:pt x="12273" y="5611"/>
                    <a:pt x="11442" y="7195"/>
                    <a:pt x="10611" y="87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3" name="Line"/>
            <p:cNvSpPr/>
            <p:nvPr/>
          </p:nvSpPr>
          <p:spPr>
            <a:xfrm>
              <a:off x="228127" y="285145"/>
              <a:ext cx="141697" cy="1455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221" fill="norm" stroke="1" extrusionOk="0">
                  <a:moveTo>
                    <a:pt x="299" y="2707"/>
                  </a:moveTo>
                  <a:cubicBezTo>
                    <a:pt x="-18" y="1164"/>
                    <a:pt x="-336" y="-379"/>
                    <a:pt x="776" y="84"/>
                  </a:cubicBezTo>
                  <a:cubicBezTo>
                    <a:pt x="1888" y="547"/>
                    <a:pt x="4429" y="3015"/>
                    <a:pt x="8082" y="6872"/>
                  </a:cubicBezTo>
                  <a:cubicBezTo>
                    <a:pt x="11735" y="10730"/>
                    <a:pt x="16499" y="15975"/>
                    <a:pt x="21264" y="212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4" name="Line"/>
            <p:cNvSpPr/>
            <p:nvPr/>
          </p:nvSpPr>
          <p:spPr>
            <a:xfrm>
              <a:off x="350773" y="118359"/>
              <a:ext cx="142017" cy="356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545" fill="norm" stroke="1" extrusionOk="0">
                  <a:moveTo>
                    <a:pt x="6671" y="840"/>
                  </a:moveTo>
                  <a:cubicBezTo>
                    <a:pt x="7941" y="456"/>
                    <a:pt x="9212" y="73"/>
                    <a:pt x="10641" y="9"/>
                  </a:cubicBezTo>
                  <a:cubicBezTo>
                    <a:pt x="12071" y="-55"/>
                    <a:pt x="13659" y="201"/>
                    <a:pt x="15882" y="2054"/>
                  </a:cubicBezTo>
                  <a:cubicBezTo>
                    <a:pt x="18106" y="3907"/>
                    <a:pt x="20965" y="7358"/>
                    <a:pt x="21282" y="10425"/>
                  </a:cubicBezTo>
                  <a:cubicBezTo>
                    <a:pt x="21600" y="13493"/>
                    <a:pt x="19376" y="16177"/>
                    <a:pt x="15406" y="17966"/>
                  </a:cubicBezTo>
                  <a:cubicBezTo>
                    <a:pt x="11435" y="19756"/>
                    <a:pt x="5718" y="20650"/>
                    <a:pt x="0" y="215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5" name="Line"/>
            <p:cNvSpPr/>
            <p:nvPr/>
          </p:nvSpPr>
          <p:spPr>
            <a:xfrm>
              <a:off x="0" y="169008"/>
              <a:ext cx="160274" cy="299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3" h="21394" fill="norm" stroke="1" extrusionOk="0">
                  <a:moveTo>
                    <a:pt x="15781" y="1456"/>
                  </a:moveTo>
                  <a:cubicBezTo>
                    <a:pt x="14688" y="1002"/>
                    <a:pt x="13594" y="549"/>
                    <a:pt x="12364" y="247"/>
                  </a:cubicBezTo>
                  <a:cubicBezTo>
                    <a:pt x="11133" y="-55"/>
                    <a:pt x="9766" y="-206"/>
                    <a:pt x="7716" y="549"/>
                  </a:cubicBezTo>
                  <a:cubicBezTo>
                    <a:pt x="5665" y="1304"/>
                    <a:pt x="2931" y="2966"/>
                    <a:pt x="1290" y="5609"/>
                  </a:cubicBezTo>
                  <a:cubicBezTo>
                    <a:pt x="-350" y="8253"/>
                    <a:pt x="-897" y="11878"/>
                    <a:pt x="2521" y="14672"/>
                  </a:cubicBezTo>
                  <a:cubicBezTo>
                    <a:pt x="5938" y="17467"/>
                    <a:pt x="13321" y="19430"/>
                    <a:pt x="20703" y="21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6" name="Line"/>
            <p:cNvSpPr/>
            <p:nvPr/>
          </p:nvSpPr>
          <p:spPr>
            <a:xfrm>
              <a:off x="1049273" y="114949"/>
              <a:ext cx="251357" cy="393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456" fill="norm" stroke="1" extrusionOk="0">
                  <a:moveTo>
                    <a:pt x="0" y="2331"/>
                  </a:moveTo>
                  <a:cubicBezTo>
                    <a:pt x="1071" y="4641"/>
                    <a:pt x="2142" y="6951"/>
                    <a:pt x="2767" y="9550"/>
                  </a:cubicBezTo>
                  <a:cubicBezTo>
                    <a:pt x="3392" y="12149"/>
                    <a:pt x="3570" y="15037"/>
                    <a:pt x="3838" y="17116"/>
                  </a:cubicBezTo>
                  <a:cubicBezTo>
                    <a:pt x="4106" y="19195"/>
                    <a:pt x="4463" y="20465"/>
                    <a:pt x="4641" y="20523"/>
                  </a:cubicBezTo>
                  <a:cubicBezTo>
                    <a:pt x="4820" y="20581"/>
                    <a:pt x="4820" y="19426"/>
                    <a:pt x="4641" y="16885"/>
                  </a:cubicBezTo>
                  <a:cubicBezTo>
                    <a:pt x="4463" y="14344"/>
                    <a:pt x="4106" y="10416"/>
                    <a:pt x="4017" y="7586"/>
                  </a:cubicBezTo>
                  <a:cubicBezTo>
                    <a:pt x="3927" y="4756"/>
                    <a:pt x="4106" y="3024"/>
                    <a:pt x="4463" y="1869"/>
                  </a:cubicBezTo>
                  <a:cubicBezTo>
                    <a:pt x="4820" y="714"/>
                    <a:pt x="5355" y="136"/>
                    <a:pt x="6962" y="21"/>
                  </a:cubicBezTo>
                  <a:cubicBezTo>
                    <a:pt x="8569" y="-95"/>
                    <a:pt x="11246" y="252"/>
                    <a:pt x="13745" y="1695"/>
                  </a:cubicBezTo>
                  <a:cubicBezTo>
                    <a:pt x="16245" y="3139"/>
                    <a:pt x="18565" y="5680"/>
                    <a:pt x="19904" y="8337"/>
                  </a:cubicBezTo>
                  <a:cubicBezTo>
                    <a:pt x="21243" y="10994"/>
                    <a:pt x="21600" y="13766"/>
                    <a:pt x="20707" y="15903"/>
                  </a:cubicBezTo>
                  <a:cubicBezTo>
                    <a:pt x="19815" y="18040"/>
                    <a:pt x="17673" y="19541"/>
                    <a:pt x="15531" y="20408"/>
                  </a:cubicBezTo>
                  <a:cubicBezTo>
                    <a:pt x="13388" y="21274"/>
                    <a:pt x="11246" y="21505"/>
                    <a:pt x="9818" y="21447"/>
                  </a:cubicBezTo>
                  <a:cubicBezTo>
                    <a:pt x="8390" y="21389"/>
                    <a:pt x="7676" y="21043"/>
                    <a:pt x="7408" y="20581"/>
                  </a:cubicBezTo>
                  <a:cubicBezTo>
                    <a:pt x="7140" y="20119"/>
                    <a:pt x="7319" y="19541"/>
                    <a:pt x="8033" y="19022"/>
                  </a:cubicBezTo>
                  <a:cubicBezTo>
                    <a:pt x="8747" y="18502"/>
                    <a:pt x="9997" y="18040"/>
                    <a:pt x="11246" y="175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7" name="Line"/>
            <p:cNvSpPr/>
            <p:nvPr/>
          </p:nvSpPr>
          <p:spPr>
            <a:xfrm>
              <a:off x="1525523" y="278309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8" name="Line"/>
            <p:cNvSpPr/>
            <p:nvPr/>
          </p:nvSpPr>
          <p:spPr>
            <a:xfrm>
              <a:off x="1531873" y="379909"/>
              <a:ext cx="133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9" name="Line"/>
            <p:cNvSpPr/>
            <p:nvPr/>
          </p:nvSpPr>
          <p:spPr>
            <a:xfrm>
              <a:off x="1855449" y="26125"/>
              <a:ext cx="127275" cy="5321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2" h="21464" fill="norm" stroke="1" extrusionOk="0">
                  <a:moveTo>
                    <a:pt x="20230" y="1208"/>
                  </a:moveTo>
                  <a:cubicBezTo>
                    <a:pt x="16689" y="781"/>
                    <a:pt x="13148" y="354"/>
                    <a:pt x="10315" y="140"/>
                  </a:cubicBezTo>
                  <a:cubicBezTo>
                    <a:pt x="7482" y="-73"/>
                    <a:pt x="5358" y="-73"/>
                    <a:pt x="3587" y="354"/>
                  </a:cubicBezTo>
                  <a:cubicBezTo>
                    <a:pt x="1817" y="781"/>
                    <a:pt x="400" y="1635"/>
                    <a:pt x="931" y="2488"/>
                  </a:cubicBezTo>
                  <a:cubicBezTo>
                    <a:pt x="1462" y="3342"/>
                    <a:pt x="3941" y="4196"/>
                    <a:pt x="6066" y="5348"/>
                  </a:cubicBezTo>
                  <a:cubicBezTo>
                    <a:pt x="8190" y="6501"/>
                    <a:pt x="9961" y="7952"/>
                    <a:pt x="9784" y="8934"/>
                  </a:cubicBezTo>
                  <a:cubicBezTo>
                    <a:pt x="9607" y="9916"/>
                    <a:pt x="7482" y="10428"/>
                    <a:pt x="5181" y="10727"/>
                  </a:cubicBezTo>
                  <a:cubicBezTo>
                    <a:pt x="2879" y="11026"/>
                    <a:pt x="400" y="11111"/>
                    <a:pt x="46" y="11111"/>
                  </a:cubicBezTo>
                  <a:cubicBezTo>
                    <a:pt x="-308" y="11111"/>
                    <a:pt x="1462" y="11026"/>
                    <a:pt x="2879" y="11154"/>
                  </a:cubicBezTo>
                  <a:cubicBezTo>
                    <a:pt x="4295" y="11282"/>
                    <a:pt x="5358" y="11623"/>
                    <a:pt x="5535" y="12648"/>
                  </a:cubicBezTo>
                  <a:cubicBezTo>
                    <a:pt x="5712" y="13672"/>
                    <a:pt x="5003" y="15380"/>
                    <a:pt x="4118" y="16831"/>
                  </a:cubicBezTo>
                  <a:cubicBezTo>
                    <a:pt x="3233" y="18283"/>
                    <a:pt x="2171" y="19478"/>
                    <a:pt x="2171" y="20246"/>
                  </a:cubicBezTo>
                  <a:cubicBezTo>
                    <a:pt x="2171" y="21015"/>
                    <a:pt x="3233" y="21356"/>
                    <a:pt x="6597" y="21442"/>
                  </a:cubicBezTo>
                  <a:cubicBezTo>
                    <a:pt x="9961" y="21527"/>
                    <a:pt x="15626" y="21356"/>
                    <a:pt x="21292" y="21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0" name="Line"/>
            <p:cNvSpPr/>
            <p:nvPr/>
          </p:nvSpPr>
          <p:spPr>
            <a:xfrm>
              <a:off x="2123796" y="177651"/>
              <a:ext cx="149607" cy="283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4" h="21397" fill="norm" stroke="1" extrusionOk="0">
                  <a:moveTo>
                    <a:pt x="13123" y="889"/>
                  </a:moveTo>
                  <a:cubicBezTo>
                    <a:pt x="11940" y="409"/>
                    <a:pt x="10756" y="-71"/>
                    <a:pt x="9572" y="9"/>
                  </a:cubicBezTo>
                  <a:cubicBezTo>
                    <a:pt x="8389" y="89"/>
                    <a:pt x="7205" y="729"/>
                    <a:pt x="5578" y="3209"/>
                  </a:cubicBezTo>
                  <a:cubicBezTo>
                    <a:pt x="3950" y="5689"/>
                    <a:pt x="1879" y="10009"/>
                    <a:pt x="844" y="13049"/>
                  </a:cubicBezTo>
                  <a:cubicBezTo>
                    <a:pt x="-192" y="16089"/>
                    <a:pt x="-192" y="17849"/>
                    <a:pt x="400" y="19129"/>
                  </a:cubicBezTo>
                  <a:cubicBezTo>
                    <a:pt x="992" y="20409"/>
                    <a:pt x="2175" y="21209"/>
                    <a:pt x="4542" y="21369"/>
                  </a:cubicBezTo>
                  <a:cubicBezTo>
                    <a:pt x="6909" y="21529"/>
                    <a:pt x="10460" y="21049"/>
                    <a:pt x="13567" y="19129"/>
                  </a:cubicBezTo>
                  <a:cubicBezTo>
                    <a:pt x="16674" y="17209"/>
                    <a:pt x="19337" y="13849"/>
                    <a:pt x="20372" y="10729"/>
                  </a:cubicBezTo>
                  <a:cubicBezTo>
                    <a:pt x="21408" y="7609"/>
                    <a:pt x="20816" y="4729"/>
                    <a:pt x="19781" y="3129"/>
                  </a:cubicBezTo>
                  <a:cubicBezTo>
                    <a:pt x="18745" y="1529"/>
                    <a:pt x="17266" y="1209"/>
                    <a:pt x="15490" y="1609"/>
                  </a:cubicBezTo>
                  <a:cubicBezTo>
                    <a:pt x="13715" y="2009"/>
                    <a:pt x="11644" y="3129"/>
                    <a:pt x="10608" y="4249"/>
                  </a:cubicBezTo>
                  <a:cubicBezTo>
                    <a:pt x="9572" y="5369"/>
                    <a:pt x="9572" y="6489"/>
                    <a:pt x="9572" y="76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1" name="Line"/>
            <p:cNvSpPr/>
            <p:nvPr/>
          </p:nvSpPr>
          <p:spPr>
            <a:xfrm>
              <a:off x="2389123" y="367209"/>
              <a:ext cx="63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2" name="Line"/>
            <p:cNvSpPr/>
            <p:nvPr/>
          </p:nvSpPr>
          <p:spPr>
            <a:xfrm>
              <a:off x="2490723" y="151934"/>
              <a:ext cx="118534" cy="335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5" h="21560" fill="norm" stroke="1" extrusionOk="0">
                  <a:moveTo>
                    <a:pt x="0" y="2813"/>
                  </a:moveTo>
                  <a:cubicBezTo>
                    <a:pt x="372" y="1998"/>
                    <a:pt x="745" y="1183"/>
                    <a:pt x="1862" y="707"/>
                  </a:cubicBezTo>
                  <a:cubicBezTo>
                    <a:pt x="2979" y="232"/>
                    <a:pt x="4841" y="96"/>
                    <a:pt x="6703" y="28"/>
                  </a:cubicBezTo>
                  <a:cubicBezTo>
                    <a:pt x="8566" y="-40"/>
                    <a:pt x="10428" y="-40"/>
                    <a:pt x="12290" y="707"/>
                  </a:cubicBezTo>
                  <a:cubicBezTo>
                    <a:pt x="14152" y="1454"/>
                    <a:pt x="16014" y="2949"/>
                    <a:pt x="15828" y="4307"/>
                  </a:cubicBezTo>
                  <a:cubicBezTo>
                    <a:pt x="15641" y="5666"/>
                    <a:pt x="13407" y="6888"/>
                    <a:pt x="11359" y="7907"/>
                  </a:cubicBezTo>
                  <a:cubicBezTo>
                    <a:pt x="9310" y="8926"/>
                    <a:pt x="7448" y="9741"/>
                    <a:pt x="7448" y="10285"/>
                  </a:cubicBezTo>
                  <a:cubicBezTo>
                    <a:pt x="7448" y="10828"/>
                    <a:pt x="9310" y="11100"/>
                    <a:pt x="12103" y="11779"/>
                  </a:cubicBezTo>
                  <a:cubicBezTo>
                    <a:pt x="14897" y="12458"/>
                    <a:pt x="18621" y="13545"/>
                    <a:pt x="20110" y="14768"/>
                  </a:cubicBezTo>
                  <a:cubicBezTo>
                    <a:pt x="21600" y="15990"/>
                    <a:pt x="20855" y="17349"/>
                    <a:pt x="17876" y="18503"/>
                  </a:cubicBezTo>
                  <a:cubicBezTo>
                    <a:pt x="14897" y="19658"/>
                    <a:pt x="9683" y="20609"/>
                    <a:pt x="4469" y="21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3" name="Line"/>
            <p:cNvSpPr/>
            <p:nvPr/>
          </p:nvSpPr>
          <p:spPr>
            <a:xfrm>
              <a:off x="2655823" y="595809"/>
              <a:ext cx="825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4" name="Line"/>
            <p:cNvSpPr/>
            <p:nvPr/>
          </p:nvSpPr>
          <p:spPr>
            <a:xfrm>
              <a:off x="3308253" y="246078"/>
              <a:ext cx="117244" cy="269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8" h="21356" fill="norm" stroke="1" extrusionOk="0">
                  <a:moveTo>
                    <a:pt x="17043" y="1545"/>
                  </a:moveTo>
                  <a:cubicBezTo>
                    <a:pt x="15926" y="876"/>
                    <a:pt x="14809" y="206"/>
                    <a:pt x="13319" y="38"/>
                  </a:cubicBezTo>
                  <a:cubicBezTo>
                    <a:pt x="11830" y="-129"/>
                    <a:pt x="9968" y="206"/>
                    <a:pt x="7547" y="2048"/>
                  </a:cubicBezTo>
                  <a:cubicBezTo>
                    <a:pt x="5126" y="3890"/>
                    <a:pt x="2147" y="7238"/>
                    <a:pt x="843" y="10504"/>
                  </a:cubicBezTo>
                  <a:cubicBezTo>
                    <a:pt x="-460" y="13769"/>
                    <a:pt x="-88" y="16950"/>
                    <a:pt x="843" y="18792"/>
                  </a:cubicBezTo>
                  <a:cubicBezTo>
                    <a:pt x="1774" y="20634"/>
                    <a:pt x="3264" y="21136"/>
                    <a:pt x="4940" y="21304"/>
                  </a:cubicBezTo>
                  <a:cubicBezTo>
                    <a:pt x="6616" y="21471"/>
                    <a:pt x="8478" y="21304"/>
                    <a:pt x="11271" y="19880"/>
                  </a:cubicBezTo>
                  <a:cubicBezTo>
                    <a:pt x="14064" y="18457"/>
                    <a:pt x="17788" y="15778"/>
                    <a:pt x="19464" y="12680"/>
                  </a:cubicBezTo>
                  <a:cubicBezTo>
                    <a:pt x="21140" y="9583"/>
                    <a:pt x="20768" y="6066"/>
                    <a:pt x="19837" y="4057"/>
                  </a:cubicBezTo>
                  <a:cubicBezTo>
                    <a:pt x="18906" y="2048"/>
                    <a:pt x="17416" y="1545"/>
                    <a:pt x="15740" y="1294"/>
                  </a:cubicBezTo>
                  <a:cubicBezTo>
                    <a:pt x="14064" y="1043"/>
                    <a:pt x="12202" y="1043"/>
                    <a:pt x="10340" y="1127"/>
                  </a:cubicBezTo>
                  <a:cubicBezTo>
                    <a:pt x="8478" y="1211"/>
                    <a:pt x="6616" y="1378"/>
                    <a:pt x="5871" y="2131"/>
                  </a:cubicBezTo>
                  <a:cubicBezTo>
                    <a:pt x="5126" y="2885"/>
                    <a:pt x="5499" y="4224"/>
                    <a:pt x="5871" y="5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5" name="Line"/>
            <p:cNvSpPr/>
            <p:nvPr/>
          </p:nvSpPr>
          <p:spPr>
            <a:xfrm>
              <a:off x="3538473" y="424359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6" name="Line"/>
            <p:cNvSpPr/>
            <p:nvPr/>
          </p:nvSpPr>
          <p:spPr>
            <a:xfrm>
              <a:off x="3679820" y="219948"/>
              <a:ext cx="99975" cy="332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1" h="21203" fill="norm" stroke="1" extrusionOk="0">
                  <a:moveTo>
                    <a:pt x="19494" y="3722"/>
                  </a:moveTo>
                  <a:cubicBezTo>
                    <a:pt x="17290" y="2507"/>
                    <a:pt x="15086" y="1292"/>
                    <a:pt x="12661" y="617"/>
                  </a:cubicBezTo>
                  <a:cubicBezTo>
                    <a:pt x="10237" y="-58"/>
                    <a:pt x="7592" y="-193"/>
                    <a:pt x="5167" y="279"/>
                  </a:cubicBezTo>
                  <a:cubicBezTo>
                    <a:pt x="2743" y="752"/>
                    <a:pt x="539" y="1832"/>
                    <a:pt x="979" y="3317"/>
                  </a:cubicBezTo>
                  <a:cubicBezTo>
                    <a:pt x="1420" y="4802"/>
                    <a:pt x="4506" y="6692"/>
                    <a:pt x="8473" y="8919"/>
                  </a:cubicBezTo>
                  <a:cubicBezTo>
                    <a:pt x="12441" y="11147"/>
                    <a:pt x="17290" y="13712"/>
                    <a:pt x="18833" y="15805"/>
                  </a:cubicBezTo>
                  <a:cubicBezTo>
                    <a:pt x="20375" y="17897"/>
                    <a:pt x="18612" y="19517"/>
                    <a:pt x="15747" y="20395"/>
                  </a:cubicBezTo>
                  <a:cubicBezTo>
                    <a:pt x="12881" y="21272"/>
                    <a:pt x="8914" y="21407"/>
                    <a:pt x="6049" y="20934"/>
                  </a:cubicBezTo>
                  <a:cubicBezTo>
                    <a:pt x="3184" y="20462"/>
                    <a:pt x="1420" y="19382"/>
                    <a:pt x="539" y="17897"/>
                  </a:cubicBezTo>
                  <a:cubicBezTo>
                    <a:pt x="-343" y="16412"/>
                    <a:pt x="-343" y="14522"/>
                    <a:pt x="2081" y="12564"/>
                  </a:cubicBezTo>
                  <a:cubicBezTo>
                    <a:pt x="4506" y="10607"/>
                    <a:pt x="9355" y="8582"/>
                    <a:pt x="12661" y="7232"/>
                  </a:cubicBezTo>
                  <a:cubicBezTo>
                    <a:pt x="15967" y="5882"/>
                    <a:pt x="17730" y="5207"/>
                    <a:pt x="19053" y="4464"/>
                  </a:cubicBezTo>
                  <a:cubicBezTo>
                    <a:pt x="20375" y="3722"/>
                    <a:pt x="21257" y="2912"/>
                    <a:pt x="20596" y="2439"/>
                  </a:cubicBezTo>
                  <a:cubicBezTo>
                    <a:pt x="19935" y="1967"/>
                    <a:pt x="17730" y="1832"/>
                    <a:pt x="15747" y="2372"/>
                  </a:cubicBezTo>
                  <a:cubicBezTo>
                    <a:pt x="13763" y="2912"/>
                    <a:pt x="12000" y="4127"/>
                    <a:pt x="10237" y="53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7" name="Line"/>
            <p:cNvSpPr/>
            <p:nvPr/>
          </p:nvSpPr>
          <p:spPr>
            <a:xfrm>
              <a:off x="3875023" y="519609"/>
              <a:ext cx="571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8" name="Line"/>
            <p:cNvSpPr/>
            <p:nvPr/>
          </p:nvSpPr>
          <p:spPr>
            <a:xfrm>
              <a:off x="4436911" y="284321"/>
              <a:ext cx="151530" cy="235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2" h="20727" fill="norm" stroke="1" extrusionOk="0">
                  <a:moveTo>
                    <a:pt x="19097" y="3381"/>
                  </a:moveTo>
                  <a:cubicBezTo>
                    <a:pt x="18505" y="2264"/>
                    <a:pt x="17913" y="1147"/>
                    <a:pt x="16878" y="495"/>
                  </a:cubicBezTo>
                  <a:cubicBezTo>
                    <a:pt x="15842" y="-157"/>
                    <a:pt x="14363" y="-343"/>
                    <a:pt x="11996" y="1054"/>
                  </a:cubicBezTo>
                  <a:cubicBezTo>
                    <a:pt x="9628" y="2450"/>
                    <a:pt x="6374" y="5429"/>
                    <a:pt x="4006" y="8874"/>
                  </a:cubicBezTo>
                  <a:cubicBezTo>
                    <a:pt x="1639" y="12319"/>
                    <a:pt x="160" y="16229"/>
                    <a:pt x="12" y="18464"/>
                  </a:cubicBezTo>
                  <a:cubicBezTo>
                    <a:pt x="-136" y="20698"/>
                    <a:pt x="1048" y="21257"/>
                    <a:pt x="4746" y="20233"/>
                  </a:cubicBezTo>
                  <a:cubicBezTo>
                    <a:pt x="8445" y="19209"/>
                    <a:pt x="14659" y="16602"/>
                    <a:pt x="17913" y="13623"/>
                  </a:cubicBezTo>
                  <a:cubicBezTo>
                    <a:pt x="21168" y="10643"/>
                    <a:pt x="21464" y="7291"/>
                    <a:pt x="21020" y="5243"/>
                  </a:cubicBezTo>
                  <a:cubicBezTo>
                    <a:pt x="20576" y="3195"/>
                    <a:pt x="19393" y="2450"/>
                    <a:pt x="17913" y="2078"/>
                  </a:cubicBezTo>
                  <a:cubicBezTo>
                    <a:pt x="16434" y="1705"/>
                    <a:pt x="14659" y="1705"/>
                    <a:pt x="13919" y="2264"/>
                  </a:cubicBezTo>
                  <a:cubicBezTo>
                    <a:pt x="13179" y="2823"/>
                    <a:pt x="13475" y="3940"/>
                    <a:pt x="13771" y="50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9" name="Line"/>
            <p:cNvSpPr/>
            <p:nvPr/>
          </p:nvSpPr>
          <p:spPr>
            <a:xfrm>
              <a:off x="4713223" y="487859"/>
              <a:ext cx="63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0" name="Line"/>
            <p:cNvSpPr/>
            <p:nvPr/>
          </p:nvSpPr>
          <p:spPr>
            <a:xfrm>
              <a:off x="4833873" y="264551"/>
              <a:ext cx="184151" cy="248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2" fill="norm" stroke="1" extrusionOk="0">
                  <a:moveTo>
                    <a:pt x="0" y="3358"/>
                  </a:moveTo>
                  <a:cubicBezTo>
                    <a:pt x="745" y="1906"/>
                    <a:pt x="1490" y="454"/>
                    <a:pt x="3352" y="91"/>
                  </a:cubicBezTo>
                  <a:cubicBezTo>
                    <a:pt x="5214" y="-272"/>
                    <a:pt x="8193" y="454"/>
                    <a:pt x="9807" y="2269"/>
                  </a:cubicBezTo>
                  <a:cubicBezTo>
                    <a:pt x="11421" y="4084"/>
                    <a:pt x="11669" y="6989"/>
                    <a:pt x="10428" y="9802"/>
                  </a:cubicBezTo>
                  <a:cubicBezTo>
                    <a:pt x="9186" y="12615"/>
                    <a:pt x="6455" y="15338"/>
                    <a:pt x="4841" y="17244"/>
                  </a:cubicBezTo>
                  <a:cubicBezTo>
                    <a:pt x="3228" y="19150"/>
                    <a:pt x="2731" y="20239"/>
                    <a:pt x="3476" y="20783"/>
                  </a:cubicBezTo>
                  <a:cubicBezTo>
                    <a:pt x="4221" y="21328"/>
                    <a:pt x="6207" y="21328"/>
                    <a:pt x="9434" y="21237"/>
                  </a:cubicBezTo>
                  <a:cubicBezTo>
                    <a:pt x="12662" y="21146"/>
                    <a:pt x="17131" y="20965"/>
                    <a:pt x="21600" y="207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1" name="Line"/>
            <p:cNvSpPr/>
            <p:nvPr/>
          </p:nvSpPr>
          <p:spPr>
            <a:xfrm>
              <a:off x="5037073" y="583109"/>
              <a:ext cx="571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2" name="Line"/>
            <p:cNvSpPr/>
            <p:nvPr/>
          </p:nvSpPr>
          <p:spPr>
            <a:xfrm>
              <a:off x="5643276" y="280534"/>
              <a:ext cx="136756" cy="219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5" h="21287" fill="norm" stroke="1" extrusionOk="0">
                  <a:moveTo>
                    <a:pt x="20162" y="2870"/>
                  </a:moveTo>
                  <a:cubicBezTo>
                    <a:pt x="19180" y="1841"/>
                    <a:pt x="18198" y="813"/>
                    <a:pt x="16889" y="298"/>
                  </a:cubicBezTo>
                  <a:cubicBezTo>
                    <a:pt x="15580" y="-216"/>
                    <a:pt x="13944" y="-216"/>
                    <a:pt x="11326" y="1533"/>
                  </a:cubicBezTo>
                  <a:cubicBezTo>
                    <a:pt x="8707" y="3281"/>
                    <a:pt x="5107" y="6778"/>
                    <a:pt x="2980" y="9967"/>
                  </a:cubicBezTo>
                  <a:cubicBezTo>
                    <a:pt x="853" y="13155"/>
                    <a:pt x="198" y="16035"/>
                    <a:pt x="35" y="18093"/>
                  </a:cubicBezTo>
                  <a:cubicBezTo>
                    <a:pt x="-129" y="20150"/>
                    <a:pt x="198" y="21384"/>
                    <a:pt x="3144" y="21281"/>
                  </a:cubicBezTo>
                  <a:cubicBezTo>
                    <a:pt x="6089" y="21178"/>
                    <a:pt x="11653" y="19738"/>
                    <a:pt x="15253" y="16858"/>
                  </a:cubicBezTo>
                  <a:cubicBezTo>
                    <a:pt x="18853" y="13978"/>
                    <a:pt x="20489" y="9658"/>
                    <a:pt x="20980" y="6984"/>
                  </a:cubicBezTo>
                  <a:cubicBezTo>
                    <a:pt x="21471" y="4310"/>
                    <a:pt x="20816" y="3281"/>
                    <a:pt x="19671" y="2664"/>
                  </a:cubicBezTo>
                  <a:cubicBezTo>
                    <a:pt x="18526" y="2047"/>
                    <a:pt x="16889" y="1841"/>
                    <a:pt x="15580" y="2253"/>
                  </a:cubicBezTo>
                  <a:cubicBezTo>
                    <a:pt x="14271" y="2664"/>
                    <a:pt x="13289" y="3693"/>
                    <a:pt x="12307" y="47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3" name="Line"/>
            <p:cNvSpPr/>
            <p:nvPr/>
          </p:nvSpPr>
          <p:spPr>
            <a:xfrm>
              <a:off x="5913373" y="475159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4" name="Line"/>
            <p:cNvSpPr/>
            <p:nvPr/>
          </p:nvSpPr>
          <p:spPr>
            <a:xfrm>
              <a:off x="6039295" y="259251"/>
              <a:ext cx="114944" cy="260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8" h="21259" fill="norm" stroke="1" extrusionOk="0">
                  <a:moveTo>
                    <a:pt x="10424" y="3111"/>
                  </a:moveTo>
                  <a:cubicBezTo>
                    <a:pt x="10424" y="2247"/>
                    <a:pt x="10424" y="1383"/>
                    <a:pt x="9288" y="778"/>
                  </a:cubicBezTo>
                  <a:cubicBezTo>
                    <a:pt x="8151" y="174"/>
                    <a:pt x="5877" y="-172"/>
                    <a:pt x="4172" y="87"/>
                  </a:cubicBezTo>
                  <a:cubicBezTo>
                    <a:pt x="2467" y="346"/>
                    <a:pt x="1330" y="1210"/>
                    <a:pt x="572" y="2161"/>
                  </a:cubicBezTo>
                  <a:cubicBezTo>
                    <a:pt x="-186" y="3111"/>
                    <a:pt x="-565" y="4148"/>
                    <a:pt x="1898" y="5790"/>
                  </a:cubicBezTo>
                  <a:cubicBezTo>
                    <a:pt x="4361" y="7431"/>
                    <a:pt x="9667" y="9678"/>
                    <a:pt x="13456" y="12010"/>
                  </a:cubicBezTo>
                  <a:cubicBezTo>
                    <a:pt x="17246" y="14343"/>
                    <a:pt x="19519" y="16762"/>
                    <a:pt x="20277" y="18404"/>
                  </a:cubicBezTo>
                  <a:cubicBezTo>
                    <a:pt x="21035" y="20046"/>
                    <a:pt x="20277" y="20910"/>
                    <a:pt x="18951" y="21169"/>
                  </a:cubicBezTo>
                  <a:cubicBezTo>
                    <a:pt x="17624" y="21428"/>
                    <a:pt x="15730" y="21082"/>
                    <a:pt x="13835" y="207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5" name="Line"/>
            <p:cNvSpPr/>
            <p:nvPr/>
          </p:nvSpPr>
          <p:spPr>
            <a:xfrm>
              <a:off x="6053073" y="271909"/>
              <a:ext cx="222251" cy="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8" fill="norm" stroke="1" extrusionOk="0">
                  <a:moveTo>
                    <a:pt x="0" y="19978"/>
                  </a:moveTo>
                  <a:cubicBezTo>
                    <a:pt x="4937" y="11670"/>
                    <a:pt x="9874" y="3363"/>
                    <a:pt x="13474" y="870"/>
                  </a:cubicBezTo>
                  <a:cubicBezTo>
                    <a:pt x="17074" y="-1622"/>
                    <a:pt x="19337" y="1701"/>
                    <a:pt x="21600" y="50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6" name="Line"/>
            <p:cNvSpPr/>
            <p:nvPr/>
          </p:nvSpPr>
          <p:spPr>
            <a:xfrm>
              <a:off x="6307073" y="551359"/>
              <a:ext cx="635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7" name="Line"/>
            <p:cNvSpPr/>
            <p:nvPr/>
          </p:nvSpPr>
          <p:spPr>
            <a:xfrm>
              <a:off x="6969361" y="278309"/>
              <a:ext cx="185271" cy="227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7" h="21125" fill="norm" stroke="1" extrusionOk="0">
                  <a:moveTo>
                    <a:pt x="11306" y="4713"/>
                  </a:moveTo>
                  <a:cubicBezTo>
                    <a:pt x="11306" y="3731"/>
                    <a:pt x="11306" y="2749"/>
                    <a:pt x="10706" y="2258"/>
                  </a:cubicBezTo>
                  <a:cubicBezTo>
                    <a:pt x="10106" y="1767"/>
                    <a:pt x="8906" y="1767"/>
                    <a:pt x="7586" y="2553"/>
                  </a:cubicBezTo>
                  <a:cubicBezTo>
                    <a:pt x="6266" y="3338"/>
                    <a:pt x="4826" y="4909"/>
                    <a:pt x="3506" y="7364"/>
                  </a:cubicBezTo>
                  <a:cubicBezTo>
                    <a:pt x="2186" y="9818"/>
                    <a:pt x="986" y="13156"/>
                    <a:pt x="386" y="15611"/>
                  </a:cubicBezTo>
                  <a:cubicBezTo>
                    <a:pt x="-214" y="18065"/>
                    <a:pt x="-214" y="19636"/>
                    <a:pt x="1106" y="20520"/>
                  </a:cubicBezTo>
                  <a:cubicBezTo>
                    <a:pt x="2426" y="21404"/>
                    <a:pt x="5066" y="21600"/>
                    <a:pt x="8666" y="19145"/>
                  </a:cubicBezTo>
                  <a:cubicBezTo>
                    <a:pt x="12266" y="16691"/>
                    <a:pt x="16826" y="11585"/>
                    <a:pt x="19106" y="8149"/>
                  </a:cubicBezTo>
                  <a:cubicBezTo>
                    <a:pt x="21386" y="4713"/>
                    <a:pt x="21386" y="2945"/>
                    <a:pt x="20306" y="1767"/>
                  </a:cubicBezTo>
                  <a:cubicBezTo>
                    <a:pt x="19226" y="589"/>
                    <a:pt x="17066" y="0"/>
                    <a:pt x="15506" y="0"/>
                  </a:cubicBezTo>
                  <a:cubicBezTo>
                    <a:pt x="13946" y="0"/>
                    <a:pt x="12986" y="589"/>
                    <a:pt x="12506" y="1375"/>
                  </a:cubicBezTo>
                  <a:cubicBezTo>
                    <a:pt x="12026" y="2160"/>
                    <a:pt x="12026" y="3142"/>
                    <a:pt x="12026" y="41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8" name="Line"/>
            <p:cNvSpPr/>
            <p:nvPr/>
          </p:nvSpPr>
          <p:spPr>
            <a:xfrm>
              <a:off x="7272273" y="430709"/>
              <a:ext cx="381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9" name="Line"/>
            <p:cNvSpPr/>
            <p:nvPr/>
          </p:nvSpPr>
          <p:spPr>
            <a:xfrm>
              <a:off x="7441136" y="214809"/>
              <a:ext cx="142288" cy="240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16" fill="norm" stroke="1" extrusionOk="0">
                  <a:moveTo>
                    <a:pt x="12777" y="0"/>
                  </a:moveTo>
                  <a:cubicBezTo>
                    <a:pt x="9600" y="4926"/>
                    <a:pt x="6424" y="9853"/>
                    <a:pt x="4359" y="12789"/>
                  </a:cubicBezTo>
                  <a:cubicBezTo>
                    <a:pt x="2294" y="15726"/>
                    <a:pt x="1341" y="16674"/>
                    <a:pt x="706" y="17621"/>
                  </a:cubicBezTo>
                  <a:cubicBezTo>
                    <a:pt x="71" y="18568"/>
                    <a:pt x="-247" y="19516"/>
                    <a:pt x="229" y="20274"/>
                  </a:cubicBezTo>
                  <a:cubicBezTo>
                    <a:pt x="706" y="21032"/>
                    <a:pt x="1977" y="21600"/>
                    <a:pt x="4835" y="21505"/>
                  </a:cubicBezTo>
                  <a:cubicBezTo>
                    <a:pt x="7694" y="21411"/>
                    <a:pt x="12141" y="20653"/>
                    <a:pt x="15159" y="19989"/>
                  </a:cubicBezTo>
                  <a:cubicBezTo>
                    <a:pt x="18177" y="19326"/>
                    <a:pt x="19765" y="18758"/>
                    <a:pt x="21353" y="181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0" name="Line"/>
            <p:cNvSpPr/>
            <p:nvPr/>
          </p:nvSpPr>
          <p:spPr>
            <a:xfrm>
              <a:off x="7529945" y="405309"/>
              <a:ext cx="21729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5815"/>
                    <a:pt x="4448" y="11631"/>
                    <a:pt x="1502" y="15231"/>
                  </a:cubicBezTo>
                  <a:cubicBezTo>
                    <a:pt x="-1443" y="18831"/>
                    <a:pt x="521" y="20215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1" name="Line"/>
            <p:cNvSpPr/>
            <p:nvPr/>
          </p:nvSpPr>
          <p:spPr>
            <a:xfrm>
              <a:off x="7646923" y="72907"/>
              <a:ext cx="130577" cy="624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530" fill="norm" stroke="1" extrusionOk="0">
                  <a:moveTo>
                    <a:pt x="11314" y="1171"/>
                  </a:moveTo>
                  <a:cubicBezTo>
                    <a:pt x="12000" y="806"/>
                    <a:pt x="12686" y="441"/>
                    <a:pt x="13886" y="222"/>
                  </a:cubicBezTo>
                  <a:cubicBezTo>
                    <a:pt x="15086" y="3"/>
                    <a:pt x="16800" y="-70"/>
                    <a:pt x="18000" y="76"/>
                  </a:cubicBezTo>
                  <a:cubicBezTo>
                    <a:pt x="19200" y="222"/>
                    <a:pt x="19886" y="587"/>
                    <a:pt x="19543" y="1535"/>
                  </a:cubicBezTo>
                  <a:cubicBezTo>
                    <a:pt x="19200" y="2484"/>
                    <a:pt x="17829" y="4016"/>
                    <a:pt x="16114" y="5148"/>
                  </a:cubicBezTo>
                  <a:cubicBezTo>
                    <a:pt x="14400" y="6279"/>
                    <a:pt x="12343" y="7008"/>
                    <a:pt x="11314" y="7738"/>
                  </a:cubicBezTo>
                  <a:cubicBezTo>
                    <a:pt x="10286" y="8468"/>
                    <a:pt x="10286" y="9198"/>
                    <a:pt x="12171" y="10402"/>
                  </a:cubicBezTo>
                  <a:cubicBezTo>
                    <a:pt x="14057" y="11606"/>
                    <a:pt x="17829" y="13284"/>
                    <a:pt x="19714" y="14889"/>
                  </a:cubicBezTo>
                  <a:cubicBezTo>
                    <a:pt x="21600" y="16495"/>
                    <a:pt x="21600" y="18027"/>
                    <a:pt x="19886" y="19085"/>
                  </a:cubicBezTo>
                  <a:cubicBezTo>
                    <a:pt x="18171" y="20144"/>
                    <a:pt x="14743" y="20727"/>
                    <a:pt x="11143" y="21056"/>
                  </a:cubicBezTo>
                  <a:cubicBezTo>
                    <a:pt x="7543" y="21384"/>
                    <a:pt x="3771" y="21457"/>
                    <a:pt x="0" y="2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2" name="Line"/>
            <p:cNvSpPr/>
            <p:nvPr/>
          </p:nvSpPr>
          <p:spPr>
            <a:xfrm>
              <a:off x="8152406" y="392609"/>
              <a:ext cx="326368" cy="113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114" fill="norm" stroke="1" extrusionOk="0">
                  <a:moveTo>
                    <a:pt x="3928" y="15316"/>
                  </a:moveTo>
                  <a:cubicBezTo>
                    <a:pt x="3371" y="16887"/>
                    <a:pt x="2813" y="18458"/>
                    <a:pt x="2186" y="19440"/>
                  </a:cubicBezTo>
                  <a:cubicBezTo>
                    <a:pt x="1559" y="20422"/>
                    <a:pt x="862" y="20815"/>
                    <a:pt x="444" y="20029"/>
                  </a:cubicBezTo>
                  <a:cubicBezTo>
                    <a:pt x="26" y="19244"/>
                    <a:pt x="-113" y="17280"/>
                    <a:pt x="96" y="14335"/>
                  </a:cubicBezTo>
                  <a:cubicBezTo>
                    <a:pt x="305" y="11389"/>
                    <a:pt x="862" y="7462"/>
                    <a:pt x="1490" y="5105"/>
                  </a:cubicBezTo>
                  <a:cubicBezTo>
                    <a:pt x="2117" y="2749"/>
                    <a:pt x="2813" y="1964"/>
                    <a:pt x="3789" y="3731"/>
                  </a:cubicBezTo>
                  <a:cubicBezTo>
                    <a:pt x="4764" y="5498"/>
                    <a:pt x="6019" y="9818"/>
                    <a:pt x="7412" y="13549"/>
                  </a:cubicBezTo>
                  <a:cubicBezTo>
                    <a:pt x="8806" y="17280"/>
                    <a:pt x="10339" y="20422"/>
                    <a:pt x="12081" y="21011"/>
                  </a:cubicBezTo>
                  <a:cubicBezTo>
                    <a:pt x="13822" y="21600"/>
                    <a:pt x="15773" y="19636"/>
                    <a:pt x="17376" y="15709"/>
                  </a:cubicBezTo>
                  <a:cubicBezTo>
                    <a:pt x="18979" y="11782"/>
                    <a:pt x="20233" y="5891"/>
                    <a:pt x="2148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3" name="Line"/>
            <p:cNvSpPr/>
            <p:nvPr/>
          </p:nvSpPr>
          <p:spPr>
            <a:xfrm>
              <a:off x="8262873" y="202109"/>
              <a:ext cx="1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4" name="Line"/>
            <p:cNvSpPr/>
            <p:nvPr/>
          </p:nvSpPr>
          <p:spPr>
            <a:xfrm>
              <a:off x="8243823" y="100509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5" name="Line"/>
            <p:cNvSpPr/>
            <p:nvPr/>
          </p:nvSpPr>
          <p:spPr>
            <a:xfrm>
              <a:off x="8344860" y="195759"/>
              <a:ext cx="19614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3200"/>
                    <a:pt x="2735" y="6400"/>
                    <a:pt x="575" y="10000"/>
                  </a:cubicBezTo>
                  <a:cubicBezTo>
                    <a:pt x="-1585" y="13600"/>
                    <a:pt x="2735" y="17600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6" name="Oval"/>
            <p:cNvSpPr/>
            <p:nvPr/>
          </p:nvSpPr>
          <p:spPr>
            <a:xfrm>
              <a:off x="8358123" y="100509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7" name="Line"/>
            <p:cNvSpPr/>
            <p:nvPr/>
          </p:nvSpPr>
          <p:spPr>
            <a:xfrm>
              <a:off x="8413862" y="-1"/>
              <a:ext cx="134762" cy="291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6" h="20916" fill="norm" stroke="1" extrusionOk="0">
                  <a:moveTo>
                    <a:pt x="15927" y="14069"/>
                  </a:moveTo>
                  <a:cubicBezTo>
                    <a:pt x="13963" y="13156"/>
                    <a:pt x="12000" y="12243"/>
                    <a:pt x="9054" y="12547"/>
                  </a:cubicBezTo>
                  <a:cubicBezTo>
                    <a:pt x="6109" y="12852"/>
                    <a:pt x="2181" y="14373"/>
                    <a:pt x="709" y="15894"/>
                  </a:cubicBezTo>
                  <a:cubicBezTo>
                    <a:pt x="-764" y="17415"/>
                    <a:pt x="218" y="18936"/>
                    <a:pt x="2181" y="19925"/>
                  </a:cubicBezTo>
                  <a:cubicBezTo>
                    <a:pt x="4145" y="20914"/>
                    <a:pt x="7091" y="21370"/>
                    <a:pt x="10363" y="20305"/>
                  </a:cubicBezTo>
                  <a:cubicBezTo>
                    <a:pt x="13636" y="19240"/>
                    <a:pt x="17236" y="16655"/>
                    <a:pt x="19036" y="13460"/>
                  </a:cubicBezTo>
                  <a:cubicBezTo>
                    <a:pt x="20836" y="10266"/>
                    <a:pt x="20836" y="6463"/>
                    <a:pt x="20836" y="4029"/>
                  </a:cubicBezTo>
                  <a:cubicBezTo>
                    <a:pt x="20836" y="1595"/>
                    <a:pt x="20836" y="531"/>
                    <a:pt x="20018" y="150"/>
                  </a:cubicBezTo>
                  <a:cubicBezTo>
                    <a:pt x="19200" y="-230"/>
                    <a:pt x="17563" y="74"/>
                    <a:pt x="16254" y="1519"/>
                  </a:cubicBezTo>
                  <a:cubicBezTo>
                    <a:pt x="14945" y="2964"/>
                    <a:pt x="13963" y="5550"/>
                    <a:pt x="14454" y="8136"/>
                  </a:cubicBezTo>
                  <a:cubicBezTo>
                    <a:pt x="14945" y="10722"/>
                    <a:pt x="16909" y="13308"/>
                    <a:pt x="18872" y="158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8" name="Line"/>
            <p:cNvSpPr/>
            <p:nvPr/>
          </p:nvSpPr>
          <p:spPr>
            <a:xfrm>
              <a:off x="8878823" y="221159"/>
              <a:ext cx="14605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83" y="3888"/>
                    <a:pt x="8765" y="7776"/>
                    <a:pt x="12365" y="11376"/>
                  </a:cubicBezTo>
                  <a:cubicBezTo>
                    <a:pt x="15965" y="14976"/>
                    <a:pt x="18783" y="1828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9" name="Line"/>
            <p:cNvSpPr/>
            <p:nvPr/>
          </p:nvSpPr>
          <p:spPr>
            <a:xfrm>
              <a:off x="8828023" y="251016"/>
              <a:ext cx="241301" cy="344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21600" y="117"/>
                  </a:moveTo>
                  <a:cubicBezTo>
                    <a:pt x="20653" y="-14"/>
                    <a:pt x="19705" y="-146"/>
                    <a:pt x="18568" y="381"/>
                  </a:cubicBezTo>
                  <a:cubicBezTo>
                    <a:pt x="17432" y="908"/>
                    <a:pt x="16105" y="2093"/>
                    <a:pt x="13737" y="4530"/>
                  </a:cubicBezTo>
                  <a:cubicBezTo>
                    <a:pt x="11368" y="6966"/>
                    <a:pt x="7958" y="10654"/>
                    <a:pt x="5495" y="13683"/>
                  </a:cubicBezTo>
                  <a:cubicBezTo>
                    <a:pt x="3032" y="16713"/>
                    <a:pt x="1516" y="19083"/>
                    <a:pt x="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0" name="Line"/>
            <p:cNvSpPr/>
            <p:nvPr/>
          </p:nvSpPr>
          <p:spPr>
            <a:xfrm>
              <a:off x="2071623" y="1230809"/>
              <a:ext cx="254001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00" y="2546"/>
                    <a:pt x="5400" y="5093"/>
                    <a:pt x="8010" y="7507"/>
                  </a:cubicBezTo>
                  <a:cubicBezTo>
                    <a:pt x="10620" y="9922"/>
                    <a:pt x="13140" y="12205"/>
                    <a:pt x="15390" y="14532"/>
                  </a:cubicBezTo>
                  <a:cubicBezTo>
                    <a:pt x="17640" y="16859"/>
                    <a:pt x="19620" y="192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1" name="Line"/>
            <p:cNvSpPr/>
            <p:nvPr/>
          </p:nvSpPr>
          <p:spPr>
            <a:xfrm>
              <a:off x="2147823" y="1199059"/>
              <a:ext cx="184151" cy="533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10" y="857"/>
                    <a:pt x="18621" y="1714"/>
                    <a:pt x="16510" y="3814"/>
                  </a:cubicBezTo>
                  <a:cubicBezTo>
                    <a:pt x="14400" y="5914"/>
                    <a:pt x="11669" y="9257"/>
                    <a:pt x="8814" y="12429"/>
                  </a:cubicBezTo>
                  <a:cubicBezTo>
                    <a:pt x="5959" y="15600"/>
                    <a:pt x="2979" y="18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2" name="Line"/>
            <p:cNvSpPr/>
            <p:nvPr/>
          </p:nvSpPr>
          <p:spPr>
            <a:xfrm>
              <a:off x="2719323" y="1399312"/>
              <a:ext cx="254001" cy="21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07" fill="norm" stroke="1" extrusionOk="0">
                  <a:moveTo>
                    <a:pt x="0" y="20407"/>
                  </a:moveTo>
                  <a:cubicBezTo>
                    <a:pt x="3420" y="14516"/>
                    <a:pt x="6840" y="8625"/>
                    <a:pt x="9900" y="4698"/>
                  </a:cubicBezTo>
                  <a:cubicBezTo>
                    <a:pt x="12960" y="771"/>
                    <a:pt x="15660" y="-1193"/>
                    <a:pt x="17550" y="771"/>
                  </a:cubicBezTo>
                  <a:cubicBezTo>
                    <a:pt x="19440" y="2734"/>
                    <a:pt x="20520" y="8625"/>
                    <a:pt x="21600" y="14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3" name="Line"/>
            <p:cNvSpPr/>
            <p:nvPr/>
          </p:nvSpPr>
          <p:spPr>
            <a:xfrm>
              <a:off x="2744723" y="1561009"/>
              <a:ext cx="2540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0" y="16800"/>
                    <a:pt x="11520" y="12000"/>
                    <a:pt x="15120" y="8400"/>
                  </a:cubicBezTo>
                  <a:cubicBezTo>
                    <a:pt x="18720" y="4800"/>
                    <a:pt x="2016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4" name="Line"/>
            <p:cNvSpPr/>
            <p:nvPr/>
          </p:nvSpPr>
          <p:spPr>
            <a:xfrm>
              <a:off x="2740214" y="909643"/>
              <a:ext cx="175960" cy="391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453" fill="norm" stroke="1" extrusionOk="0">
                  <a:moveTo>
                    <a:pt x="15205" y="16227"/>
                  </a:moveTo>
                  <a:cubicBezTo>
                    <a:pt x="13662" y="15530"/>
                    <a:pt x="12119" y="14834"/>
                    <a:pt x="10062" y="14776"/>
                  </a:cubicBezTo>
                  <a:cubicBezTo>
                    <a:pt x="8005" y="14718"/>
                    <a:pt x="5433" y="15298"/>
                    <a:pt x="3633" y="16169"/>
                  </a:cubicBezTo>
                  <a:cubicBezTo>
                    <a:pt x="1833" y="17040"/>
                    <a:pt x="805" y="18201"/>
                    <a:pt x="290" y="19072"/>
                  </a:cubicBezTo>
                  <a:cubicBezTo>
                    <a:pt x="-224" y="19943"/>
                    <a:pt x="-224" y="20524"/>
                    <a:pt x="1705" y="20698"/>
                  </a:cubicBezTo>
                  <a:cubicBezTo>
                    <a:pt x="3633" y="20872"/>
                    <a:pt x="7490" y="20640"/>
                    <a:pt x="10576" y="19188"/>
                  </a:cubicBezTo>
                  <a:cubicBezTo>
                    <a:pt x="13662" y="17737"/>
                    <a:pt x="15976" y="15066"/>
                    <a:pt x="17133" y="12047"/>
                  </a:cubicBezTo>
                  <a:cubicBezTo>
                    <a:pt x="18290" y="9027"/>
                    <a:pt x="18290" y="5659"/>
                    <a:pt x="18162" y="3569"/>
                  </a:cubicBezTo>
                  <a:cubicBezTo>
                    <a:pt x="18033" y="1479"/>
                    <a:pt x="17776" y="666"/>
                    <a:pt x="17005" y="259"/>
                  </a:cubicBezTo>
                  <a:cubicBezTo>
                    <a:pt x="16233" y="-147"/>
                    <a:pt x="14947" y="-147"/>
                    <a:pt x="13662" y="782"/>
                  </a:cubicBezTo>
                  <a:cubicBezTo>
                    <a:pt x="12376" y="1711"/>
                    <a:pt x="11090" y="3569"/>
                    <a:pt x="11219" y="6472"/>
                  </a:cubicBezTo>
                  <a:cubicBezTo>
                    <a:pt x="11347" y="9376"/>
                    <a:pt x="12890" y="13324"/>
                    <a:pt x="14819" y="15995"/>
                  </a:cubicBezTo>
                  <a:cubicBezTo>
                    <a:pt x="16747" y="18666"/>
                    <a:pt x="19062" y="20059"/>
                    <a:pt x="21376" y="21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5" name="Line"/>
            <p:cNvSpPr/>
            <p:nvPr/>
          </p:nvSpPr>
          <p:spPr>
            <a:xfrm>
              <a:off x="3413027" y="1227547"/>
              <a:ext cx="236832" cy="4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323" fill="norm" stroke="1" extrusionOk="0">
                  <a:moveTo>
                    <a:pt x="2727" y="2265"/>
                  </a:moveTo>
                  <a:cubicBezTo>
                    <a:pt x="1772" y="4073"/>
                    <a:pt x="816" y="5881"/>
                    <a:pt x="338" y="8092"/>
                  </a:cubicBezTo>
                  <a:cubicBezTo>
                    <a:pt x="-140" y="10302"/>
                    <a:pt x="-140" y="12914"/>
                    <a:pt x="529" y="15124"/>
                  </a:cubicBezTo>
                  <a:cubicBezTo>
                    <a:pt x="1198" y="17334"/>
                    <a:pt x="2536" y="19143"/>
                    <a:pt x="4256" y="20198"/>
                  </a:cubicBezTo>
                  <a:cubicBezTo>
                    <a:pt x="5977" y="21253"/>
                    <a:pt x="8079" y="21554"/>
                    <a:pt x="10087" y="21152"/>
                  </a:cubicBezTo>
                  <a:cubicBezTo>
                    <a:pt x="12094" y="20750"/>
                    <a:pt x="14005" y="19645"/>
                    <a:pt x="15725" y="18038"/>
                  </a:cubicBezTo>
                  <a:cubicBezTo>
                    <a:pt x="17446" y="16430"/>
                    <a:pt x="18975" y="14321"/>
                    <a:pt x="19931" y="11407"/>
                  </a:cubicBezTo>
                  <a:cubicBezTo>
                    <a:pt x="20887" y="8494"/>
                    <a:pt x="21269" y="4776"/>
                    <a:pt x="21364" y="2667"/>
                  </a:cubicBezTo>
                  <a:cubicBezTo>
                    <a:pt x="21460" y="557"/>
                    <a:pt x="21269" y="54"/>
                    <a:pt x="20695" y="4"/>
                  </a:cubicBezTo>
                  <a:cubicBezTo>
                    <a:pt x="20122" y="-46"/>
                    <a:pt x="19166" y="356"/>
                    <a:pt x="18593" y="1361"/>
                  </a:cubicBezTo>
                  <a:cubicBezTo>
                    <a:pt x="18019" y="2365"/>
                    <a:pt x="17828" y="3973"/>
                    <a:pt x="17637" y="55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6" name="Line"/>
            <p:cNvSpPr/>
            <p:nvPr/>
          </p:nvSpPr>
          <p:spPr>
            <a:xfrm>
              <a:off x="3709923" y="1457722"/>
              <a:ext cx="154396" cy="1980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049" fill="norm" stroke="1" extrusionOk="0">
                  <a:moveTo>
                    <a:pt x="0" y="3554"/>
                  </a:moveTo>
                  <a:cubicBezTo>
                    <a:pt x="876" y="8729"/>
                    <a:pt x="1751" y="13904"/>
                    <a:pt x="2189" y="17054"/>
                  </a:cubicBezTo>
                  <a:cubicBezTo>
                    <a:pt x="2627" y="20204"/>
                    <a:pt x="2627" y="21329"/>
                    <a:pt x="2627" y="20992"/>
                  </a:cubicBezTo>
                  <a:cubicBezTo>
                    <a:pt x="2627" y="20654"/>
                    <a:pt x="2627" y="18854"/>
                    <a:pt x="3065" y="15366"/>
                  </a:cubicBezTo>
                  <a:cubicBezTo>
                    <a:pt x="3503" y="11879"/>
                    <a:pt x="4378" y="6704"/>
                    <a:pt x="6422" y="3666"/>
                  </a:cubicBezTo>
                  <a:cubicBezTo>
                    <a:pt x="8465" y="629"/>
                    <a:pt x="11676" y="-271"/>
                    <a:pt x="14449" y="66"/>
                  </a:cubicBezTo>
                  <a:cubicBezTo>
                    <a:pt x="17222" y="404"/>
                    <a:pt x="19557" y="1979"/>
                    <a:pt x="20578" y="5016"/>
                  </a:cubicBezTo>
                  <a:cubicBezTo>
                    <a:pt x="21600" y="8054"/>
                    <a:pt x="21308" y="12554"/>
                    <a:pt x="21016" y="170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7" name="Line"/>
            <p:cNvSpPr/>
            <p:nvPr/>
          </p:nvSpPr>
          <p:spPr>
            <a:xfrm>
              <a:off x="3932173" y="1472109"/>
              <a:ext cx="63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8" name="Line"/>
            <p:cNvSpPr/>
            <p:nvPr/>
          </p:nvSpPr>
          <p:spPr>
            <a:xfrm>
              <a:off x="3938523" y="1349566"/>
              <a:ext cx="31751" cy="52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2" fill="norm" stroke="1" extrusionOk="0">
                  <a:moveTo>
                    <a:pt x="0" y="20682"/>
                  </a:moveTo>
                  <a:cubicBezTo>
                    <a:pt x="0" y="13205"/>
                    <a:pt x="0" y="5728"/>
                    <a:pt x="3600" y="2405"/>
                  </a:cubicBezTo>
                  <a:cubicBezTo>
                    <a:pt x="7200" y="-918"/>
                    <a:pt x="14400" y="-87"/>
                    <a:pt x="21600" y="7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9" name="Line"/>
            <p:cNvSpPr/>
            <p:nvPr/>
          </p:nvSpPr>
          <p:spPr>
            <a:xfrm>
              <a:off x="4069438" y="1207526"/>
              <a:ext cx="104036" cy="423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3" h="21600" fill="norm" stroke="1" extrusionOk="0">
                  <a:moveTo>
                    <a:pt x="21233" y="864"/>
                  </a:moveTo>
                  <a:cubicBezTo>
                    <a:pt x="17777" y="432"/>
                    <a:pt x="14321" y="0"/>
                    <a:pt x="10865" y="0"/>
                  </a:cubicBezTo>
                  <a:cubicBezTo>
                    <a:pt x="7409" y="0"/>
                    <a:pt x="3953" y="432"/>
                    <a:pt x="2009" y="1944"/>
                  </a:cubicBezTo>
                  <a:cubicBezTo>
                    <a:pt x="65" y="3456"/>
                    <a:pt x="-367" y="6048"/>
                    <a:pt x="281" y="9126"/>
                  </a:cubicBezTo>
                  <a:cubicBezTo>
                    <a:pt x="929" y="12204"/>
                    <a:pt x="2657" y="15768"/>
                    <a:pt x="3521" y="17928"/>
                  </a:cubicBezTo>
                  <a:cubicBezTo>
                    <a:pt x="4385" y="20088"/>
                    <a:pt x="4385" y="20844"/>
                    <a:pt x="43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0" name="Line"/>
            <p:cNvSpPr/>
            <p:nvPr/>
          </p:nvSpPr>
          <p:spPr>
            <a:xfrm>
              <a:off x="4031095" y="1459409"/>
              <a:ext cx="116979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600" fill="norm" stroke="1" extrusionOk="0">
                  <a:moveTo>
                    <a:pt x="487" y="21600"/>
                  </a:moveTo>
                  <a:cubicBezTo>
                    <a:pt x="102" y="18000"/>
                    <a:pt x="-284" y="14400"/>
                    <a:pt x="295" y="11700"/>
                  </a:cubicBezTo>
                  <a:cubicBezTo>
                    <a:pt x="873" y="9000"/>
                    <a:pt x="2416" y="7200"/>
                    <a:pt x="6080" y="5400"/>
                  </a:cubicBezTo>
                  <a:cubicBezTo>
                    <a:pt x="9745" y="3600"/>
                    <a:pt x="15530" y="1800"/>
                    <a:pt x="2131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1" name="Line"/>
            <p:cNvSpPr/>
            <p:nvPr/>
          </p:nvSpPr>
          <p:spPr>
            <a:xfrm>
              <a:off x="4215806" y="1266464"/>
              <a:ext cx="116418" cy="4151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7" fill="norm" stroke="1" extrusionOk="0">
                  <a:moveTo>
                    <a:pt x="21600" y="784"/>
                  </a:moveTo>
                  <a:cubicBezTo>
                    <a:pt x="20422" y="346"/>
                    <a:pt x="19244" y="-93"/>
                    <a:pt x="17673" y="17"/>
                  </a:cubicBezTo>
                  <a:cubicBezTo>
                    <a:pt x="16102" y="126"/>
                    <a:pt x="14138" y="784"/>
                    <a:pt x="11389" y="2593"/>
                  </a:cubicBezTo>
                  <a:cubicBezTo>
                    <a:pt x="8640" y="4402"/>
                    <a:pt x="5105" y="7363"/>
                    <a:pt x="2945" y="10378"/>
                  </a:cubicBezTo>
                  <a:cubicBezTo>
                    <a:pt x="785" y="13393"/>
                    <a:pt x="0" y="16463"/>
                    <a:pt x="0" y="18272"/>
                  </a:cubicBezTo>
                  <a:cubicBezTo>
                    <a:pt x="0" y="20082"/>
                    <a:pt x="785" y="20630"/>
                    <a:pt x="2160" y="20959"/>
                  </a:cubicBezTo>
                  <a:cubicBezTo>
                    <a:pt x="3535" y="21288"/>
                    <a:pt x="5498" y="21397"/>
                    <a:pt x="7462" y="215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2" name="Line"/>
            <p:cNvSpPr/>
            <p:nvPr/>
          </p:nvSpPr>
          <p:spPr>
            <a:xfrm>
              <a:off x="4355420" y="1377489"/>
              <a:ext cx="111505" cy="234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8" h="20956" fill="norm" stroke="1" extrusionOk="0">
                  <a:moveTo>
                    <a:pt x="12190" y="1080"/>
                  </a:moveTo>
                  <a:cubicBezTo>
                    <a:pt x="10227" y="701"/>
                    <a:pt x="8263" y="322"/>
                    <a:pt x="6299" y="701"/>
                  </a:cubicBezTo>
                  <a:cubicBezTo>
                    <a:pt x="4336" y="1080"/>
                    <a:pt x="2372" y="2217"/>
                    <a:pt x="1194" y="5059"/>
                  </a:cubicBezTo>
                  <a:cubicBezTo>
                    <a:pt x="16" y="7901"/>
                    <a:pt x="-377" y="12449"/>
                    <a:pt x="408" y="15386"/>
                  </a:cubicBezTo>
                  <a:cubicBezTo>
                    <a:pt x="1194" y="18322"/>
                    <a:pt x="3158" y="19649"/>
                    <a:pt x="5121" y="20407"/>
                  </a:cubicBezTo>
                  <a:cubicBezTo>
                    <a:pt x="7085" y="21165"/>
                    <a:pt x="9048" y="21354"/>
                    <a:pt x="11798" y="19554"/>
                  </a:cubicBezTo>
                  <a:cubicBezTo>
                    <a:pt x="14547" y="17754"/>
                    <a:pt x="18081" y="13965"/>
                    <a:pt x="19652" y="10459"/>
                  </a:cubicBezTo>
                  <a:cubicBezTo>
                    <a:pt x="21223" y="6954"/>
                    <a:pt x="20830" y="3733"/>
                    <a:pt x="19652" y="1933"/>
                  </a:cubicBezTo>
                  <a:cubicBezTo>
                    <a:pt x="18474" y="133"/>
                    <a:pt x="16510" y="-246"/>
                    <a:pt x="15136" y="133"/>
                  </a:cubicBezTo>
                  <a:cubicBezTo>
                    <a:pt x="13761" y="512"/>
                    <a:pt x="12976" y="1649"/>
                    <a:pt x="12190" y="27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3" name="Line"/>
            <p:cNvSpPr/>
            <p:nvPr/>
          </p:nvSpPr>
          <p:spPr>
            <a:xfrm>
              <a:off x="4510023" y="1637209"/>
              <a:ext cx="825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4" name="Line"/>
            <p:cNvSpPr/>
            <p:nvPr/>
          </p:nvSpPr>
          <p:spPr>
            <a:xfrm>
              <a:off x="4706873" y="1389559"/>
              <a:ext cx="25401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2323"/>
                    <a:pt x="10800" y="4645"/>
                    <a:pt x="7200" y="8245"/>
                  </a:cubicBezTo>
                  <a:cubicBezTo>
                    <a:pt x="3600" y="11845"/>
                    <a:pt x="1800" y="167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5" name="Line"/>
            <p:cNvSpPr/>
            <p:nvPr/>
          </p:nvSpPr>
          <p:spPr>
            <a:xfrm>
              <a:off x="4808473" y="1294309"/>
              <a:ext cx="56124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600" fill="norm" stroke="1" extrusionOk="0">
                  <a:moveTo>
                    <a:pt x="2400" y="0"/>
                  </a:moveTo>
                  <a:cubicBezTo>
                    <a:pt x="12000" y="2991"/>
                    <a:pt x="21600" y="5982"/>
                    <a:pt x="21200" y="9582"/>
                  </a:cubicBezTo>
                  <a:cubicBezTo>
                    <a:pt x="20800" y="13182"/>
                    <a:pt x="10400" y="173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6" name="Line"/>
            <p:cNvSpPr/>
            <p:nvPr/>
          </p:nvSpPr>
          <p:spPr>
            <a:xfrm>
              <a:off x="3284473" y="2837359"/>
              <a:ext cx="216464" cy="2533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600" fill="norm" stroke="1" extrusionOk="0">
                  <a:moveTo>
                    <a:pt x="0" y="0"/>
                  </a:moveTo>
                  <a:cubicBezTo>
                    <a:pt x="629" y="541"/>
                    <a:pt x="1258" y="1083"/>
                    <a:pt x="2412" y="1687"/>
                  </a:cubicBezTo>
                  <a:cubicBezTo>
                    <a:pt x="3565" y="2292"/>
                    <a:pt x="5243" y="2959"/>
                    <a:pt x="6291" y="3618"/>
                  </a:cubicBezTo>
                  <a:cubicBezTo>
                    <a:pt x="7340" y="4277"/>
                    <a:pt x="7759" y="4926"/>
                    <a:pt x="8074" y="5585"/>
                  </a:cubicBezTo>
                  <a:cubicBezTo>
                    <a:pt x="8388" y="6244"/>
                    <a:pt x="8598" y="6911"/>
                    <a:pt x="9122" y="7606"/>
                  </a:cubicBezTo>
                  <a:cubicBezTo>
                    <a:pt x="9647" y="8301"/>
                    <a:pt x="10485" y="9023"/>
                    <a:pt x="11429" y="9699"/>
                  </a:cubicBezTo>
                  <a:cubicBezTo>
                    <a:pt x="12373" y="10376"/>
                    <a:pt x="13421" y="11008"/>
                    <a:pt x="14365" y="11666"/>
                  </a:cubicBezTo>
                  <a:cubicBezTo>
                    <a:pt x="15309" y="12325"/>
                    <a:pt x="16148" y="13011"/>
                    <a:pt x="16672" y="13660"/>
                  </a:cubicBezTo>
                  <a:cubicBezTo>
                    <a:pt x="17196" y="14310"/>
                    <a:pt x="17406" y="14923"/>
                    <a:pt x="17825" y="15564"/>
                  </a:cubicBezTo>
                  <a:cubicBezTo>
                    <a:pt x="18245" y="16205"/>
                    <a:pt x="18874" y="16872"/>
                    <a:pt x="19608" y="17531"/>
                  </a:cubicBezTo>
                  <a:cubicBezTo>
                    <a:pt x="20342" y="18189"/>
                    <a:pt x="21181" y="18839"/>
                    <a:pt x="21390" y="19516"/>
                  </a:cubicBezTo>
                  <a:cubicBezTo>
                    <a:pt x="21600" y="20192"/>
                    <a:pt x="21181" y="20896"/>
                    <a:pt x="2076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7" name="Line"/>
            <p:cNvSpPr/>
            <p:nvPr/>
          </p:nvSpPr>
          <p:spPr>
            <a:xfrm>
              <a:off x="3047406" y="5110659"/>
              <a:ext cx="4770968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96" y="21600"/>
                  </a:moveTo>
                  <a:cubicBezTo>
                    <a:pt x="48" y="20974"/>
                    <a:pt x="0" y="20348"/>
                    <a:pt x="0" y="20035"/>
                  </a:cubicBezTo>
                  <a:cubicBezTo>
                    <a:pt x="0" y="19722"/>
                    <a:pt x="48" y="19722"/>
                    <a:pt x="211" y="19096"/>
                  </a:cubicBezTo>
                  <a:cubicBezTo>
                    <a:pt x="374" y="18470"/>
                    <a:pt x="652" y="17217"/>
                    <a:pt x="958" y="16435"/>
                  </a:cubicBezTo>
                  <a:cubicBezTo>
                    <a:pt x="1265" y="15652"/>
                    <a:pt x="1600" y="15339"/>
                    <a:pt x="1955" y="14870"/>
                  </a:cubicBezTo>
                  <a:cubicBezTo>
                    <a:pt x="2309" y="14400"/>
                    <a:pt x="2683" y="13774"/>
                    <a:pt x="3043" y="13304"/>
                  </a:cubicBezTo>
                  <a:cubicBezTo>
                    <a:pt x="3402" y="12835"/>
                    <a:pt x="3747" y="12522"/>
                    <a:pt x="4106" y="12052"/>
                  </a:cubicBezTo>
                  <a:cubicBezTo>
                    <a:pt x="4466" y="11583"/>
                    <a:pt x="4839" y="10957"/>
                    <a:pt x="5170" y="10330"/>
                  </a:cubicBezTo>
                  <a:cubicBezTo>
                    <a:pt x="5501" y="9704"/>
                    <a:pt x="5788" y="9078"/>
                    <a:pt x="6085" y="8452"/>
                  </a:cubicBezTo>
                  <a:cubicBezTo>
                    <a:pt x="6382" y="7826"/>
                    <a:pt x="6689" y="7200"/>
                    <a:pt x="7005" y="6574"/>
                  </a:cubicBezTo>
                  <a:cubicBezTo>
                    <a:pt x="7321" y="5948"/>
                    <a:pt x="7647" y="5322"/>
                    <a:pt x="7983" y="4696"/>
                  </a:cubicBezTo>
                  <a:cubicBezTo>
                    <a:pt x="8318" y="4070"/>
                    <a:pt x="8663" y="3443"/>
                    <a:pt x="9027" y="2974"/>
                  </a:cubicBezTo>
                  <a:cubicBezTo>
                    <a:pt x="9391" y="2504"/>
                    <a:pt x="9775" y="2191"/>
                    <a:pt x="10144" y="1878"/>
                  </a:cubicBezTo>
                  <a:cubicBezTo>
                    <a:pt x="10513" y="1565"/>
                    <a:pt x="10867" y="1252"/>
                    <a:pt x="11231" y="939"/>
                  </a:cubicBezTo>
                  <a:cubicBezTo>
                    <a:pt x="11595" y="626"/>
                    <a:pt x="11969" y="313"/>
                    <a:pt x="12333" y="157"/>
                  </a:cubicBezTo>
                  <a:cubicBezTo>
                    <a:pt x="12697" y="0"/>
                    <a:pt x="13052" y="0"/>
                    <a:pt x="13407" y="0"/>
                  </a:cubicBezTo>
                  <a:cubicBezTo>
                    <a:pt x="13761" y="0"/>
                    <a:pt x="14116" y="0"/>
                    <a:pt x="14542" y="0"/>
                  </a:cubicBezTo>
                  <a:cubicBezTo>
                    <a:pt x="14969" y="0"/>
                    <a:pt x="15467" y="0"/>
                    <a:pt x="15869" y="0"/>
                  </a:cubicBezTo>
                  <a:cubicBezTo>
                    <a:pt x="16272" y="0"/>
                    <a:pt x="16579" y="0"/>
                    <a:pt x="16943" y="0"/>
                  </a:cubicBezTo>
                  <a:cubicBezTo>
                    <a:pt x="17307" y="0"/>
                    <a:pt x="17728" y="0"/>
                    <a:pt x="18126" y="157"/>
                  </a:cubicBezTo>
                  <a:cubicBezTo>
                    <a:pt x="18524" y="313"/>
                    <a:pt x="18898" y="626"/>
                    <a:pt x="19281" y="1096"/>
                  </a:cubicBezTo>
                  <a:cubicBezTo>
                    <a:pt x="19664" y="1565"/>
                    <a:pt x="20057" y="2191"/>
                    <a:pt x="20426" y="2504"/>
                  </a:cubicBezTo>
                  <a:cubicBezTo>
                    <a:pt x="20795" y="2817"/>
                    <a:pt x="21140" y="2817"/>
                    <a:pt x="21332" y="2348"/>
                  </a:cubicBezTo>
                  <a:cubicBezTo>
                    <a:pt x="21523" y="1878"/>
                    <a:pt x="21562" y="93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8" name="Line"/>
            <p:cNvSpPr/>
            <p:nvPr/>
          </p:nvSpPr>
          <p:spPr>
            <a:xfrm>
              <a:off x="7709004" y="4989974"/>
              <a:ext cx="133563" cy="292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1" h="21447" fill="norm" stroke="1" extrusionOk="0">
                  <a:moveTo>
                    <a:pt x="9056" y="1867"/>
                  </a:moveTo>
                  <a:cubicBezTo>
                    <a:pt x="7747" y="1401"/>
                    <a:pt x="6438" y="935"/>
                    <a:pt x="4801" y="546"/>
                  </a:cubicBezTo>
                  <a:cubicBezTo>
                    <a:pt x="3165" y="158"/>
                    <a:pt x="1201" y="-153"/>
                    <a:pt x="383" y="80"/>
                  </a:cubicBezTo>
                  <a:cubicBezTo>
                    <a:pt x="-435" y="313"/>
                    <a:pt x="-108" y="1090"/>
                    <a:pt x="3001" y="2566"/>
                  </a:cubicBezTo>
                  <a:cubicBezTo>
                    <a:pt x="6110" y="4043"/>
                    <a:pt x="12001" y="6218"/>
                    <a:pt x="15765" y="8394"/>
                  </a:cubicBezTo>
                  <a:cubicBezTo>
                    <a:pt x="19529" y="10569"/>
                    <a:pt x="21165" y="12745"/>
                    <a:pt x="20510" y="14376"/>
                  </a:cubicBezTo>
                  <a:cubicBezTo>
                    <a:pt x="19856" y="16008"/>
                    <a:pt x="16910" y="17096"/>
                    <a:pt x="13801" y="18184"/>
                  </a:cubicBezTo>
                  <a:cubicBezTo>
                    <a:pt x="10692" y="19271"/>
                    <a:pt x="7420" y="20359"/>
                    <a:pt x="4147" y="214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9" name="Line"/>
            <p:cNvSpPr/>
            <p:nvPr/>
          </p:nvSpPr>
          <p:spPr>
            <a:xfrm>
              <a:off x="3202963" y="2819252"/>
              <a:ext cx="195811" cy="24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290" fill="norm" stroke="1" extrusionOk="0">
                  <a:moveTo>
                    <a:pt x="4067" y="12549"/>
                  </a:moveTo>
                  <a:cubicBezTo>
                    <a:pt x="3138" y="14379"/>
                    <a:pt x="2209" y="16210"/>
                    <a:pt x="1512" y="17857"/>
                  </a:cubicBezTo>
                  <a:cubicBezTo>
                    <a:pt x="815" y="19504"/>
                    <a:pt x="351" y="20969"/>
                    <a:pt x="118" y="21243"/>
                  </a:cubicBezTo>
                  <a:cubicBezTo>
                    <a:pt x="-114" y="21518"/>
                    <a:pt x="-114" y="20603"/>
                    <a:pt x="1163" y="17491"/>
                  </a:cubicBezTo>
                  <a:cubicBezTo>
                    <a:pt x="2441" y="14379"/>
                    <a:pt x="4996" y="9071"/>
                    <a:pt x="6621" y="5959"/>
                  </a:cubicBezTo>
                  <a:cubicBezTo>
                    <a:pt x="8247" y="2847"/>
                    <a:pt x="8944" y="1932"/>
                    <a:pt x="9757" y="1199"/>
                  </a:cubicBezTo>
                  <a:cubicBezTo>
                    <a:pt x="10570" y="467"/>
                    <a:pt x="11499" y="-82"/>
                    <a:pt x="12428" y="10"/>
                  </a:cubicBezTo>
                  <a:cubicBezTo>
                    <a:pt x="13357" y="101"/>
                    <a:pt x="14286" y="833"/>
                    <a:pt x="15796" y="2755"/>
                  </a:cubicBezTo>
                  <a:cubicBezTo>
                    <a:pt x="17305" y="4677"/>
                    <a:pt x="19396" y="7789"/>
                    <a:pt x="21486" y="109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0" name="Line"/>
            <p:cNvSpPr/>
            <p:nvPr/>
          </p:nvSpPr>
          <p:spPr>
            <a:xfrm>
              <a:off x="3462256" y="5532224"/>
              <a:ext cx="176450" cy="216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32" h="20493" fill="norm" stroke="1" extrusionOk="0">
                  <a:moveTo>
                    <a:pt x="10923" y="6967"/>
                  </a:moveTo>
                  <a:cubicBezTo>
                    <a:pt x="10923" y="5967"/>
                    <a:pt x="10923" y="4967"/>
                    <a:pt x="10923" y="3767"/>
                  </a:cubicBezTo>
                  <a:cubicBezTo>
                    <a:pt x="10923" y="2567"/>
                    <a:pt x="10923" y="1167"/>
                    <a:pt x="10316" y="467"/>
                  </a:cubicBezTo>
                  <a:cubicBezTo>
                    <a:pt x="9709" y="-233"/>
                    <a:pt x="8496" y="-233"/>
                    <a:pt x="6676" y="1067"/>
                  </a:cubicBezTo>
                  <a:cubicBezTo>
                    <a:pt x="4855" y="2367"/>
                    <a:pt x="2428" y="4967"/>
                    <a:pt x="1094" y="8167"/>
                  </a:cubicBezTo>
                  <a:cubicBezTo>
                    <a:pt x="-241" y="11367"/>
                    <a:pt x="-484" y="15167"/>
                    <a:pt x="1094" y="17667"/>
                  </a:cubicBezTo>
                  <a:cubicBezTo>
                    <a:pt x="2671" y="20167"/>
                    <a:pt x="6069" y="21367"/>
                    <a:pt x="9952" y="19767"/>
                  </a:cubicBezTo>
                  <a:cubicBezTo>
                    <a:pt x="13835" y="18167"/>
                    <a:pt x="18204" y="13767"/>
                    <a:pt x="19660" y="9867"/>
                  </a:cubicBezTo>
                  <a:cubicBezTo>
                    <a:pt x="21116" y="5967"/>
                    <a:pt x="19660" y="2567"/>
                    <a:pt x="16747" y="1567"/>
                  </a:cubicBezTo>
                  <a:cubicBezTo>
                    <a:pt x="13835" y="567"/>
                    <a:pt x="9467" y="1967"/>
                    <a:pt x="5098" y="33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1" name="Line"/>
            <p:cNvSpPr/>
            <p:nvPr/>
          </p:nvSpPr>
          <p:spPr>
            <a:xfrm>
              <a:off x="7424673" y="5498009"/>
              <a:ext cx="317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6000"/>
                    <a:pt x="5760" y="12000"/>
                    <a:pt x="9360" y="15600"/>
                  </a:cubicBezTo>
                  <a:cubicBezTo>
                    <a:pt x="12960" y="19200"/>
                    <a:pt x="17280" y="20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2" name="Line"/>
            <p:cNvSpPr/>
            <p:nvPr/>
          </p:nvSpPr>
          <p:spPr>
            <a:xfrm>
              <a:off x="7386573" y="5021759"/>
              <a:ext cx="508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00" y="3800"/>
                    <a:pt x="3600" y="7600"/>
                    <a:pt x="7200" y="11200"/>
                  </a:cubicBezTo>
                  <a:cubicBezTo>
                    <a:pt x="10800" y="14800"/>
                    <a:pt x="16200" y="18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3" name="Line"/>
            <p:cNvSpPr/>
            <p:nvPr/>
          </p:nvSpPr>
          <p:spPr>
            <a:xfrm>
              <a:off x="3652773" y="1783788"/>
              <a:ext cx="1127215" cy="1201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05" fill="norm" stroke="1" extrusionOk="0">
                  <a:moveTo>
                    <a:pt x="0" y="21505"/>
                  </a:moveTo>
                  <a:cubicBezTo>
                    <a:pt x="1094" y="18852"/>
                    <a:pt x="2188" y="16200"/>
                    <a:pt x="3424" y="13737"/>
                  </a:cubicBezTo>
                  <a:cubicBezTo>
                    <a:pt x="4660" y="11273"/>
                    <a:pt x="6038" y="9000"/>
                    <a:pt x="7538" y="7105"/>
                  </a:cubicBezTo>
                  <a:cubicBezTo>
                    <a:pt x="9037" y="5210"/>
                    <a:pt x="10658" y="3694"/>
                    <a:pt x="12259" y="2558"/>
                  </a:cubicBezTo>
                  <a:cubicBezTo>
                    <a:pt x="13860" y="1421"/>
                    <a:pt x="15440" y="663"/>
                    <a:pt x="16919" y="284"/>
                  </a:cubicBezTo>
                  <a:cubicBezTo>
                    <a:pt x="18398" y="-95"/>
                    <a:pt x="19776" y="-95"/>
                    <a:pt x="20567" y="284"/>
                  </a:cubicBezTo>
                  <a:cubicBezTo>
                    <a:pt x="21357" y="663"/>
                    <a:pt x="21559" y="1421"/>
                    <a:pt x="21580" y="2558"/>
                  </a:cubicBezTo>
                  <a:cubicBezTo>
                    <a:pt x="21600" y="3694"/>
                    <a:pt x="21438" y="5210"/>
                    <a:pt x="21215" y="6537"/>
                  </a:cubicBezTo>
                  <a:cubicBezTo>
                    <a:pt x="20992" y="7863"/>
                    <a:pt x="20708" y="9000"/>
                    <a:pt x="20425" y="101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4" name="Line"/>
            <p:cNvSpPr/>
            <p:nvPr/>
          </p:nvSpPr>
          <p:spPr>
            <a:xfrm>
              <a:off x="3674504" y="1948359"/>
              <a:ext cx="1216520" cy="107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527" fill="norm" stroke="1" extrusionOk="0">
                  <a:moveTo>
                    <a:pt x="1077" y="20329"/>
                  </a:moveTo>
                  <a:cubicBezTo>
                    <a:pt x="852" y="20753"/>
                    <a:pt x="627" y="21176"/>
                    <a:pt x="402" y="21388"/>
                  </a:cubicBezTo>
                  <a:cubicBezTo>
                    <a:pt x="177" y="21600"/>
                    <a:pt x="-48" y="21600"/>
                    <a:pt x="8" y="21176"/>
                  </a:cubicBezTo>
                  <a:cubicBezTo>
                    <a:pt x="64" y="20753"/>
                    <a:pt x="402" y="19906"/>
                    <a:pt x="1321" y="18424"/>
                  </a:cubicBezTo>
                  <a:cubicBezTo>
                    <a:pt x="2239" y="16941"/>
                    <a:pt x="3739" y="14824"/>
                    <a:pt x="5089" y="12918"/>
                  </a:cubicBezTo>
                  <a:cubicBezTo>
                    <a:pt x="6439" y="11012"/>
                    <a:pt x="7639" y="9318"/>
                    <a:pt x="9158" y="7624"/>
                  </a:cubicBezTo>
                  <a:cubicBezTo>
                    <a:pt x="10677" y="5929"/>
                    <a:pt x="12514" y="4235"/>
                    <a:pt x="14333" y="2965"/>
                  </a:cubicBezTo>
                  <a:cubicBezTo>
                    <a:pt x="16152" y="1694"/>
                    <a:pt x="17952" y="847"/>
                    <a:pt x="19152" y="424"/>
                  </a:cubicBezTo>
                  <a:cubicBezTo>
                    <a:pt x="20352" y="0"/>
                    <a:pt x="20952" y="0"/>
                    <a:pt x="2155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5" name="Line"/>
            <p:cNvSpPr/>
            <p:nvPr/>
          </p:nvSpPr>
          <p:spPr>
            <a:xfrm>
              <a:off x="3468572" y="5172278"/>
              <a:ext cx="116604" cy="85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5" h="20810" fill="norm" stroke="1" extrusionOk="0">
                  <a:moveTo>
                    <a:pt x="1146" y="11257"/>
                  </a:moveTo>
                  <a:cubicBezTo>
                    <a:pt x="388" y="13828"/>
                    <a:pt x="-370" y="16399"/>
                    <a:pt x="198" y="18199"/>
                  </a:cubicBezTo>
                  <a:cubicBezTo>
                    <a:pt x="767" y="19999"/>
                    <a:pt x="2662" y="21028"/>
                    <a:pt x="4367" y="20771"/>
                  </a:cubicBezTo>
                  <a:cubicBezTo>
                    <a:pt x="6072" y="20514"/>
                    <a:pt x="7588" y="18971"/>
                    <a:pt x="8725" y="16914"/>
                  </a:cubicBezTo>
                  <a:cubicBezTo>
                    <a:pt x="9862" y="14857"/>
                    <a:pt x="10619" y="12285"/>
                    <a:pt x="10998" y="9457"/>
                  </a:cubicBezTo>
                  <a:cubicBezTo>
                    <a:pt x="11377" y="6628"/>
                    <a:pt x="11377" y="3542"/>
                    <a:pt x="10430" y="2514"/>
                  </a:cubicBezTo>
                  <a:cubicBezTo>
                    <a:pt x="9483" y="1485"/>
                    <a:pt x="7588" y="2514"/>
                    <a:pt x="6072" y="4057"/>
                  </a:cubicBezTo>
                  <a:cubicBezTo>
                    <a:pt x="4556" y="5599"/>
                    <a:pt x="3419" y="7657"/>
                    <a:pt x="2662" y="9971"/>
                  </a:cubicBezTo>
                  <a:cubicBezTo>
                    <a:pt x="1904" y="12285"/>
                    <a:pt x="1525" y="14857"/>
                    <a:pt x="2283" y="16142"/>
                  </a:cubicBezTo>
                  <a:cubicBezTo>
                    <a:pt x="3041" y="17428"/>
                    <a:pt x="4935" y="17428"/>
                    <a:pt x="6830" y="16657"/>
                  </a:cubicBezTo>
                  <a:cubicBezTo>
                    <a:pt x="8725" y="15885"/>
                    <a:pt x="10619" y="14342"/>
                    <a:pt x="12135" y="12542"/>
                  </a:cubicBezTo>
                  <a:cubicBezTo>
                    <a:pt x="13651" y="10742"/>
                    <a:pt x="14788" y="8685"/>
                    <a:pt x="14219" y="8942"/>
                  </a:cubicBezTo>
                  <a:cubicBezTo>
                    <a:pt x="13651" y="9199"/>
                    <a:pt x="11377" y="11771"/>
                    <a:pt x="11377" y="12799"/>
                  </a:cubicBezTo>
                  <a:cubicBezTo>
                    <a:pt x="11377" y="13828"/>
                    <a:pt x="13651" y="13314"/>
                    <a:pt x="15546" y="12285"/>
                  </a:cubicBezTo>
                  <a:cubicBezTo>
                    <a:pt x="17441" y="11257"/>
                    <a:pt x="18956" y="9714"/>
                    <a:pt x="19904" y="7399"/>
                  </a:cubicBezTo>
                  <a:cubicBezTo>
                    <a:pt x="20851" y="5085"/>
                    <a:pt x="21230" y="1999"/>
                    <a:pt x="20472" y="714"/>
                  </a:cubicBezTo>
                  <a:cubicBezTo>
                    <a:pt x="19714" y="-572"/>
                    <a:pt x="17819" y="-58"/>
                    <a:pt x="15735" y="1742"/>
                  </a:cubicBezTo>
                  <a:cubicBezTo>
                    <a:pt x="13651" y="3542"/>
                    <a:pt x="11377" y="6628"/>
                    <a:pt x="10430" y="9457"/>
                  </a:cubicBezTo>
                  <a:cubicBezTo>
                    <a:pt x="9483" y="12285"/>
                    <a:pt x="9862" y="14857"/>
                    <a:pt x="10241" y="1742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6" name="Line"/>
            <p:cNvSpPr/>
            <p:nvPr/>
          </p:nvSpPr>
          <p:spPr>
            <a:xfrm>
              <a:off x="7291793" y="3054961"/>
              <a:ext cx="56702" cy="871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5" h="21187" fill="norm" stroke="1" extrusionOk="0">
                  <a:moveTo>
                    <a:pt x="11400" y="2673"/>
                  </a:moveTo>
                  <a:cubicBezTo>
                    <a:pt x="8315" y="1130"/>
                    <a:pt x="5229" y="-413"/>
                    <a:pt x="3300" y="101"/>
                  </a:cubicBezTo>
                  <a:cubicBezTo>
                    <a:pt x="1372" y="616"/>
                    <a:pt x="600" y="3187"/>
                    <a:pt x="215" y="6530"/>
                  </a:cubicBezTo>
                  <a:cubicBezTo>
                    <a:pt x="-171" y="9873"/>
                    <a:pt x="-171" y="13987"/>
                    <a:pt x="1372" y="16816"/>
                  </a:cubicBezTo>
                  <a:cubicBezTo>
                    <a:pt x="2915" y="19644"/>
                    <a:pt x="6000" y="21187"/>
                    <a:pt x="9086" y="21187"/>
                  </a:cubicBezTo>
                  <a:cubicBezTo>
                    <a:pt x="12172" y="21187"/>
                    <a:pt x="15258" y="19644"/>
                    <a:pt x="17572" y="17587"/>
                  </a:cubicBezTo>
                  <a:cubicBezTo>
                    <a:pt x="19886" y="15530"/>
                    <a:pt x="21429" y="12958"/>
                    <a:pt x="20272" y="11416"/>
                  </a:cubicBezTo>
                  <a:cubicBezTo>
                    <a:pt x="19115" y="9873"/>
                    <a:pt x="15258" y="9358"/>
                    <a:pt x="12172" y="10130"/>
                  </a:cubicBezTo>
                  <a:cubicBezTo>
                    <a:pt x="9086" y="10901"/>
                    <a:pt x="6772" y="12958"/>
                    <a:pt x="7543" y="13216"/>
                  </a:cubicBezTo>
                  <a:cubicBezTo>
                    <a:pt x="8315" y="13473"/>
                    <a:pt x="12172" y="11930"/>
                    <a:pt x="11786" y="11416"/>
                  </a:cubicBezTo>
                  <a:cubicBezTo>
                    <a:pt x="11400" y="10901"/>
                    <a:pt x="6772" y="11416"/>
                    <a:pt x="2143" y="1193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7" name="Line"/>
            <p:cNvSpPr/>
            <p:nvPr/>
          </p:nvSpPr>
          <p:spPr>
            <a:xfrm>
              <a:off x="3487673" y="3105067"/>
              <a:ext cx="3845014" cy="2119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590" fill="norm" stroke="1" extrusionOk="0">
                  <a:moveTo>
                    <a:pt x="0" y="21590"/>
                  </a:moveTo>
                  <a:cubicBezTo>
                    <a:pt x="250" y="21374"/>
                    <a:pt x="499" y="21159"/>
                    <a:pt x="832" y="20836"/>
                  </a:cubicBezTo>
                  <a:cubicBezTo>
                    <a:pt x="1165" y="20512"/>
                    <a:pt x="1581" y="20081"/>
                    <a:pt x="1991" y="19661"/>
                  </a:cubicBezTo>
                  <a:cubicBezTo>
                    <a:pt x="2401" y="19240"/>
                    <a:pt x="2806" y="18831"/>
                    <a:pt x="3192" y="18421"/>
                  </a:cubicBezTo>
                  <a:cubicBezTo>
                    <a:pt x="3578" y="18012"/>
                    <a:pt x="3947" y="17602"/>
                    <a:pt x="4345" y="17182"/>
                  </a:cubicBezTo>
                  <a:cubicBezTo>
                    <a:pt x="4743" y="16761"/>
                    <a:pt x="5171" y="16330"/>
                    <a:pt x="5569" y="15910"/>
                  </a:cubicBezTo>
                  <a:cubicBezTo>
                    <a:pt x="5968" y="15489"/>
                    <a:pt x="6336" y="15080"/>
                    <a:pt x="6728" y="14659"/>
                  </a:cubicBezTo>
                  <a:cubicBezTo>
                    <a:pt x="7121" y="14239"/>
                    <a:pt x="7537" y="13808"/>
                    <a:pt x="7953" y="13366"/>
                  </a:cubicBezTo>
                  <a:cubicBezTo>
                    <a:pt x="8369" y="12924"/>
                    <a:pt x="8785" y="12471"/>
                    <a:pt x="9201" y="12030"/>
                  </a:cubicBezTo>
                  <a:cubicBezTo>
                    <a:pt x="9617" y="11588"/>
                    <a:pt x="10033" y="11156"/>
                    <a:pt x="10455" y="10715"/>
                  </a:cubicBezTo>
                  <a:cubicBezTo>
                    <a:pt x="10877" y="10273"/>
                    <a:pt x="11305" y="9820"/>
                    <a:pt x="11727" y="9367"/>
                  </a:cubicBezTo>
                  <a:cubicBezTo>
                    <a:pt x="12149" y="8915"/>
                    <a:pt x="12565" y="8462"/>
                    <a:pt x="12970" y="8041"/>
                  </a:cubicBezTo>
                  <a:cubicBezTo>
                    <a:pt x="13374" y="7621"/>
                    <a:pt x="13766" y="7233"/>
                    <a:pt x="14152" y="6867"/>
                  </a:cubicBezTo>
                  <a:cubicBezTo>
                    <a:pt x="14539" y="6500"/>
                    <a:pt x="14919" y="6155"/>
                    <a:pt x="15317" y="5789"/>
                  </a:cubicBezTo>
                  <a:cubicBezTo>
                    <a:pt x="15716" y="5422"/>
                    <a:pt x="16132" y="5034"/>
                    <a:pt x="16536" y="4657"/>
                  </a:cubicBezTo>
                  <a:cubicBezTo>
                    <a:pt x="16940" y="4280"/>
                    <a:pt x="17332" y="3913"/>
                    <a:pt x="17719" y="3568"/>
                  </a:cubicBezTo>
                  <a:cubicBezTo>
                    <a:pt x="18105" y="3224"/>
                    <a:pt x="18485" y="2900"/>
                    <a:pt x="18860" y="2577"/>
                  </a:cubicBezTo>
                  <a:cubicBezTo>
                    <a:pt x="19234" y="2253"/>
                    <a:pt x="19603" y="1930"/>
                    <a:pt x="19959" y="1628"/>
                  </a:cubicBezTo>
                  <a:cubicBezTo>
                    <a:pt x="20316" y="1327"/>
                    <a:pt x="20661" y="1046"/>
                    <a:pt x="20916" y="831"/>
                  </a:cubicBezTo>
                  <a:cubicBezTo>
                    <a:pt x="21172" y="615"/>
                    <a:pt x="21338" y="464"/>
                    <a:pt x="21445" y="335"/>
                  </a:cubicBezTo>
                  <a:cubicBezTo>
                    <a:pt x="21552" y="206"/>
                    <a:pt x="21600" y="98"/>
                    <a:pt x="21594" y="44"/>
                  </a:cubicBezTo>
                  <a:cubicBezTo>
                    <a:pt x="21588" y="-10"/>
                    <a:pt x="21529" y="-10"/>
                    <a:pt x="21475" y="22"/>
                  </a:cubicBezTo>
                  <a:cubicBezTo>
                    <a:pt x="21422" y="55"/>
                    <a:pt x="21374" y="119"/>
                    <a:pt x="21386" y="152"/>
                  </a:cubicBezTo>
                  <a:cubicBezTo>
                    <a:pt x="21398" y="184"/>
                    <a:pt x="21469" y="184"/>
                    <a:pt x="21457" y="206"/>
                  </a:cubicBezTo>
                  <a:cubicBezTo>
                    <a:pt x="21445" y="227"/>
                    <a:pt x="21350" y="270"/>
                    <a:pt x="21255" y="31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8" name="Line"/>
            <p:cNvSpPr/>
            <p:nvPr/>
          </p:nvSpPr>
          <p:spPr>
            <a:xfrm>
              <a:off x="7215039" y="2456359"/>
              <a:ext cx="1098635" cy="723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0" h="21600" fill="norm" stroke="1" extrusionOk="0">
                  <a:moveTo>
                    <a:pt x="998" y="21600"/>
                  </a:moveTo>
                  <a:cubicBezTo>
                    <a:pt x="708" y="20084"/>
                    <a:pt x="417" y="18568"/>
                    <a:pt x="272" y="17053"/>
                  </a:cubicBezTo>
                  <a:cubicBezTo>
                    <a:pt x="126" y="15537"/>
                    <a:pt x="126" y="14021"/>
                    <a:pt x="85" y="13011"/>
                  </a:cubicBezTo>
                  <a:cubicBezTo>
                    <a:pt x="43" y="12000"/>
                    <a:pt x="-40" y="11495"/>
                    <a:pt x="22" y="11179"/>
                  </a:cubicBezTo>
                  <a:cubicBezTo>
                    <a:pt x="85" y="10863"/>
                    <a:pt x="292" y="10737"/>
                    <a:pt x="1144" y="10295"/>
                  </a:cubicBezTo>
                  <a:cubicBezTo>
                    <a:pt x="1995" y="9853"/>
                    <a:pt x="3491" y="9095"/>
                    <a:pt x="4903" y="8400"/>
                  </a:cubicBezTo>
                  <a:cubicBezTo>
                    <a:pt x="6315" y="7705"/>
                    <a:pt x="7645" y="7074"/>
                    <a:pt x="9036" y="6411"/>
                  </a:cubicBezTo>
                  <a:cubicBezTo>
                    <a:pt x="10428" y="5747"/>
                    <a:pt x="11882" y="5053"/>
                    <a:pt x="13356" y="4421"/>
                  </a:cubicBezTo>
                  <a:cubicBezTo>
                    <a:pt x="14831" y="3789"/>
                    <a:pt x="16326" y="3221"/>
                    <a:pt x="17489" y="2779"/>
                  </a:cubicBezTo>
                  <a:cubicBezTo>
                    <a:pt x="18652" y="2337"/>
                    <a:pt x="19483" y="2021"/>
                    <a:pt x="20106" y="1579"/>
                  </a:cubicBezTo>
                  <a:cubicBezTo>
                    <a:pt x="20729" y="1137"/>
                    <a:pt x="21145" y="568"/>
                    <a:pt x="2156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9" name="Line"/>
            <p:cNvSpPr/>
            <p:nvPr/>
          </p:nvSpPr>
          <p:spPr>
            <a:xfrm>
              <a:off x="8248056" y="2393222"/>
              <a:ext cx="114694" cy="126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185" fill="norm" stroke="1" extrusionOk="0">
                  <a:moveTo>
                    <a:pt x="3927" y="3126"/>
                  </a:moveTo>
                  <a:cubicBezTo>
                    <a:pt x="1964" y="2418"/>
                    <a:pt x="0" y="1710"/>
                    <a:pt x="0" y="1001"/>
                  </a:cubicBezTo>
                  <a:cubicBezTo>
                    <a:pt x="0" y="293"/>
                    <a:pt x="1964" y="-415"/>
                    <a:pt x="5498" y="293"/>
                  </a:cubicBezTo>
                  <a:cubicBezTo>
                    <a:pt x="9033" y="1001"/>
                    <a:pt x="14138" y="3126"/>
                    <a:pt x="17280" y="5074"/>
                  </a:cubicBezTo>
                  <a:cubicBezTo>
                    <a:pt x="20422" y="7021"/>
                    <a:pt x="21600" y="8792"/>
                    <a:pt x="21207" y="11447"/>
                  </a:cubicBezTo>
                  <a:cubicBezTo>
                    <a:pt x="20815" y="14103"/>
                    <a:pt x="18851" y="17644"/>
                    <a:pt x="16887" y="2118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0" name="Line"/>
            <p:cNvSpPr/>
            <p:nvPr/>
          </p:nvSpPr>
          <p:spPr>
            <a:xfrm>
              <a:off x="8878823" y="2018209"/>
              <a:ext cx="2540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4674"/>
                    <a:pt x="10800" y="9347"/>
                    <a:pt x="14400" y="12947"/>
                  </a:cubicBezTo>
                  <a:cubicBezTo>
                    <a:pt x="18000" y="16547"/>
                    <a:pt x="19800" y="1907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1" name="Line"/>
            <p:cNvSpPr/>
            <p:nvPr/>
          </p:nvSpPr>
          <p:spPr>
            <a:xfrm>
              <a:off x="8867065" y="1965681"/>
              <a:ext cx="240359" cy="1223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167" fill="norm" stroke="1" extrusionOk="0">
                  <a:moveTo>
                    <a:pt x="1053" y="21167"/>
                  </a:moveTo>
                  <a:cubicBezTo>
                    <a:pt x="484" y="19703"/>
                    <a:pt x="-84" y="18238"/>
                    <a:pt x="11" y="16591"/>
                  </a:cubicBezTo>
                  <a:cubicBezTo>
                    <a:pt x="105" y="14943"/>
                    <a:pt x="863" y="13113"/>
                    <a:pt x="3421" y="10184"/>
                  </a:cubicBezTo>
                  <a:cubicBezTo>
                    <a:pt x="5979" y="7255"/>
                    <a:pt x="10337" y="3228"/>
                    <a:pt x="13653" y="1398"/>
                  </a:cubicBezTo>
                  <a:cubicBezTo>
                    <a:pt x="16969" y="-433"/>
                    <a:pt x="19242" y="-67"/>
                    <a:pt x="21516" y="29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2" name="Line"/>
            <p:cNvSpPr/>
            <p:nvPr/>
          </p:nvSpPr>
          <p:spPr>
            <a:xfrm>
              <a:off x="8885173" y="2081709"/>
              <a:ext cx="2222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3" name="Line"/>
            <p:cNvSpPr/>
            <p:nvPr/>
          </p:nvSpPr>
          <p:spPr>
            <a:xfrm>
              <a:off x="9034895" y="2310309"/>
              <a:ext cx="102826" cy="1834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6" h="21037" fill="norm" stroke="1" extrusionOk="0">
                  <a:moveTo>
                    <a:pt x="546" y="2184"/>
                  </a:moveTo>
                  <a:cubicBezTo>
                    <a:pt x="114" y="6310"/>
                    <a:pt x="-318" y="10436"/>
                    <a:pt x="330" y="13591"/>
                  </a:cubicBezTo>
                  <a:cubicBezTo>
                    <a:pt x="978" y="16746"/>
                    <a:pt x="2706" y="18930"/>
                    <a:pt x="4650" y="20144"/>
                  </a:cubicBezTo>
                  <a:cubicBezTo>
                    <a:pt x="6594" y="21357"/>
                    <a:pt x="8754" y="21600"/>
                    <a:pt x="11562" y="19173"/>
                  </a:cubicBezTo>
                  <a:cubicBezTo>
                    <a:pt x="14370" y="16746"/>
                    <a:pt x="17826" y="11649"/>
                    <a:pt x="19554" y="8373"/>
                  </a:cubicBezTo>
                  <a:cubicBezTo>
                    <a:pt x="21282" y="5097"/>
                    <a:pt x="21282" y="3640"/>
                    <a:pt x="20418" y="2548"/>
                  </a:cubicBezTo>
                  <a:cubicBezTo>
                    <a:pt x="19554" y="1456"/>
                    <a:pt x="17826" y="728"/>
                    <a:pt x="16098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4" name="Line"/>
            <p:cNvSpPr/>
            <p:nvPr/>
          </p:nvSpPr>
          <p:spPr>
            <a:xfrm>
              <a:off x="9145523" y="2409330"/>
              <a:ext cx="63501" cy="681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68" fill="norm" stroke="1" extrusionOk="0">
                  <a:moveTo>
                    <a:pt x="0" y="4586"/>
                  </a:moveTo>
                  <a:cubicBezTo>
                    <a:pt x="0" y="7762"/>
                    <a:pt x="0" y="10939"/>
                    <a:pt x="0" y="14115"/>
                  </a:cubicBezTo>
                  <a:cubicBezTo>
                    <a:pt x="0" y="17292"/>
                    <a:pt x="0" y="20468"/>
                    <a:pt x="360" y="20468"/>
                  </a:cubicBezTo>
                  <a:cubicBezTo>
                    <a:pt x="720" y="20468"/>
                    <a:pt x="1440" y="17292"/>
                    <a:pt x="2520" y="12844"/>
                  </a:cubicBezTo>
                  <a:cubicBezTo>
                    <a:pt x="3600" y="8397"/>
                    <a:pt x="5040" y="2680"/>
                    <a:pt x="7200" y="774"/>
                  </a:cubicBezTo>
                  <a:cubicBezTo>
                    <a:pt x="9360" y="-1132"/>
                    <a:pt x="12240" y="774"/>
                    <a:pt x="14400" y="3315"/>
                  </a:cubicBezTo>
                  <a:cubicBezTo>
                    <a:pt x="16560" y="5856"/>
                    <a:pt x="18000" y="9033"/>
                    <a:pt x="19080" y="10939"/>
                  </a:cubicBezTo>
                  <a:cubicBezTo>
                    <a:pt x="20160" y="12844"/>
                    <a:pt x="20880" y="13480"/>
                    <a:pt x="21600" y="1411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5" name="Line"/>
            <p:cNvSpPr/>
            <p:nvPr/>
          </p:nvSpPr>
          <p:spPr>
            <a:xfrm>
              <a:off x="9240773" y="2392859"/>
              <a:ext cx="127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6" name="Line"/>
            <p:cNvSpPr/>
            <p:nvPr/>
          </p:nvSpPr>
          <p:spPr>
            <a:xfrm>
              <a:off x="9259823" y="2303959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7" name="Line"/>
            <p:cNvSpPr/>
            <p:nvPr/>
          </p:nvSpPr>
          <p:spPr>
            <a:xfrm>
              <a:off x="9308506" y="2235760"/>
              <a:ext cx="52918" cy="246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6" fill="norm" stroke="1" extrusionOk="0">
                  <a:moveTo>
                    <a:pt x="21600" y="4287"/>
                  </a:moveTo>
                  <a:cubicBezTo>
                    <a:pt x="19872" y="2810"/>
                    <a:pt x="18144" y="1333"/>
                    <a:pt x="15120" y="594"/>
                  </a:cubicBezTo>
                  <a:cubicBezTo>
                    <a:pt x="12096" y="-144"/>
                    <a:pt x="7776" y="-144"/>
                    <a:pt x="4752" y="318"/>
                  </a:cubicBezTo>
                  <a:cubicBezTo>
                    <a:pt x="1728" y="779"/>
                    <a:pt x="0" y="1702"/>
                    <a:pt x="0" y="4102"/>
                  </a:cubicBezTo>
                  <a:cubicBezTo>
                    <a:pt x="0" y="6502"/>
                    <a:pt x="1728" y="10379"/>
                    <a:pt x="4752" y="13518"/>
                  </a:cubicBezTo>
                  <a:cubicBezTo>
                    <a:pt x="7776" y="16656"/>
                    <a:pt x="12096" y="19056"/>
                    <a:pt x="16416" y="2145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8" name="Line"/>
            <p:cNvSpPr/>
            <p:nvPr/>
          </p:nvSpPr>
          <p:spPr>
            <a:xfrm>
              <a:off x="9291936" y="2342059"/>
              <a:ext cx="94888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0" h="21600" fill="norm" stroke="1" extrusionOk="0">
                  <a:moveTo>
                    <a:pt x="1328" y="21600"/>
                  </a:moveTo>
                  <a:cubicBezTo>
                    <a:pt x="389" y="18600"/>
                    <a:pt x="-550" y="15600"/>
                    <a:pt x="389" y="12900"/>
                  </a:cubicBezTo>
                  <a:cubicBezTo>
                    <a:pt x="1328" y="10200"/>
                    <a:pt x="4146" y="7800"/>
                    <a:pt x="7902" y="5700"/>
                  </a:cubicBezTo>
                  <a:cubicBezTo>
                    <a:pt x="11659" y="3600"/>
                    <a:pt x="16354" y="1800"/>
                    <a:pt x="2105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9" name="Line"/>
            <p:cNvSpPr/>
            <p:nvPr/>
          </p:nvSpPr>
          <p:spPr>
            <a:xfrm>
              <a:off x="9506249" y="2244693"/>
              <a:ext cx="83775" cy="211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2" h="21600" fill="norm" stroke="1" extrusionOk="0">
                  <a:moveTo>
                    <a:pt x="6792" y="2160"/>
                  </a:moveTo>
                  <a:cubicBezTo>
                    <a:pt x="5712" y="1080"/>
                    <a:pt x="4632" y="0"/>
                    <a:pt x="3822" y="0"/>
                  </a:cubicBezTo>
                  <a:cubicBezTo>
                    <a:pt x="3012" y="0"/>
                    <a:pt x="2472" y="1080"/>
                    <a:pt x="1662" y="4320"/>
                  </a:cubicBezTo>
                  <a:cubicBezTo>
                    <a:pt x="852" y="7560"/>
                    <a:pt x="-228" y="12960"/>
                    <a:pt x="42" y="16200"/>
                  </a:cubicBezTo>
                  <a:cubicBezTo>
                    <a:pt x="312" y="19440"/>
                    <a:pt x="1932" y="20520"/>
                    <a:pt x="5712" y="21060"/>
                  </a:cubicBezTo>
                  <a:cubicBezTo>
                    <a:pt x="9492" y="21600"/>
                    <a:pt x="15432" y="21600"/>
                    <a:pt x="21372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0" name="Line"/>
            <p:cNvSpPr/>
            <p:nvPr/>
          </p:nvSpPr>
          <p:spPr>
            <a:xfrm>
              <a:off x="9628123" y="2266294"/>
              <a:ext cx="83765" cy="125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015" fill="norm" stroke="1" extrusionOk="0">
                  <a:moveTo>
                    <a:pt x="11340" y="5239"/>
                  </a:moveTo>
                  <a:cubicBezTo>
                    <a:pt x="8640" y="5947"/>
                    <a:pt x="5940" y="6655"/>
                    <a:pt x="3780" y="8780"/>
                  </a:cubicBezTo>
                  <a:cubicBezTo>
                    <a:pt x="1620" y="10904"/>
                    <a:pt x="0" y="14445"/>
                    <a:pt x="0" y="16924"/>
                  </a:cubicBezTo>
                  <a:cubicBezTo>
                    <a:pt x="0" y="19403"/>
                    <a:pt x="1620" y="20819"/>
                    <a:pt x="5130" y="20996"/>
                  </a:cubicBezTo>
                  <a:cubicBezTo>
                    <a:pt x="8640" y="21173"/>
                    <a:pt x="14040" y="20111"/>
                    <a:pt x="17280" y="17455"/>
                  </a:cubicBezTo>
                  <a:cubicBezTo>
                    <a:pt x="20520" y="14799"/>
                    <a:pt x="21600" y="10550"/>
                    <a:pt x="21330" y="7540"/>
                  </a:cubicBezTo>
                  <a:cubicBezTo>
                    <a:pt x="21060" y="4530"/>
                    <a:pt x="19440" y="2760"/>
                    <a:pt x="17280" y="1521"/>
                  </a:cubicBezTo>
                  <a:cubicBezTo>
                    <a:pt x="15120" y="281"/>
                    <a:pt x="12420" y="-427"/>
                    <a:pt x="10800" y="281"/>
                  </a:cubicBezTo>
                  <a:cubicBezTo>
                    <a:pt x="9180" y="989"/>
                    <a:pt x="8640" y="3114"/>
                    <a:pt x="9720" y="5947"/>
                  </a:cubicBezTo>
                  <a:cubicBezTo>
                    <a:pt x="10800" y="8780"/>
                    <a:pt x="13500" y="12321"/>
                    <a:pt x="16200" y="1586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1" name="Line"/>
            <p:cNvSpPr/>
            <p:nvPr/>
          </p:nvSpPr>
          <p:spPr>
            <a:xfrm>
              <a:off x="9774173" y="2456359"/>
              <a:ext cx="508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2" name="Line"/>
            <p:cNvSpPr/>
            <p:nvPr/>
          </p:nvSpPr>
          <p:spPr>
            <a:xfrm>
              <a:off x="9884239" y="2253159"/>
              <a:ext cx="48685" cy="122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78" y="0"/>
                  </a:moveTo>
                  <a:cubicBezTo>
                    <a:pt x="939" y="4097"/>
                    <a:pt x="0" y="8193"/>
                    <a:pt x="0" y="11172"/>
                  </a:cubicBezTo>
                  <a:cubicBezTo>
                    <a:pt x="0" y="14152"/>
                    <a:pt x="939" y="16014"/>
                    <a:pt x="3757" y="17876"/>
                  </a:cubicBezTo>
                  <a:cubicBezTo>
                    <a:pt x="6574" y="19738"/>
                    <a:pt x="11270" y="21600"/>
                    <a:pt x="14557" y="21600"/>
                  </a:cubicBezTo>
                  <a:cubicBezTo>
                    <a:pt x="17843" y="21600"/>
                    <a:pt x="19722" y="19738"/>
                    <a:pt x="21600" y="1787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3" name="Line"/>
            <p:cNvSpPr/>
            <p:nvPr/>
          </p:nvSpPr>
          <p:spPr>
            <a:xfrm>
              <a:off x="9971023" y="2197711"/>
              <a:ext cx="49348" cy="27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465" fill="norm" stroke="1" extrusionOk="0">
                  <a:moveTo>
                    <a:pt x="0" y="870"/>
                  </a:moveTo>
                  <a:cubicBezTo>
                    <a:pt x="3600" y="367"/>
                    <a:pt x="7200" y="-135"/>
                    <a:pt x="10800" y="32"/>
                  </a:cubicBezTo>
                  <a:cubicBezTo>
                    <a:pt x="14400" y="200"/>
                    <a:pt x="18000" y="1037"/>
                    <a:pt x="19800" y="3549"/>
                  </a:cubicBezTo>
                  <a:cubicBezTo>
                    <a:pt x="21600" y="6060"/>
                    <a:pt x="21600" y="10246"/>
                    <a:pt x="18000" y="13512"/>
                  </a:cubicBezTo>
                  <a:cubicBezTo>
                    <a:pt x="14400" y="16777"/>
                    <a:pt x="7200" y="19121"/>
                    <a:pt x="0" y="2146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4" name="Line"/>
            <p:cNvSpPr/>
            <p:nvPr/>
          </p:nvSpPr>
          <p:spPr>
            <a:xfrm>
              <a:off x="2024755" y="1869191"/>
              <a:ext cx="643769" cy="202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1318" fill="norm" stroke="1" extrusionOk="0">
                  <a:moveTo>
                    <a:pt x="81" y="11669"/>
                  </a:moveTo>
                  <a:cubicBezTo>
                    <a:pt x="1568" y="9888"/>
                    <a:pt x="3055" y="8106"/>
                    <a:pt x="5215" y="6436"/>
                  </a:cubicBezTo>
                  <a:cubicBezTo>
                    <a:pt x="7375" y="4766"/>
                    <a:pt x="10208" y="3207"/>
                    <a:pt x="12262" y="2205"/>
                  </a:cubicBezTo>
                  <a:cubicBezTo>
                    <a:pt x="14315" y="1203"/>
                    <a:pt x="15590" y="758"/>
                    <a:pt x="16794" y="424"/>
                  </a:cubicBezTo>
                  <a:cubicBezTo>
                    <a:pt x="17998" y="90"/>
                    <a:pt x="19131" y="-133"/>
                    <a:pt x="19556" y="90"/>
                  </a:cubicBezTo>
                  <a:cubicBezTo>
                    <a:pt x="19981" y="312"/>
                    <a:pt x="19698" y="980"/>
                    <a:pt x="18458" y="2205"/>
                  </a:cubicBezTo>
                  <a:cubicBezTo>
                    <a:pt x="17219" y="3430"/>
                    <a:pt x="15024" y="5211"/>
                    <a:pt x="13005" y="6881"/>
                  </a:cubicBezTo>
                  <a:cubicBezTo>
                    <a:pt x="10987" y="8552"/>
                    <a:pt x="9146" y="10110"/>
                    <a:pt x="7092" y="12226"/>
                  </a:cubicBezTo>
                  <a:cubicBezTo>
                    <a:pt x="5038" y="14341"/>
                    <a:pt x="2772" y="17013"/>
                    <a:pt x="1497" y="18683"/>
                  </a:cubicBezTo>
                  <a:cubicBezTo>
                    <a:pt x="222" y="20354"/>
                    <a:pt x="-61" y="21022"/>
                    <a:pt x="10" y="21244"/>
                  </a:cubicBezTo>
                  <a:cubicBezTo>
                    <a:pt x="81" y="21467"/>
                    <a:pt x="506" y="21244"/>
                    <a:pt x="1887" y="19797"/>
                  </a:cubicBezTo>
                  <a:cubicBezTo>
                    <a:pt x="3268" y="18349"/>
                    <a:pt x="5605" y="15677"/>
                    <a:pt x="8154" y="13116"/>
                  </a:cubicBezTo>
                  <a:cubicBezTo>
                    <a:pt x="10704" y="10556"/>
                    <a:pt x="13466" y="8106"/>
                    <a:pt x="15732" y="6325"/>
                  </a:cubicBezTo>
                  <a:cubicBezTo>
                    <a:pt x="17998" y="4543"/>
                    <a:pt x="19769" y="3430"/>
                    <a:pt x="21539" y="231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5" name="Line"/>
            <p:cNvSpPr/>
            <p:nvPr/>
          </p:nvSpPr>
          <p:spPr>
            <a:xfrm>
              <a:off x="4332223" y="5097959"/>
              <a:ext cx="1905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6" name="Line"/>
            <p:cNvSpPr/>
            <p:nvPr/>
          </p:nvSpPr>
          <p:spPr>
            <a:xfrm>
              <a:off x="4309742" y="5461611"/>
              <a:ext cx="59670" cy="131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7" h="20922" fill="norm" stroke="1" extrusionOk="0">
                  <a:moveTo>
                    <a:pt x="19083" y="1754"/>
                  </a:moveTo>
                  <a:cubicBezTo>
                    <a:pt x="16103" y="742"/>
                    <a:pt x="13124" y="-271"/>
                    <a:pt x="10517" y="67"/>
                  </a:cubicBezTo>
                  <a:cubicBezTo>
                    <a:pt x="7910" y="404"/>
                    <a:pt x="5676" y="2092"/>
                    <a:pt x="3814" y="4792"/>
                  </a:cubicBezTo>
                  <a:cubicBezTo>
                    <a:pt x="1951" y="7492"/>
                    <a:pt x="462" y="11204"/>
                    <a:pt x="89" y="13904"/>
                  </a:cubicBezTo>
                  <a:cubicBezTo>
                    <a:pt x="-283" y="16604"/>
                    <a:pt x="462" y="18291"/>
                    <a:pt x="3069" y="19473"/>
                  </a:cubicBezTo>
                  <a:cubicBezTo>
                    <a:pt x="5676" y="20654"/>
                    <a:pt x="10145" y="21329"/>
                    <a:pt x="13496" y="20654"/>
                  </a:cubicBezTo>
                  <a:cubicBezTo>
                    <a:pt x="16848" y="19979"/>
                    <a:pt x="19083" y="17954"/>
                    <a:pt x="20200" y="14917"/>
                  </a:cubicBezTo>
                  <a:cubicBezTo>
                    <a:pt x="21317" y="11879"/>
                    <a:pt x="21317" y="7829"/>
                    <a:pt x="19827" y="5298"/>
                  </a:cubicBezTo>
                  <a:cubicBezTo>
                    <a:pt x="18338" y="2767"/>
                    <a:pt x="15358" y="1754"/>
                    <a:pt x="13869" y="2092"/>
                  </a:cubicBezTo>
                  <a:cubicBezTo>
                    <a:pt x="12379" y="2429"/>
                    <a:pt x="12379" y="4116"/>
                    <a:pt x="12379" y="580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7" name="Line"/>
            <p:cNvSpPr/>
            <p:nvPr/>
          </p:nvSpPr>
          <p:spPr>
            <a:xfrm>
              <a:off x="4433823" y="5529759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8" name="Line"/>
            <p:cNvSpPr/>
            <p:nvPr/>
          </p:nvSpPr>
          <p:spPr>
            <a:xfrm>
              <a:off x="4478273" y="5445268"/>
              <a:ext cx="203201" cy="1365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7" fill="norm" stroke="1" extrusionOk="0">
                  <a:moveTo>
                    <a:pt x="0" y="5210"/>
                  </a:moveTo>
                  <a:cubicBezTo>
                    <a:pt x="0" y="3573"/>
                    <a:pt x="0" y="1937"/>
                    <a:pt x="900" y="955"/>
                  </a:cubicBezTo>
                  <a:cubicBezTo>
                    <a:pt x="1800" y="-27"/>
                    <a:pt x="3600" y="-354"/>
                    <a:pt x="4950" y="464"/>
                  </a:cubicBezTo>
                  <a:cubicBezTo>
                    <a:pt x="6300" y="1282"/>
                    <a:pt x="7200" y="3246"/>
                    <a:pt x="7538" y="5864"/>
                  </a:cubicBezTo>
                  <a:cubicBezTo>
                    <a:pt x="7875" y="8482"/>
                    <a:pt x="7650" y="11755"/>
                    <a:pt x="7088" y="14046"/>
                  </a:cubicBezTo>
                  <a:cubicBezTo>
                    <a:pt x="6525" y="16337"/>
                    <a:pt x="5625" y="17646"/>
                    <a:pt x="5738" y="18791"/>
                  </a:cubicBezTo>
                  <a:cubicBezTo>
                    <a:pt x="5850" y="19937"/>
                    <a:pt x="6975" y="20919"/>
                    <a:pt x="9788" y="21082"/>
                  </a:cubicBezTo>
                  <a:cubicBezTo>
                    <a:pt x="12600" y="21246"/>
                    <a:pt x="17100" y="20591"/>
                    <a:pt x="21600" y="1993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9" name="Line"/>
            <p:cNvSpPr/>
            <p:nvPr/>
          </p:nvSpPr>
          <p:spPr>
            <a:xfrm>
              <a:off x="5456173" y="5072559"/>
              <a:ext cx="1270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5929"/>
                    <a:pt x="7200" y="11859"/>
                    <a:pt x="10800" y="15459"/>
                  </a:cubicBezTo>
                  <a:cubicBezTo>
                    <a:pt x="14400" y="19059"/>
                    <a:pt x="18000" y="203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0" name="Line"/>
            <p:cNvSpPr/>
            <p:nvPr/>
          </p:nvSpPr>
          <p:spPr>
            <a:xfrm>
              <a:off x="5368549" y="5440340"/>
              <a:ext cx="74925" cy="106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0563" fill="norm" stroke="1" extrusionOk="0">
                  <a:moveTo>
                    <a:pt x="21238" y="3768"/>
                  </a:moveTo>
                  <a:cubicBezTo>
                    <a:pt x="18838" y="2138"/>
                    <a:pt x="16438" y="508"/>
                    <a:pt x="13738" y="101"/>
                  </a:cubicBezTo>
                  <a:cubicBezTo>
                    <a:pt x="11038" y="-307"/>
                    <a:pt x="8038" y="508"/>
                    <a:pt x="5638" y="2953"/>
                  </a:cubicBezTo>
                  <a:cubicBezTo>
                    <a:pt x="3238" y="5399"/>
                    <a:pt x="1438" y="9474"/>
                    <a:pt x="538" y="12531"/>
                  </a:cubicBezTo>
                  <a:cubicBezTo>
                    <a:pt x="-362" y="15587"/>
                    <a:pt x="-362" y="17625"/>
                    <a:pt x="2338" y="19051"/>
                  </a:cubicBezTo>
                  <a:cubicBezTo>
                    <a:pt x="5038" y="20478"/>
                    <a:pt x="10438" y="21293"/>
                    <a:pt x="14038" y="19663"/>
                  </a:cubicBezTo>
                  <a:cubicBezTo>
                    <a:pt x="17638" y="18033"/>
                    <a:pt x="19438" y="13957"/>
                    <a:pt x="19138" y="10697"/>
                  </a:cubicBezTo>
                  <a:cubicBezTo>
                    <a:pt x="18838" y="7436"/>
                    <a:pt x="16438" y="4991"/>
                    <a:pt x="14038" y="254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1" name="Line"/>
            <p:cNvSpPr/>
            <p:nvPr/>
          </p:nvSpPr>
          <p:spPr>
            <a:xfrm>
              <a:off x="5506973" y="5491659"/>
              <a:ext cx="317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2" name="Line"/>
            <p:cNvSpPr/>
            <p:nvPr/>
          </p:nvSpPr>
          <p:spPr>
            <a:xfrm>
              <a:off x="5593670" y="5364659"/>
              <a:ext cx="110154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9" h="21600" fill="norm" stroke="1" extrusionOk="0">
                  <a:moveTo>
                    <a:pt x="6537" y="0"/>
                  </a:moveTo>
                  <a:cubicBezTo>
                    <a:pt x="4500" y="3114"/>
                    <a:pt x="2462" y="6227"/>
                    <a:pt x="1239" y="8465"/>
                  </a:cubicBezTo>
                  <a:cubicBezTo>
                    <a:pt x="17" y="10703"/>
                    <a:pt x="-391" y="12065"/>
                    <a:pt x="424" y="12746"/>
                  </a:cubicBezTo>
                  <a:cubicBezTo>
                    <a:pt x="1239" y="13427"/>
                    <a:pt x="3277" y="13427"/>
                    <a:pt x="4907" y="13038"/>
                  </a:cubicBezTo>
                  <a:cubicBezTo>
                    <a:pt x="6537" y="12649"/>
                    <a:pt x="7760" y="11870"/>
                    <a:pt x="9186" y="11189"/>
                  </a:cubicBezTo>
                  <a:cubicBezTo>
                    <a:pt x="10613" y="10508"/>
                    <a:pt x="12243" y="9924"/>
                    <a:pt x="13466" y="10119"/>
                  </a:cubicBezTo>
                  <a:cubicBezTo>
                    <a:pt x="14688" y="10314"/>
                    <a:pt x="15503" y="11286"/>
                    <a:pt x="16115" y="12941"/>
                  </a:cubicBezTo>
                  <a:cubicBezTo>
                    <a:pt x="16726" y="14595"/>
                    <a:pt x="17134" y="16930"/>
                    <a:pt x="17949" y="18486"/>
                  </a:cubicBezTo>
                  <a:cubicBezTo>
                    <a:pt x="18764" y="20043"/>
                    <a:pt x="19986" y="20822"/>
                    <a:pt x="21209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3" name="Line"/>
            <p:cNvSpPr/>
            <p:nvPr/>
          </p:nvSpPr>
          <p:spPr>
            <a:xfrm>
              <a:off x="5849873" y="5078909"/>
              <a:ext cx="63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4" name="Line"/>
            <p:cNvSpPr/>
            <p:nvPr/>
          </p:nvSpPr>
          <p:spPr>
            <a:xfrm>
              <a:off x="5869428" y="5359253"/>
              <a:ext cx="55734" cy="80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4" h="21007" fill="norm" stroke="1" extrusionOk="0">
                  <a:moveTo>
                    <a:pt x="11809" y="3076"/>
                  </a:moveTo>
                  <a:cubicBezTo>
                    <a:pt x="7809" y="3630"/>
                    <a:pt x="3809" y="4184"/>
                    <a:pt x="1809" y="5845"/>
                  </a:cubicBezTo>
                  <a:cubicBezTo>
                    <a:pt x="-191" y="7507"/>
                    <a:pt x="-191" y="10276"/>
                    <a:pt x="209" y="13045"/>
                  </a:cubicBezTo>
                  <a:cubicBezTo>
                    <a:pt x="609" y="15815"/>
                    <a:pt x="1409" y="18584"/>
                    <a:pt x="3809" y="19968"/>
                  </a:cubicBezTo>
                  <a:cubicBezTo>
                    <a:pt x="6209" y="21353"/>
                    <a:pt x="10209" y="21353"/>
                    <a:pt x="13409" y="19968"/>
                  </a:cubicBezTo>
                  <a:cubicBezTo>
                    <a:pt x="16609" y="18584"/>
                    <a:pt x="19009" y="15815"/>
                    <a:pt x="20209" y="12768"/>
                  </a:cubicBezTo>
                  <a:cubicBezTo>
                    <a:pt x="21409" y="9722"/>
                    <a:pt x="21409" y="6399"/>
                    <a:pt x="19809" y="3907"/>
                  </a:cubicBezTo>
                  <a:cubicBezTo>
                    <a:pt x="18209" y="1415"/>
                    <a:pt x="15009" y="-247"/>
                    <a:pt x="12209" y="30"/>
                  </a:cubicBezTo>
                  <a:cubicBezTo>
                    <a:pt x="9409" y="307"/>
                    <a:pt x="7009" y="2522"/>
                    <a:pt x="4609" y="473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5" name="Line"/>
            <p:cNvSpPr/>
            <p:nvPr/>
          </p:nvSpPr>
          <p:spPr>
            <a:xfrm>
              <a:off x="5989573" y="5409109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6" name="Line"/>
            <p:cNvSpPr/>
            <p:nvPr/>
          </p:nvSpPr>
          <p:spPr>
            <a:xfrm>
              <a:off x="6048431" y="5351909"/>
              <a:ext cx="51987" cy="159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4" h="21120" fill="norm" stroke="1" extrusionOk="0">
                  <a:moveTo>
                    <a:pt x="9298" y="848"/>
                  </a:moveTo>
                  <a:cubicBezTo>
                    <a:pt x="5144" y="287"/>
                    <a:pt x="991" y="-274"/>
                    <a:pt x="160" y="147"/>
                  </a:cubicBezTo>
                  <a:cubicBezTo>
                    <a:pt x="-671" y="568"/>
                    <a:pt x="1821" y="1970"/>
                    <a:pt x="5560" y="4074"/>
                  </a:cubicBezTo>
                  <a:cubicBezTo>
                    <a:pt x="9298" y="6178"/>
                    <a:pt x="14283" y="8983"/>
                    <a:pt x="17191" y="11508"/>
                  </a:cubicBezTo>
                  <a:cubicBezTo>
                    <a:pt x="20098" y="14032"/>
                    <a:pt x="20929" y="16277"/>
                    <a:pt x="20098" y="17960"/>
                  </a:cubicBezTo>
                  <a:cubicBezTo>
                    <a:pt x="19267" y="19643"/>
                    <a:pt x="16775" y="20765"/>
                    <a:pt x="14698" y="21045"/>
                  </a:cubicBezTo>
                  <a:cubicBezTo>
                    <a:pt x="12621" y="21326"/>
                    <a:pt x="10960" y="20765"/>
                    <a:pt x="9298" y="2020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7" name="Line"/>
            <p:cNvSpPr/>
            <p:nvPr/>
          </p:nvSpPr>
          <p:spPr>
            <a:xfrm>
              <a:off x="6046723" y="5313859"/>
              <a:ext cx="133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8" name="Line"/>
            <p:cNvSpPr/>
            <p:nvPr/>
          </p:nvSpPr>
          <p:spPr>
            <a:xfrm>
              <a:off x="4617973" y="5117009"/>
              <a:ext cx="5715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472"/>
                    <a:pt x="9600" y="10944"/>
                    <a:pt x="13200" y="14544"/>
                  </a:cubicBezTo>
                  <a:cubicBezTo>
                    <a:pt x="16800" y="18144"/>
                    <a:pt x="19200" y="1987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9" name="Line"/>
            <p:cNvSpPr/>
            <p:nvPr/>
          </p:nvSpPr>
          <p:spPr>
            <a:xfrm>
              <a:off x="4697072" y="5313859"/>
              <a:ext cx="59442" cy="91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6" h="21119" fill="norm" stroke="1" extrusionOk="0">
                  <a:moveTo>
                    <a:pt x="16855" y="0"/>
                  </a:moveTo>
                  <a:cubicBezTo>
                    <a:pt x="13131" y="0"/>
                    <a:pt x="9407" y="0"/>
                    <a:pt x="6800" y="1227"/>
                  </a:cubicBezTo>
                  <a:cubicBezTo>
                    <a:pt x="4193" y="2455"/>
                    <a:pt x="2703" y="4909"/>
                    <a:pt x="1586" y="7364"/>
                  </a:cubicBezTo>
                  <a:cubicBezTo>
                    <a:pt x="469" y="9818"/>
                    <a:pt x="-276" y="12273"/>
                    <a:pt x="96" y="14727"/>
                  </a:cubicBezTo>
                  <a:cubicBezTo>
                    <a:pt x="469" y="17182"/>
                    <a:pt x="1958" y="19636"/>
                    <a:pt x="4565" y="20618"/>
                  </a:cubicBezTo>
                  <a:cubicBezTo>
                    <a:pt x="7172" y="21600"/>
                    <a:pt x="10896" y="21109"/>
                    <a:pt x="13876" y="19391"/>
                  </a:cubicBezTo>
                  <a:cubicBezTo>
                    <a:pt x="16855" y="17673"/>
                    <a:pt x="19090" y="14727"/>
                    <a:pt x="20207" y="11536"/>
                  </a:cubicBezTo>
                  <a:cubicBezTo>
                    <a:pt x="21324" y="8345"/>
                    <a:pt x="21324" y="4909"/>
                    <a:pt x="18717" y="3436"/>
                  </a:cubicBezTo>
                  <a:cubicBezTo>
                    <a:pt x="16110" y="1964"/>
                    <a:pt x="10896" y="2455"/>
                    <a:pt x="7545" y="4173"/>
                  </a:cubicBezTo>
                  <a:cubicBezTo>
                    <a:pt x="4193" y="5891"/>
                    <a:pt x="2703" y="8836"/>
                    <a:pt x="1214" y="1178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0" name="Line"/>
            <p:cNvSpPr/>
            <p:nvPr/>
          </p:nvSpPr>
          <p:spPr>
            <a:xfrm>
              <a:off x="4833873" y="5358309"/>
              <a:ext cx="317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1" name="Line"/>
            <p:cNvSpPr/>
            <p:nvPr/>
          </p:nvSpPr>
          <p:spPr>
            <a:xfrm>
              <a:off x="4897373" y="5273209"/>
              <a:ext cx="94308" cy="23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444" fill="norm" stroke="1" extrusionOk="0">
                  <a:moveTo>
                    <a:pt x="7200" y="2004"/>
                  </a:moveTo>
                  <a:cubicBezTo>
                    <a:pt x="8640" y="1219"/>
                    <a:pt x="10080" y="433"/>
                    <a:pt x="12000" y="139"/>
                  </a:cubicBezTo>
                  <a:cubicBezTo>
                    <a:pt x="13920" y="-156"/>
                    <a:pt x="16320" y="40"/>
                    <a:pt x="18240" y="531"/>
                  </a:cubicBezTo>
                  <a:cubicBezTo>
                    <a:pt x="20160" y="1022"/>
                    <a:pt x="21600" y="1808"/>
                    <a:pt x="21360" y="3084"/>
                  </a:cubicBezTo>
                  <a:cubicBezTo>
                    <a:pt x="21120" y="4360"/>
                    <a:pt x="19200" y="6128"/>
                    <a:pt x="18480" y="8189"/>
                  </a:cubicBezTo>
                  <a:cubicBezTo>
                    <a:pt x="17760" y="10251"/>
                    <a:pt x="18240" y="12608"/>
                    <a:pt x="16800" y="14768"/>
                  </a:cubicBezTo>
                  <a:cubicBezTo>
                    <a:pt x="15360" y="16928"/>
                    <a:pt x="12000" y="18891"/>
                    <a:pt x="8880" y="19971"/>
                  </a:cubicBezTo>
                  <a:cubicBezTo>
                    <a:pt x="5760" y="21051"/>
                    <a:pt x="2880" y="21248"/>
                    <a:pt x="0" y="2144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2" name="Line"/>
            <p:cNvSpPr/>
            <p:nvPr/>
          </p:nvSpPr>
          <p:spPr>
            <a:xfrm>
              <a:off x="4582958" y="5179378"/>
              <a:ext cx="111216" cy="121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427" fill="norm" stroke="1" extrusionOk="0">
                  <a:moveTo>
                    <a:pt x="7964" y="6903"/>
                  </a:moveTo>
                  <a:cubicBezTo>
                    <a:pt x="10002" y="6158"/>
                    <a:pt x="12039" y="5413"/>
                    <a:pt x="13466" y="4110"/>
                  </a:cubicBezTo>
                  <a:cubicBezTo>
                    <a:pt x="14892" y="2806"/>
                    <a:pt x="15707" y="944"/>
                    <a:pt x="14892" y="572"/>
                  </a:cubicBezTo>
                  <a:cubicBezTo>
                    <a:pt x="14077" y="199"/>
                    <a:pt x="11632" y="1317"/>
                    <a:pt x="9390" y="2620"/>
                  </a:cubicBezTo>
                  <a:cubicBezTo>
                    <a:pt x="7149" y="3924"/>
                    <a:pt x="5111" y="5413"/>
                    <a:pt x="3277" y="7461"/>
                  </a:cubicBezTo>
                  <a:cubicBezTo>
                    <a:pt x="1443" y="9510"/>
                    <a:pt x="-187" y="12117"/>
                    <a:pt x="17" y="13048"/>
                  </a:cubicBezTo>
                  <a:cubicBezTo>
                    <a:pt x="221" y="13979"/>
                    <a:pt x="2258" y="13234"/>
                    <a:pt x="4092" y="12303"/>
                  </a:cubicBezTo>
                  <a:cubicBezTo>
                    <a:pt x="5926" y="11372"/>
                    <a:pt x="7556" y="10255"/>
                    <a:pt x="9187" y="8951"/>
                  </a:cubicBezTo>
                  <a:cubicBezTo>
                    <a:pt x="10817" y="7648"/>
                    <a:pt x="12447" y="6158"/>
                    <a:pt x="12651" y="6158"/>
                  </a:cubicBezTo>
                  <a:cubicBezTo>
                    <a:pt x="12855" y="6158"/>
                    <a:pt x="11632" y="7648"/>
                    <a:pt x="11632" y="7648"/>
                  </a:cubicBezTo>
                  <a:cubicBezTo>
                    <a:pt x="11632" y="7648"/>
                    <a:pt x="12855" y="6158"/>
                    <a:pt x="13873" y="4296"/>
                  </a:cubicBezTo>
                  <a:cubicBezTo>
                    <a:pt x="14892" y="2434"/>
                    <a:pt x="15707" y="199"/>
                    <a:pt x="15911" y="13"/>
                  </a:cubicBezTo>
                  <a:cubicBezTo>
                    <a:pt x="16115" y="-173"/>
                    <a:pt x="15707" y="1689"/>
                    <a:pt x="15504" y="4855"/>
                  </a:cubicBezTo>
                  <a:cubicBezTo>
                    <a:pt x="15300" y="8020"/>
                    <a:pt x="15300" y="12489"/>
                    <a:pt x="16319" y="15468"/>
                  </a:cubicBezTo>
                  <a:cubicBezTo>
                    <a:pt x="17338" y="18448"/>
                    <a:pt x="19375" y="19937"/>
                    <a:pt x="21413" y="214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3" name="Line"/>
            <p:cNvSpPr/>
            <p:nvPr/>
          </p:nvSpPr>
          <p:spPr>
            <a:xfrm>
              <a:off x="4929123" y="5100076"/>
              <a:ext cx="31751" cy="105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2528"/>
                  </a:moveTo>
                  <a:cubicBezTo>
                    <a:pt x="0" y="10368"/>
                    <a:pt x="0" y="8208"/>
                    <a:pt x="720" y="5616"/>
                  </a:cubicBezTo>
                  <a:cubicBezTo>
                    <a:pt x="1440" y="3024"/>
                    <a:pt x="2880" y="0"/>
                    <a:pt x="5040" y="0"/>
                  </a:cubicBezTo>
                  <a:cubicBezTo>
                    <a:pt x="7200" y="0"/>
                    <a:pt x="10080" y="3024"/>
                    <a:pt x="12960" y="7128"/>
                  </a:cubicBezTo>
                  <a:cubicBezTo>
                    <a:pt x="15840" y="11232"/>
                    <a:pt x="18720" y="1641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4" name="Line"/>
            <p:cNvSpPr/>
            <p:nvPr/>
          </p:nvSpPr>
          <p:spPr>
            <a:xfrm>
              <a:off x="6821423" y="5047159"/>
              <a:ext cx="190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4140"/>
                    <a:pt x="14400" y="8280"/>
                    <a:pt x="18000" y="11880"/>
                  </a:cubicBezTo>
                  <a:cubicBezTo>
                    <a:pt x="21600" y="15480"/>
                    <a:pt x="21600" y="185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5" name="Line"/>
            <p:cNvSpPr/>
            <p:nvPr/>
          </p:nvSpPr>
          <p:spPr>
            <a:xfrm>
              <a:off x="6726983" y="5371009"/>
              <a:ext cx="88091" cy="131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5" h="21600" fill="norm" stroke="1" extrusionOk="0">
                  <a:moveTo>
                    <a:pt x="20905" y="0"/>
                  </a:moveTo>
                  <a:cubicBezTo>
                    <a:pt x="16886" y="0"/>
                    <a:pt x="12868" y="0"/>
                    <a:pt x="9100" y="2613"/>
                  </a:cubicBezTo>
                  <a:cubicBezTo>
                    <a:pt x="5333" y="5226"/>
                    <a:pt x="1817" y="10452"/>
                    <a:pt x="561" y="13935"/>
                  </a:cubicBezTo>
                  <a:cubicBezTo>
                    <a:pt x="-695" y="17419"/>
                    <a:pt x="310" y="19161"/>
                    <a:pt x="2068" y="20206"/>
                  </a:cubicBezTo>
                  <a:cubicBezTo>
                    <a:pt x="3826" y="21252"/>
                    <a:pt x="6338" y="21600"/>
                    <a:pt x="8849" y="21600"/>
                  </a:cubicBezTo>
                  <a:cubicBezTo>
                    <a:pt x="11361" y="21600"/>
                    <a:pt x="13872" y="21252"/>
                    <a:pt x="15631" y="19161"/>
                  </a:cubicBezTo>
                  <a:cubicBezTo>
                    <a:pt x="17389" y="17071"/>
                    <a:pt x="18393" y="13239"/>
                    <a:pt x="17640" y="10974"/>
                  </a:cubicBezTo>
                  <a:cubicBezTo>
                    <a:pt x="16886" y="8710"/>
                    <a:pt x="14375" y="8013"/>
                    <a:pt x="11863" y="731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6" name="Line"/>
            <p:cNvSpPr/>
            <p:nvPr/>
          </p:nvSpPr>
          <p:spPr>
            <a:xfrm>
              <a:off x="6865873" y="5453559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7" name="Line"/>
            <p:cNvSpPr/>
            <p:nvPr/>
          </p:nvSpPr>
          <p:spPr>
            <a:xfrm>
              <a:off x="6934288" y="5368746"/>
              <a:ext cx="81734" cy="219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3" h="21124" fill="norm" stroke="1" extrusionOk="0">
                  <a:moveTo>
                    <a:pt x="13001" y="218"/>
                  </a:moveTo>
                  <a:cubicBezTo>
                    <a:pt x="8786" y="14"/>
                    <a:pt x="4571" y="-190"/>
                    <a:pt x="2201" y="319"/>
                  </a:cubicBezTo>
                  <a:cubicBezTo>
                    <a:pt x="-170" y="829"/>
                    <a:pt x="-697" y="2052"/>
                    <a:pt x="1410" y="3376"/>
                  </a:cubicBezTo>
                  <a:cubicBezTo>
                    <a:pt x="3518" y="4701"/>
                    <a:pt x="8259" y="6127"/>
                    <a:pt x="12210" y="7757"/>
                  </a:cubicBezTo>
                  <a:cubicBezTo>
                    <a:pt x="16162" y="9387"/>
                    <a:pt x="19323" y="11221"/>
                    <a:pt x="18796" y="13463"/>
                  </a:cubicBezTo>
                  <a:cubicBezTo>
                    <a:pt x="18269" y="15704"/>
                    <a:pt x="14054" y="18353"/>
                    <a:pt x="10366" y="19780"/>
                  </a:cubicBezTo>
                  <a:cubicBezTo>
                    <a:pt x="6679" y="21206"/>
                    <a:pt x="3518" y="21410"/>
                    <a:pt x="1674" y="20799"/>
                  </a:cubicBezTo>
                  <a:cubicBezTo>
                    <a:pt x="-170" y="20187"/>
                    <a:pt x="-697" y="18761"/>
                    <a:pt x="1147" y="16621"/>
                  </a:cubicBezTo>
                  <a:cubicBezTo>
                    <a:pt x="2991" y="14482"/>
                    <a:pt x="7205" y="11629"/>
                    <a:pt x="10893" y="9489"/>
                  </a:cubicBezTo>
                  <a:cubicBezTo>
                    <a:pt x="14581" y="7350"/>
                    <a:pt x="17742" y="5923"/>
                    <a:pt x="19323" y="4701"/>
                  </a:cubicBezTo>
                  <a:cubicBezTo>
                    <a:pt x="20903" y="3478"/>
                    <a:pt x="20903" y="2459"/>
                    <a:pt x="17479" y="2052"/>
                  </a:cubicBezTo>
                  <a:cubicBezTo>
                    <a:pt x="14054" y="1644"/>
                    <a:pt x="7205" y="1848"/>
                    <a:pt x="357" y="205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8" name="Line"/>
            <p:cNvSpPr/>
            <p:nvPr/>
          </p:nvSpPr>
          <p:spPr>
            <a:xfrm>
              <a:off x="3494023" y="5168750"/>
              <a:ext cx="857251" cy="81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4" fill="norm" stroke="1" extrusionOk="0">
                  <a:moveTo>
                    <a:pt x="0" y="21354"/>
                  </a:moveTo>
                  <a:cubicBezTo>
                    <a:pt x="1920" y="20800"/>
                    <a:pt x="3840" y="20246"/>
                    <a:pt x="5600" y="19416"/>
                  </a:cubicBezTo>
                  <a:cubicBezTo>
                    <a:pt x="7360" y="18585"/>
                    <a:pt x="8960" y="17477"/>
                    <a:pt x="10480" y="15816"/>
                  </a:cubicBezTo>
                  <a:cubicBezTo>
                    <a:pt x="12000" y="14154"/>
                    <a:pt x="13440" y="11939"/>
                    <a:pt x="14693" y="10831"/>
                  </a:cubicBezTo>
                  <a:cubicBezTo>
                    <a:pt x="15947" y="9723"/>
                    <a:pt x="17013" y="9723"/>
                    <a:pt x="17813" y="8892"/>
                  </a:cubicBezTo>
                  <a:cubicBezTo>
                    <a:pt x="18613" y="8062"/>
                    <a:pt x="19147" y="6400"/>
                    <a:pt x="19547" y="5292"/>
                  </a:cubicBezTo>
                  <a:cubicBezTo>
                    <a:pt x="19947" y="4185"/>
                    <a:pt x="20213" y="3631"/>
                    <a:pt x="20480" y="3354"/>
                  </a:cubicBezTo>
                  <a:cubicBezTo>
                    <a:pt x="20747" y="3077"/>
                    <a:pt x="21013" y="3077"/>
                    <a:pt x="21040" y="2246"/>
                  </a:cubicBezTo>
                  <a:cubicBezTo>
                    <a:pt x="21067" y="1416"/>
                    <a:pt x="20853" y="-246"/>
                    <a:pt x="20667" y="31"/>
                  </a:cubicBezTo>
                  <a:cubicBezTo>
                    <a:pt x="20480" y="308"/>
                    <a:pt x="20320" y="2523"/>
                    <a:pt x="20480" y="3908"/>
                  </a:cubicBezTo>
                  <a:cubicBezTo>
                    <a:pt x="20640" y="5292"/>
                    <a:pt x="21120" y="5846"/>
                    <a:pt x="21600" y="64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9" name="Line"/>
            <p:cNvSpPr/>
            <p:nvPr/>
          </p:nvSpPr>
          <p:spPr>
            <a:xfrm>
              <a:off x="4313173" y="4774109"/>
              <a:ext cx="38101" cy="442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7" fill="norm" stroke="1" extrusionOk="0">
                  <a:moveTo>
                    <a:pt x="0" y="0"/>
                  </a:moveTo>
                  <a:cubicBezTo>
                    <a:pt x="2400" y="2674"/>
                    <a:pt x="4800" y="5349"/>
                    <a:pt x="5400" y="7714"/>
                  </a:cubicBezTo>
                  <a:cubicBezTo>
                    <a:pt x="6000" y="10080"/>
                    <a:pt x="4800" y="12137"/>
                    <a:pt x="4800" y="13937"/>
                  </a:cubicBezTo>
                  <a:cubicBezTo>
                    <a:pt x="4800" y="15737"/>
                    <a:pt x="6000" y="17280"/>
                    <a:pt x="6000" y="18309"/>
                  </a:cubicBezTo>
                  <a:cubicBezTo>
                    <a:pt x="6000" y="19337"/>
                    <a:pt x="4800" y="19851"/>
                    <a:pt x="4800" y="20366"/>
                  </a:cubicBezTo>
                  <a:cubicBezTo>
                    <a:pt x="4800" y="20880"/>
                    <a:pt x="6000" y="21394"/>
                    <a:pt x="9000" y="21497"/>
                  </a:cubicBezTo>
                  <a:cubicBezTo>
                    <a:pt x="12000" y="21600"/>
                    <a:pt x="16800" y="21291"/>
                    <a:pt x="21600" y="2098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0" name="Line"/>
            <p:cNvSpPr/>
            <p:nvPr/>
          </p:nvSpPr>
          <p:spPr>
            <a:xfrm>
              <a:off x="4281401" y="4742359"/>
              <a:ext cx="70446" cy="64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69" h="21091" fill="norm" stroke="1" extrusionOk="0">
                  <a:moveTo>
                    <a:pt x="9006" y="0"/>
                  </a:moveTo>
                  <a:cubicBezTo>
                    <a:pt x="6606" y="2090"/>
                    <a:pt x="4206" y="4181"/>
                    <a:pt x="2406" y="6968"/>
                  </a:cubicBezTo>
                  <a:cubicBezTo>
                    <a:pt x="606" y="9755"/>
                    <a:pt x="-594" y="13239"/>
                    <a:pt x="306" y="15329"/>
                  </a:cubicBezTo>
                  <a:cubicBezTo>
                    <a:pt x="1206" y="17419"/>
                    <a:pt x="4206" y="18116"/>
                    <a:pt x="8406" y="19161"/>
                  </a:cubicBezTo>
                  <a:cubicBezTo>
                    <a:pt x="12606" y="20206"/>
                    <a:pt x="18006" y="21600"/>
                    <a:pt x="19506" y="20903"/>
                  </a:cubicBezTo>
                  <a:cubicBezTo>
                    <a:pt x="21006" y="20206"/>
                    <a:pt x="18606" y="17419"/>
                    <a:pt x="15906" y="15677"/>
                  </a:cubicBezTo>
                  <a:cubicBezTo>
                    <a:pt x="13206" y="13935"/>
                    <a:pt x="10206" y="13239"/>
                    <a:pt x="8706" y="13587"/>
                  </a:cubicBezTo>
                  <a:cubicBezTo>
                    <a:pt x="7206" y="13935"/>
                    <a:pt x="7206" y="15329"/>
                    <a:pt x="7206" y="1672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1" name="Line"/>
            <p:cNvSpPr/>
            <p:nvPr/>
          </p:nvSpPr>
          <p:spPr>
            <a:xfrm>
              <a:off x="4236973" y="4771993"/>
              <a:ext cx="719667" cy="275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6646"/>
                  </a:moveTo>
                  <a:cubicBezTo>
                    <a:pt x="2859" y="6646"/>
                    <a:pt x="5718" y="6646"/>
                    <a:pt x="8449" y="6646"/>
                  </a:cubicBezTo>
                  <a:cubicBezTo>
                    <a:pt x="11181" y="6646"/>
                    <a:pt x="13786" y="6646"/>
                    <a:pt x="15851" y="6646"/>
                  </a:cubicBezTo>
                  <a:cubicBezTo>
                    <a:pt x="17915" y="6646"/>
                    <a:pt x="19440" y="6646"/>
                    <a:pt x="20361" y="6646"/>
                  </a:cubicBezTo>
                  <a:cubicBezTo>
                    <a:pt x="21282" y="6646"/>
                    <a:pt x="21600" y="6646"/>
                    <a:pt x="21600" y="4985"/>
                  </a:cubicBezTo>
                  <a:cubicBezTo>
                    <a:pt x="21600" y="3323"/>
                    <a:pt x="21282" y="0"/>
                    <a:pt x="20965" y="0"/>
                  </a:cubicBezTo>
                  <a:cubicBezTo>
                    <a:pt x="20647" y="0"/>
                    <a:pt x="20329" y="3323"/>
                    <a:pt x="20329" y="5815"/>
                  </a:cubicBezTo>
                  <a:cubicBezTo>
                    <a:pt x="20329" y="8308"/>
                    <a:pt x="20647" y="9969"/>
                    <a:pt x="20647" y="12462"/>
                  </a:cubicBezTo>
                  <a:cubicBezTo>
                    <a:pt x="20647" y="14954"/>
                    <a:pt x="20329" y="18277"/>
                    <a:pt x="20012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2" name="Line"/>
            <p:cNvSpPr/>
            <p:nvPr/>
          </p:nvSpPr>
          <p:spPr>
            <a:xfrm>
              <a:off x="4916893" y="4180155"/>
              <a:ext cx="53770" cy="550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447" fill="norm" stroke="1" extrusionOk="0">
                  <a:moveTo>
                    <a:pt x="12277" y="4337"/>
                  </a:moveTo>
                  <a:cubicBezTo>
                    <a:pt x="12277" y="6563"/>
                    <a:pt x="12277" y="8789"/>
                    <a:pt x="11861" y="11056"/>
                  </a:cubicBezTo>
                  <a:cubicBezTo>
                    <a:pt x="11446" y="13323"/>
                    <a:pt x="10615" y="15632"/>
                    <a:pt x="10200" y="17198"/>
                  </a:cubicBezTo>
                  <a:cubicBezTo>
                    <a:pt x="9784" y="18764"/>
                    <a:pt x="9784" y="19589"/>
                    <a:pt x="8538" y="20248"/>
                  </a:cubicBezTo>
                  <a:cubicBezTo>
                    <a:pt x="7292" y="20908"/>
                    <a:pt x="4800" y="21403"/>
                    <a:pt x="3553" y="21444"/>
                  </a:cubicBezTo>
                  <a:cubicBezTo>
                    <a:pt x="2307" y="21485"/>
                    <a:pt x="2307" y="21073"/>
                    <a:pt x="1892" y="19506"/>
                  </a:cubicBezTo>
                  <a:cubicBezTo>
                    <a:pt x="1477" y="17940"/>
                    <a:pt x="646" y="15219"/>
                    <a:pt x="230" y="12581"/>
                  </a:cubicBezTo>
                  <a:cubicBezTo>
                    <a:pt x="-185" y="9943"/>
                    <a:pt x="-185" y="7387"/>
                    <a:pt x="1477" y="5738"/>
                  </a:cubicBezTo>
                  <a:cubicBezTo>
                    <a:pt x="3138" y="4090"/>
                    <a:pt x="6461" y="3348"/>
                    <a:pt x="8538" y="2770"/>
                  </a:cubicBezTo>
                  <a:cubicBezTo>
                    <a:pt x="10615" y="2193"/>
                    <a:pt x="11446" y="1781"/>
                    <a:pt x="12692" y="1781"/>
                  </a:cubicBezTo>
                  <a:cubicBezTo>
                    <a:pt x="13938" y="1781"/>
                    <a:pt x="15600" y="2193"/>
                    <a:pt x="17261" y="2193"/>
                  </a:cubicBezTo>
                  <a:cubicBezTo>
                    <a:pt x="18923" y="2193"/>
                    <a:pt x="20584" y="1781"/>
                    <a:pt x="21000" y="1287"/>
                  </a:cubicBezTo>
                  <a:cubicBezTo>
                    <a:pt x="21415" y="792"/>
                    <a:pt x="20584" y="215"/>
                    <a:pt x="18507" y="50"/>
                  </a:cubicBezTo>
                  <a:cubicBezTo>
                    <a:pt x="16430" y="-115"/>
                    <a:pt x="13107" y="132"/>
                    <a:pt x="11446" y="709"/>
                  </a:cubicBezTo>
                  <a:cubicBezTo>
                    <a:pt x="9784" y="1287"/>
                    <a:pt x="9784" y="2193"/>
                    <a:pt x="9784" y="31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3" name="Line"/>
            <p:cNvSpPr/>
            <p:nvPr/>
          </p:nvSpPr>
          <p:spPr>
            <a:xfrm>
              <a:off x="4917365" y="4736009"/>
              <a:ext cx="18109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20532" y="0"/>
                  </a:moveTo>
                  <a:cubicBezTo>
                    <a:pt x="10932" y="4800"/>
                    <a:pt x="1332" y="9600"/>
                    <a:pt x="132" y="13200"/>
                  </a:cubicBezTo>
                  <a:cubicBezTo>
                    <a:pt x="-1068" y="16800"/>
                    <a:pt x="6132" y="19200"/>
                    <a:pt x="13332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4" name="Line"/>
            <p:cNvSpPr/>
            <p:nvPr/>
          </p:nvSpPr>
          <p:spPr>
            <a:xfrm>
              <a:off x="4941823" y="3720009"/>
              <a:ext cx="532606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8" h="21600" fill="norm" stroke="1" extrusionOk="0">
                  <a:moveTo>
                    <a:pt x="0" y="21600"/>
                  </a:moveTo>
                  <a:cubicBezTo>
                    <a:pt x="3000" y="21509"/>
                    <a:pt x="6000" y="21418"/>
                    <a:pt x="8614" y="21281"/>
                  </a:cubicBezTo>
                  <a:cubicBezTo>
                    <a:pt x="11229" y="21144"/>
                    <a:pt x="13457" y="20962"/>
                    <a:pt x="15129" y="20825"/>
                  </a:cubicBezTo>
                  <a:cubicBezTo>
                    <a:pt x="16800" y="20689"/>
                    <a:pt x="17914" y="20597"/>
                    <a:pt x="18729" y="20552"/>
                  </a:cubicBezTo>
                  <a:cubicBezTo>
                    <a:pt x="19543" y="20506"/>
                    <a:pt x="20057" y="20506"/>
                    <a:pt x="20529" y="20461"/>
                  </a:cubicBezTo>
                  <a:cubicBezTo>
                    <a:pt x="21000" y="20415"/>
                    <a:pt x="21429" y="20324"/>
                    <a:pt x="21514" y="20051"/>
                  </a:cubicBezTo>
                  <a:cubicBezTo>
                    <a:pt x="21600" y="19777"/>
                    <a:pt x="21343" y="19322"/>
                    <a:pt x="21000" y="19048"/>
                  </a:cubicBezTo>
                  <a:cubicBezTo>
                    <a:pt x="20657" y="18775"/>
                    <a:pt x="20229" y="18684"/>
                    <a:pt x="19800" y="18684"/>
                  </a:cubicBezTo>
                  <a:cubicBezTo>
                    <a:pt x="19371" y="18684"/>
                    <a:pt x="18943" y="18775"/>
                    <a:pt x="18686" y="19094"/>
                  </a:cubicBezTo>
                  <a:cubicBezTo>
                    <a:pt x="18429" y="19413"/>
                    <a:pt x="18343" y="19959"/>
                    <a:pt x="18514" y="20233"/>
                  </a:cubicBezTo>
                  <a:cubicBezTo>
                    <a:pt x="18686" y="20506"/>
                    <a:pt x="19114" y="20506"/>
                    <a:pt x="19329" y="20278"/>
                  </a:cubicBezTo>
                  <a:cubicBezTo>
                    <a:pt x="19543" y="20051"/>
                    <a:pt x="19543" y="19595"/>
                    <a:pt x="19329" y="19322"/>
                  </a:cubicBezTo>
                  <a:cubicBezTo>
                    <a:pt x="19114" y="19048"/>
                    <a:pt x="18686" y="18957"/>
                    <a:pt x="18300" y="19048"/>
                  </a:cubicBezTo>
                  <a:cubicBezTo>
                    <a:pt x="17914" y="19139"/>
                    <a:pt x="17571" y="19413"/>
                    <a:pt x="17571" y="19413"/>
                  </a:cubicBezTo>
                  <a:cubicBezTo>
                    <a:pt x="17571" y="19413"/>
                    <a:pt x="17914" y="19139"/>
                    <a:pt x="18343" y="19094"/>
                  </a:cubicBezTo>
                  <a:cubicBezTo>
                    <a:pt x="18771" y="19048"/>
                    <a:pt x="19286" y="19230"/>
                    <a:pt x="19629" y="18957"/>
                  </a:cubicBezTo>
                  <a:cubicBezTo>
                    <a:pt x="19971" y="18684"/>
                    <a:pt x="20143" y="17954"/>
                    <a:pt x="20229" y="15858"/>
                  </a:cubicBezTo>
                  <a:cubicBezTo>
                    <a:pt x="20314" y="13762"/>
                    <a:pt x="20314" y="10299"/>
                    <a:pt x="20314" y="7838"/>
                  </a:cubicBezTo>
                  <a:cubicBezTo>
                    <a:pt x="20314" y="5377"/>
                    <a:pt x="20314" y="3919"/>
                    <a:pt x="20314" y="2962"/>
                  </a:cubicBezTo>
                  <a:cubicBezTo>
                    <a:pt x="20314" y="2005"/>
                    <a:pt x="20314" y="1549"/>
                    <a:pt x="20229" y="1595"/>
                  </a:cubicBezTo>
                  <a:cubicBezTo>
                    <a:pt x="20143" y="1641"/>
                    <a:pt x="19971" y="2187"/>
                    <a:pt x="19886" y="2689"/>
                  </a:cubicBezTo>
                  <a:cubicBezTo>
                    <a:pt x="19800" y="3190"/>
                    <a:pt x="19800" y="3646"/>
                    <a:pt x="20014" y="3737"/>
                  </a:cubicBezTo>
                  <a:cubicBezTo>
                    <a:pt x="20229" y="3828"/>
                    <a:pt x="20657" y="3554"/>
                    <a:pt x="20957" y="3190"/>
                  </a:cubicBezTo>
                  <a:cubicBezTo>
                    <a:pt x="21257" y="2825"/>
                    <a:pt x="21429" y="2370"/>
                    <a:pt x="21514" y="1914"/>
                  </a:cubicBezTo>
                  <a:cubicBezTo>
                    <a:pt x="21600" y="1458"/>
                    <a:pt x="21600" y="1003"/>
                    <a:pt x="21386" y="866"/>
                  </a:cubicBezTo>
                  <a:cubicBezTo>
                    <a:pt x="21171" y="729"/>
                    <a:pt x="20743" y="911"/>
                    <a:pt x="20571" y="1276"/>
                  </a:cubicBezTo>
                  <a:cubicBezTo>
                    <a:pt x="20400" y="1641"/>
                    <a:pt x="20486" y="2187"/>
                    <a:pt x="20571" y="2233"/>
                  </a:cubicBezTo>
                  <a:cubicBezTo>
                    <a:pt x="20657" y="2278"/>
                    <a:pt x="20743" y="1823"/>
                    <a:pt x="20743" y="1367"/>
                  </a:cubicBezTo>
                  <a:cubicBezTo>
                    <a:pt x="20743" y="911"/>
                    <a:pt x="20657" y="456"/>
                    <a:pt x="20571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5" name="Line"/>
            <p:cNvSpPr/>
            <p:nvPr/>
          </p:nvSpPr>
          <p:spPr>
            <a:xfrm>
              <a:off x="5399023" y="3707309"/>
              <a:ext cx="446617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69" y="19200"/>
                    <a:pt x="5937" y="16800"/>
                    <a:pt x="8753" y="14400"/>
                  </a:cubicBezTo>
                  <a:cubicBezTo>
                    <a:pt x="11568" y="12000"/>
                    <a:pt x="14229" y="9600"/>
                    <a:pt x="16174" y="8000"/>
                  </a:cubicBezTo>
                  <a:cubicBezTo>
                    <a:pt x="18119" y="6400"/>
                    <a:pt x="19348" y="5600"/>
                    <a:pt x="20218" y="4800"/>
                  </a:cubicBezTo>
                  <a:cubicBezTo>
                    <a:pt x="21088" y="4000"/>
                    <a:pt x="21600" y="3200"/>
                    <a:pt x="21600" y="2800"/>
                  </a:cubicBezTo>
                  <a:cubicBezTo>
                    <a:pt x="21600" y="2400"/>
                    <a:pt x="21088" y="2400"/>
                    <a:pt x="20832" y="2000"/>
                  </a:cubicBezTo>
                  <a:cubicBezTo>
                    <a:pt x="20576" y="1600"/>
                    <a:pt x="20576" y="800"/>
                    <a:pt x="20576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6" name="Line"/>
            <p:cNvSpPr/>
            <p:nvPr/>
          </p:nvSpPr>
          <p:spPr>
            <a:xfrm>
              <a:off x="5819065" y="3374993"/>
              <a:ext cx="54502" cy="338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9" h="21600" fill="norm" stroke="1" extrusionOk="0">
                  <a:moveTo>
                    <a:pt x="4444" y="21600"/>
                  </a:moveTo>
                  <a:cubicBezTo>
                    <a:pt x="2044" y="21060"/>
                    <a:pt x="-356" y="20520"/>
                    <a:pt x="44" y="20520"/>
                  </a:cubicBezTo>
                  <a:cubicBezTo>
                    <a:pt x="444" y="20520"/>
                    <a:pt x="3644" y="21060"/>
                    <a:pt x="4844" y="20992"/>
                  </a:cubicBezTo>
                  <a:cubicBezTo>
                    <a:pt x="6044" y="20925"/>
                    <a:pt x="5244" y="20250"/>
                    <a:pt x="5244" y="17955"/>
                  </a:cubicBezTo>
                  <a:cubicBezTo>
                    <a:pt x="5244" y="15660"/>
                    <a:pt x="6044" y="11745"/>
                    <a:pt x="6444" y="8708"/>
                  </a:cubicBezTo>
                  <a:cubicBezTo>
                    <a:pt x="6844" y="5670"/>
                    <a:pt x="6844" y="3510"/>
                    <a:pt x="6844" y="2093"/>
                  </a:cubicBezTo>
                  <a:cubicBezTo>
                    <a:pt x="6844" y="675"/>
                    <a:pt x="6844" y="0"/>
                    <a:pt x="6444" y="0"/>
                  </a:cubicBezTo>
                  <a:cubicBezTo>
                    <a:pt x="6044" y="0"/>
                    <a:pt x="5244" y="675"/>
                    <a:pt x="6844" y="1148"/>
                  </a:cubicBezTo>
                  <a:cubicBezTo>
                    <a:pt x="8444" y="1620"/>
                    <a:pt x="12444" y="1890"/>
                    <a:pt x="15644" y="1755"/>
                  </a:cubicBezTo>
                  <a:cubicBezTo>
                    <a:pt x="18844" y="1620"/>
                    <a:pt x="21244" y="1080"/>
                    <a:pt x="20444" y="810"/>
                  </a:cubicBezTo>
                  <a:cubicBezTo>
                    <a:pt x="19644" y="540"/>
                    <a:pt x="15644" y="540"/>
                    <a:pt x="12044" y="743"/>
                  </a:cubicBezTo>
                  <a:cubicBezTo>
                    <a:pt x="8444" y="945"/>
                    <a:pt x="5244" y="1350"/>
                    <a:pt x="5244" y="1283"/>
                  </a:cubicBezTo>
                  <a:cubicBezTo>
                    <a:pt x="5244" y="1215"/>
                    <a:pt x="8444" y="675"/>
                    <a:pt x="11644" y="13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7" name="Line"/>
            <p:cNvSpPr/>
            <p:nvPr/>
          </p:nvSpPr>
          <p:spPr>
            <a:xfrm>
              <a:off x="6757923" y="3110409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8" name="Line"/>
            <p:cNvSpPr/>
            <p:nvPr/>
          </p:nvSpPr>
          <p:spPr>
            <a:xfrm>
              <a:off x="6730406" y="3096485"/>
              <a:ext cx="669999" cy="13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8" h="20299" fill="norm" stroke="1" extrusionOk="0">
                  <a:moveTo>
                    <a:pt x="681" y="1785"/>
                  </a:moveTo>
                  <a:cubicBezTo>
                    <a:pt x="341" y="7956"/>
                    <a:pt x="0" y="14128"/>
                    <a:pt x="0" y="17213"/>
                  </a:cubicBezTo>
                  <a:cubicBezTo>
                    <a:pt x="0" y="20299"/>
                    <a:pt x="341" y="20299"/>
                    <a:pt x="1976" y="20299"/>
                  </a:cubicBezTo>
                  <a:cubicBezTo>
                    <a:pt x="3611" y="20299"/>
                    <a:pt x="6541" y="20299"/>
                    <a:pt x="9539" y="20299"/>
                  </a:cubicBezTo>
                  <a:cubicBezTo>
                    <a:pt x="12538" y="20299"/>
                    <a:pt x="15604" y="20299"/>
                    <a:pt x="17512" y="18756"/>
                  </a:cubicBezTo>
                  <a:cubicBezTo>
                    <a:pt x="19420" y="17213"/>
                    <a:pt x="20169" y="14128"/>
                    <a:pt x="20714" y="9499"/>
                  </a:cubicBezTo>
                  <a:cubicBezTo>
                    <a:pt x="21259" y="4870"/>
                    <a:pt x="21600" y="-1301"/>
                    <a:pt x="21566" y="242"/>
                  </a:cubicBezTo>
                  <a:cubicBezTo>
                    <a:pt x="21532" y="1785"/>
                    <a:pt x="21123" y="11042"/>
                    <a:pt x="20714" y="2029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9" name="Line"/>
            <p:cNvSpPr/>
            <p:nvPr/>
          </p:nvSpPr>
          <p:spPr>
            <a:xfrm>
              <a:off x="5792723" y="3332659"/>
              <a:ext cx="8064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44" y="20160"/>
                    <a:pt x="3288" y="18720"/>
                    <a:pt x="5301" y="16920"/>
                  </a:cubicBezTo>
                  <a:cubicBezTo>
                    <a:pt x="7313" y="15120"/>
                    <a:pt x="9694" y="12960"/>
                    <a:pt x="11622" y="11160"/>
                  </a:cubicBezTo>
                  <a:cubicBezTo>
                    <a:pt x="13550" y="9360"/>
                    <a:pt x="15024" y="7920"/>
                    <a:pt x="16611" y="6120"/>
                  </a:cubicBezTo>
                  <a:cubicBezTo>
                    <a:pt x="18198" y="4320"/>
                    <a:pt x="19899" y="21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0" name="Line"/>
            <p:cNvSpPr/>
            <p:nvPr/>
          </p:nvSpPr>
          <p:spPr>
            <a:xfrm>
              <a:off x="6606806" y="3113494"/>
              <a:ext cx="48574" cy="2154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3" h="21140" fill="norm" stroke="1" extrusionOk="0">
                  <a:moveTo>
                    <a:pt x="10254" y="1567"/>
                  </a:moveTo>
                  <a:cubicBezTo>
                    <a:pt x="6654" y="736"/>
                    <a:pt x="3054" y="-95"/>
                    <a:pt x="1254" y="9"/>
                  </a:cubicBezTo>
                  <a:cubicBezTo>
                    <a:pt x="-546" y="113"/>
                    <a:pt x="-546" y="1151"/>
                    <a:pt x="2154" y="4059"/>
                  </a:cubicBezTo>
                  <a:cubicBezTo>
                    <a:pt x="4854" y="6967"/>
                    <a:pt x="10254" y="11743"/>
                    <a:pt x="14304" y="15067"/>
                  </a:cubicBezTo>
                  <a:cubicBezTo>
                    <a:pt x="18354" y="18390"/>
                    <a:pt x="21054" y="20259"/>
                    <a:pt x="20604" y="20882"/>
                  </a:cubicBezTo>
                  <a:cubicBezTo>
                    <a:pt x="20154" y="21505"/>
                    <a:pt x="16554" y="20882"/>
                    <a:pt x="12954" y="2025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1" name="Line"/>
            <p:cNvSpPr/>
            <p:nvPr/>
          </p:nvSpPr>
          <p:spPr>
            <a:xfrm>
              <a:off x="6604300" y="3153729"/>
              <a:ext cx="58374" cy="185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4" h="21250" fill="norm" stroke="1" extrusionOk="0">
                  <a:moveTo>
                    <a:pt x="2760" y="6683"/>
                  </a:moveTo>
                  <a:cubicBezTo>
                    <a:pt x="1217" y="5469"/>
                    <a:pt x="-326" y="4256"/>
                    <a:pt x="60" y="2921"/>
                  </a:cubicBezTo>
                  <a:cubicBezTo>
                    <a:pt x="445" y="1586"/>
                    <a:pt x="2760" y="130"/>
                    <a:pt x="4303" y="8"/>
                  </a:cubicBezTo>
                  <a:cubicBezTo>
                    <a:pt x="5845" y="-113"/>
                    <a:pt x="6617" y="1100"/>
                    <a:pt x="7003" y="4377"/>
                  </a:cubicBezTo>
                  <a:cubicBezTo>
                    <a:pt x="7388" y="7653"/>
                    <a:pt x="7388" y="12993"/>
                    <a:pt x="7388" y="16269"/>
                  </a:cubicBezTo>
                  <a:cubicBezTo>
                    <a:pt x="7388" y="19545"/>
                    <a:pt x="7388" y="20759"/>
                    <a:pt x="9703" y="21123"/>
                  </a:cubicBezTo>
                  <a:cubicBezTo>
                    <a:pt x="12017" y="21487"/>
                    <a:pt x="16645" y="21002"/>
                    <a:pt x="21274" y="2051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2" name="Line"/>
            <p:cNvSpPr/>
            <p:nvPr/>
          </p:nvSpPr>
          <p:spPr>
            <a:xfrm>
              <a:off x="6592823" y="3110772"/>
              <a:ext cx="302684" cy="3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4" fill="norm" stroke="1" extrusionOk="0">
                  <a:moveTo>
                    <a:pt x="0" y="17033"/>
                  </a:moveTo>
                  <a:cubicBezTo>
                    <a:pt x="1510" y="12713"/>
                    <a:pt x="3021" y="8393"/>
                    <a:pt x="6269" y="6953"/>
                  </a:cubicBezTo>
                  <a:cubicBezTo>
                    <a:pt x="9516" y="5513"/>
                    <a:pt x="14501" y="6953"/>
                    <a:pt x="17522" y="6233"/>
                  </a:cubicBezTo>
                  <a:cubicBezTo>
                    <a:pt x="20543" y="5513"/>
                    <a:pt x="21600" y="2633"/>
                    <a:pt x="21600" y="1193"/>
                  </a:cubicBezTo>
                  <a:cubicBezTo>
                    <a:pt x="21600" y="-247"/>
                    <a:pt x="20543" y="-247"/>
                    <a:pt x="18050" y="473"/>
                  </a:cubicBezTo>
                  <a:cubicBezTo>
                    <a:pt x="15558" y="1193"/>
                    <a:pt x="11631" y="2633"/>
                    <a:pt x="8912" y="4073"/>
                  </a:cubicBezTo>
                  <a:cubicBezTo>
                    <a:pt x="6193" y="5513"/>
                    <a:pt x="4683" y="6953"/>
                    <a:pt x="3550" y="9833"/>
                  </a:cubicBezTo>
                  <a:cubicBezTo>
                    <a:pt x="2417" y="12713"/>
                    <a:pt x="1662" y="17033"/>
                    <a:pt x="1964" y="19193"/>
                  </a:cubicBezTo>
                  <a:cubicBezTo>
                    <a:pt x="2266" y="21353"/>
                    <a:pt x="3625" y="21353"/>
                    <a:pt x="5664" y="20633"/>
                  </a:cubicBezTo>
                  <a:cubicBezTo>
                    <a:pt x="7703" y="19913"/>
                    <a:pt x="10422" y="18473"/>
                    <a:pt x="13141" y="1703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3" name="Line"/>
            <p:cNvSpPr/>
            <p:nvPr/>
          </p:nvSpPr>
          <p:spPr>
            <a:xfrm>
              <a:off x="369823" y="6342559"/>
              <a:ext cx="1270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4593"/>
                    <a:pt x="21600" y="9186"/>
                    <a:pt x="18000" y="12786"/>
                  </a:cubicBezTo>
                  <a:cubicBezTo>
                    <a:pt x="14400" y="16386"/>
                    <a:pt x="7200" y="1899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4" name="Line"/>
            <p:cNvSpPr/>
            <p:nvPr/>
          </p:nvSpPr>
          <p:spPr>
            <a:xfrm>
              <a:off x="331723" y="6338230"/>
              <a:ext cx="323074" cy="374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4" h="21245" fill="norm" stroke="1" extrusionOk="0">
                  <a:moveTo>
                    <a:pt x="1662" y="5285"/>
                  </a:moveTo>
                  <a:cubicBezTo>
                    <a:pt x="1523" y="4085"/>
                    <a:pt x="1385" y="2885"/>
                    <a:pt x="1592" y="2045"/>
                  </a:cubicBezTo>
                  <a:cubicBezTo>
                    <a:pt x="1800" y="1205"/>
                    <a:pt x="2354" y="725"/>
                    <a:pt x="3877" y="365"/>
                  </a:cubicBezTo>
                  <a:cubicBezTo>
                    <a:pt x="5400" y="5"/>
                    <a:pt x="7892" y="-235"/>
                    <a:pt x="10869" y="365"/>
                  </a:cubicBezTo>
                  <a:cubicBezTo>
                    <a:pt x="13846" y="965"/>
                    <a:pt x="17308" y="2405"/>
                    <a:pt x="19246" y="4505"/>
                  </a:cubicBezTo>
                  <a:cubicBezTo>
                    <a:pt x="21185" y="6605"/>
                    <a:pt x="21600" y="9365"/>
                    <a:pt x="20631" y="11885"/>
                  </a:cubicBezTo>
                  <a:cubicBezTo>
                    <a:pt x="19662" y="14405"/>
                    <a:pt x="17308" y="16685"/>
                    <a:pt x="13985" y="18245"/>
                  </a:cubicBezTo>
                  <a:cubicBezTo>
                    <a:pt x="10662" y="19805"/>
                    <a:pt x="6369" y="20645"/>
                    <a:pt x="3877" y="21005"/>
                  </a:cubicBezTo>
                  <a:cubicBezTo>
                    <a:pt x="1385" y="21365"/>
                    <a:pt x="692" y="21245"/>
                    <a:pt x="0" y="211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5" name="Line"/>
            <p:cNvSpPr/>
            <p:nvPr/>
          </p:nvSpPr>
          <p:spPr>
            <a:xfrm>
              <a:off x="894431" y="6307011"/>
              <a:ext cx="123114" cy="3911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9" h="21460" fill="norm" stroke="1" extrusionOk="0">
                  <a:moveTo>
                    <a:pt x="15535" y="2995"/>
                  </a:moveTo>
                  <a:cubicBezTo>
                    <a:pt x="16975" y="2647"/>
                    <a:pt x="18415" y="2299"/>
                    <a:pt x="19495" y="1776"/>
                  </a:cubicBezTo>
                  <a:cubicBezTo>
                    <a:pt x="20575" y="1254"/>
                    <a:pt x="21295" y="557"/>
                    <a:pt x="20755" y="208"/>
                  </a:cubicBezTo>
                  <a:cubicBezTo>
                    <a:pt x="20215" y="-140"/>
                    <a:pt x="18415" y="-140"/>
                    <a:pt x="15535" y="905"/>
                  </a:cubicBezTo>
                  <a:cubicBezTo>
                    <a:pt x="12655" y="1950"/>
                    <a:pt x="8695" y="4041"/>
                    <a:pt x="5635" y="6944"/>
                  </a:cubicBezTo>
                  <a:cubicBezTo>
                    <a:pt x="2575" y="9847"/>
                    <a:pt x="415" y="13563"/>
                    <a:pt x="55" y="15944"/>
                  </a:cubicBezTo>
                  <a:cubicBezTo>
                    <a:pt x="-305" y="18325"/>
                    <a:pt x="1135" y="19370"/>
                    <a:pt x="3115" y="20066"/>
                  </a:cubicBezTo>
                  <a:cubicBezTo>
                    <a:pt x="5095" y="20763"/>
                    <a:pt x="7615" y="21112"/>
                    <a:pt x="10135" y="214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6" name="Line"/>
            <p:cNvSpPr/>
            <p:nvPr/>
          </p:nvSpPr>
          <p:spPr>
            <a:xfrm>
              <a:off x="1131823" y="6387009"/>
              <a:ext cx="381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2259"/>
                    <a:pt x="14400" y="4518"/>
                    <a:pt x="12000" y="7341"/>
                  </a:cubicBezTo>
                  <a:cubicBezTo>
                    <a:pt x="9600" y="10165"/>
                    <a:pt x="8400" y="13553"/>
                    <a:pt x="6600" y="16024"/>
                  </a:cubicBezTo>
                  <a:cubicBezTo>
                    <a:pt x="4800" y="18494"/>
                    <a:pt x="2400" y="2004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7" name="Line"/>
            <p:cNvSpPr/>
            <p:nvPr/>
          </p:nvSpPr>
          <p:spPr>
            <a:xfrm>
              <a:off x="1123356" y="6326372"/>
              <a:ext cx="237068" cy="111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059" fill="norm" stroke="1" extrusionOk="0">
                  <a:moveTo>
                    <a:pt x="191" y="21059"/>
                  </a:moveTo>
                  <a:cubicBezTo>
                    <a:pt x="0" y="19059"/>
                    <a:pt x="-191" y="17059"/>
                    <a:pt x="382" y="14659"/>
                  </a:cubicBezTo>
                  <a:cubicBezTo>
                    <a:pt x="956" y="12259"/>
                    <a:pt x="2294" y="9459"/>
                    <a:pt x="5257" y="6659"/>
                  </a:cubicBezTo>
                  <a:cubicBezTo>
                    <a:pt x="8220" y="3859"/>
                    <a:pt x="12807" y="1059"/>
                    <a:pt x="15770" y="259"/>
                  </a:cubicBezTo>
                  <a:cubicBezTo>
                    <a:pt x="18733" y="-541"/>
                    <a:pt x="20071" y="659"/>
                    <a:pt x="21409" y="18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8" name="Line"/>
            <p:cNvSpPr/>
            <p:nvPr/>
          </p:nvSpPr>
          <p:spPr>
            <a:xfrm>
              <a:off x="1131823" y="6533059"/>
              <a:ext cx="1079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9" name="Line"/>
            <p:cNvSpPr/>
            <p:nvPr/>
          </p:nvSpPr>
          <p:spPr>
            <a:xfrm>
              <a:off x="1265173" y="6615609"/>
              <a:ext cx="12065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84" y="3812"/>
                    <a:pt x="11368" y="7624"/>
                    <a:pt x="14968" y="11224"/>
                  </a:cubicBezTo>
                  <a:cubicBezTo>
                    <a:pt x="18568" y="14824"/>
                    <a:pt x="20084" y="1821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0" name="Line"/>
            <p:cNvSpPr/>
            <p:nvPr/>
          </p:nvSpPr>
          <p:spPr>
            <a:xfrm>
              <a:off x="1239773" y="6653709"/>
              <a:ext cx="17145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00" y="0"/>
                    <a:pt x="18400" y="0"/>
                    <a:pt x="16267" y="1000"/>
                  </a:cubicBezTo>
                  <a:cubicBezTo>
                    <a:pt x="14133" y="2000"/>
                    <a:pt x="11467" y="4000"/>
                    <a:pt x="8667" y="7600"/>
                  </a:cubicBezTo>
                  <a:cubicBezTo>
                    <a:pt x="5867" y="11200"/>
                    <a:pt x="2933" y="16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1" name="Line"/>
            <p:cNvSpPr/>
            <p:nvPr/>
          </p:nvSpPr>
          <p:spPr>
            <a:xfrm>
              <a:off x="1531873" y="6736259"/>
              <a:ext cx="698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2000"/>
                    <a:pt x="21600" y="4000"/>
                    <a:pt x="18000" y="7600"/>
                  </a:cubicBezTo>
                  <a:cubicBezTo>
                    <a:pt x="14400" y="11200"/>
                    <a:pt x="7200" y="16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2" name="Line"/>
            <p:cNvSpPr/>
            <p:nvPr/>
          </p:nvSpPr>
          <p:spPr>
            <a:xfrm>
              <a:off x="1893823" y="6412409"/>
              <a:ext cx="508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00" y="5143"/>
                    <a:pt x="16200" y="10286"/>
                    <a:pt x="12600" y="13886"/>
                  </a:cubicBezTo>
                  <a:cubicBezTo>
                    <a:pt x="9000" y="17486"/>
                    <a:pt x="4500" y="195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3" name="Line"/>
            <p:cNvSpPr/>
            <p:nvPr/>
          </p:nvSpPr>
          <p:spPr>
            <a:xfrm>
              <a:off x="1906523" y="6323872"/>
              <a:ext cx="266701" cy="107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3" fill="norm" stroke="1" extrusionOk="0">
                  <a:moveTo>
                    <a:pt x="0" y="21113"/>
                  </a:moveTo>
                  <a:cubicBezTo>
                    <a:pt x="1714" y="16128"/>
                    <a:pt x="3429" y="11144"/>
                    <a:pt x="6686" y="7405"/>
                  </a:cubicBezTo>
                  <a:cubicBezTo>
                    <a:pt x="9943" y="3667"/>
                    <a:pt x="14743" y="1175"/>
                    <a:pt x="17486" y="344"/>
                  </a:cubicBezTo>
                  <a:cubicBezTo>
                    <a:pt x="20229" y="-487"/>
                    <a:pt x="20914" y="344"/>
                    <a:pt x="21600" y="11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4" name="Line"/>
            <p:cNvSpPr/>
            <p:nvPr/>
          </p:nvSpPr>
          <p:spPr>
            <a:xfrm>
              <a:off x="1931923" y="6520359"/>
              <a:ext cx="1714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5" name="Line"/>
            <p:cNvSpPr/>
            <p:nvPr/>
          </p:nvSpPr>
          <p:spPr>
            <a:xfrm>
              <a:off x="2071623" y="6641009"/>
              <a:ext cx="762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6" name="Line"/>
            <p:cNvSpPr/>
            <p:nvPr/>
          </p:nvSpPr>
          <p:spPr>
            <a:xfrm>
              <a:off x="2109723" y="6691809"/>
              <a:ext cx="10795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82" y="497"/>
                    <a:pt x="17365" y="993"/>
                    <a:pt x="13765" y="4593"/>
                  </a:cubicBezTo>
                  <a:cubicBezTo>
                    <a:pt x="10165" y="8193"/>
                    <a:pt x="5082" y="1489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7" name="Line"/>
            <p:cNvSpPr/>
            <p:nvPr/>
          </p:nvSpPr>
          <p:spPr>
            <a:xfrm>
              <a:off x="2370073" y="6266359"/>
              <a:ext cx="137045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6" h="21600" fill="norm" stroke="1" extrusionOk="0">
                  <a:moveTo>
                    <a:pt x="7624" y="0"/>
                  </a:moveTo>
                  <a:cubicBezTo>
                    <a:pt x="11435" y="2005"/>
                    <a:pt x="15247" y="4010"/>
                    <a:pt x="17788" y="6471"/>
                  </a:cubicBezTo>
                  <a:cubicBezTo>
                    <a:pt x="20329" y="8932"/>
                    <a:pt x="21600" y="11848"/>
                    <a:pt x="19535" y="14309"/>
                  </a:cubicBezTo>
                  <a:cubicBezTo>
                    <a:pt x="17471" y="16770"/>
                    <a:pt x="12071" y="18775"/>
                    <a:pt x="8259" y="19914"/>
                  </a:cubicBezTo>
                  <a:cubicBezTo>
                    <a:pt x="4447" y="21053"/>
                    <a:pt x="2224" y="2132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8" name="Line"/>
            <p:cNvSpPr/>
            <p:nvPr/>
          </p:nvSpPr>
          <p:spPr>
            <a:xfrm>
              <a:off x="5227573" y="1808181"/>
              <a:ext cx="247651" cy="210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0" y="1993"/>
                  </a:moveTo>
                  <a:cubicBezTo>
                    <a:pt x="738" y="1129"/>
                    <a:pt x="1477" y="265"/>
                    <a:pt x="2400" y="49"/>
                  </a:cubicBezTo>
                  <a:cubicBezTo>
                    <a:pt x="3323" y="-167"/>
                    <a:pt x="4431" y="265"/>
                    <a:pt x="6646" y="2749"/>
                  </a:cubicBezTo>
                  <a:cubicBezTo>
                    <a:pt x="8862" y="5233"/>
                    <a:pt x="12185" y="9769"/>
                    <a:pt x="14400" y="13117"/>
                  </a:cubicBezTo>
                  <a:cubicBezTo>
                    <a:pt x="16615" y="16465"/>
                    <a:pt x="17723" y="18625"/>
                    <a:pt x="18738" y="19813"/>
                  </a:cubicBezTo>
                  <a:cubicBezTo>
                    <a:pt x="19754" y="21001"/>
                    <a:pt x="20677" y="21217"/>
                    <a:pt x="21600" y="2143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9" name="Line"/>
            <p:cNvSpPr/>
            <p:nvPr/>
          </p:nvSpPr>
          <p:spPr>
            <a:xfrm>
              <a:off x="5411723" y="1808659"/>
              <a:ext cx="107951" cy="4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365" y="3505"/>
                    <a:pt x="13129" y="7011"/>
                    <a:pt x="9529" y="10374"/>
                  </a:cubicBezTo>
                  <a:cubicBezTo>
                    <a:pt x="5929" y="13737"/>
                    <a:pt x="2965" y="16958"/>
                    <a:pt x="1482" y="18805"/>
                  </a:cubicBezTo>
                  <a:cubicBezTo>
                    <a:pt x="0" y="20653"/>
                    <a:pt x="0" y="211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0" name="Line"/>
            <p:cNvSpPr/>
            <p:nvPr/>
          </p:nvSpPr>
          <p:spPr>
            <a:xfrm>
              <a:off x="2986023" y="6437809"/>
              <a:ext cx="2413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89" y="14400"/>
                    <a:pt x="7579" y="7200"/>
                    <a:pt x="11179" y="3600"/>
                  </a:cubicBezTo>
                  <a:cubicBezTo>
                    <a:pt x="14779" y="0"/>
                    <a:pt x="1818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1" name="Line"/>
            <p:cNvSpPr/>
            <p:nvPr/>
          </p:nvSpPr>
          <p:spPr>
            <a:xfrm>
              <a:off x="3062223" y="6596559"/>
              <a:ext cx="152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2" name="Line"/>
            <p:cNvSpPr/>
            <p:nvPr/>
          </p:nvSpPr>
          <p:spPr>
            <a:xfrm>
              <a:off x="3691813" y="6444159"/>
              <a:ext cx="22131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600" fill="norm" stroke="1" extrusionOk="0">
                  <a:moveTo>
                    <a:pt x="1143" y="0"/>
                  </a:moveTo>
                  <a:cubicBezTo>
                    <a:pt x="1143" y="6300"/>
                    <a:pt x="1143" y="12600"/>
                    <a:pt x="938" y="16425"/>
                  </a:cubicBezTo>
                  <a:cubicBezTo>
                    <a:pt x="732" y="20250"/>
                    <a:pt x="320" y="21600"/>
                    <a:pt x="115" y="21600"/>
                  </a:cubicBezTo>
                  <a:cubicBezTo>
                    <a:pt x="-91" y="21600"/>
                    <a:pt x="-91" y="20250"/>
                    <a:pt x="732" y="17100"/>
                  </a:cubicBezTo>
                  <a:cubicBezTo>
                    <a:pt x="1555" y="13950"/>
                    <a:pt x="3200" y="9000"/>
                    <a:pt x="4538" y="6412"/>
                  </a:cubicBezTo>
                  <a:cubicBezTo>
                    <a:pt x="5875" y="3825"/>
                    <a:pt x="6903" y="3600"/>
                    <a:pt x="7623" y="4050"/>
                  </a:cubicBezTo>
                  <a:cubicBezTo>
                    <a:pt x="8343" y="4500"/>
                    <a:pt x="8755" y="5625"/>
                    <a:pt x="8960" y="6750"/>
                  </a:cubicBezTo>
                  <a:cubicBezTo>
                    <a:pt x="9166" y="7875"/>
                    <a:pt x="9166" y="9000"/>
                    <a:pt x="9269" y="10125"/>
                  </a:cubicBezTo>
                  <a:cubicBezTo>
                    <a:pt x="9372" y="11250"/>
                    <a:pt x="9578" y="12375"/>
                    <a:pt x="9783" y="12262"/>
                  </a:cubicBezTo>
                  <a:cubicBezTo>
                    <a:pt x="9989" y="12150"/>
                    <a:pt x="10195" y="10800"/>
                    <a:pt x="11223" y="8662"/>
                  </a:cubicBezTo>
                  <a:cubicBezTo>
                    <a:pt x="12252" y="6525"/>
                    <a:pt x="14103" y="3600"/>
                    <a:pt x="15543" y="2138"/>
                  </a:cubicBezTo>
                  <a:cubicBezTo>
                    <a:pt x="16983" y="675"/>
                    <a:pt x="18012" y="675"/>
                    <a:pt x="18835" y="1125"/>
                  </a:cubicBezTo>
                  <a:cubicBezTo>
                    <a:pt x="19658" y="1575"/>
                    <a:pt x="20275" y="2475"/>
                    <a:pt x="20686" y="5400"/>
                  </a:cubicBezTo>
                  <a:cubicBezTo>
                    <a:pt x="21098" y="8325"/>
                    <a:pt x="21303" y="13275"/>
                    <a:pt x="21509" y="182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3" name="Line"/>
            <p:cNvSpPr/>
            <p:nvPr/>
          </p:nvSpPr>
          <p:spPr>
            <a:xfrm>
              <a:off x="3978273" y="6503134"/>
              <a:ext cx="144401" cy="112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0869" fill="norm" stroke="1" extrusionOk="0">
                  <a:moveTo>
                    <a:pt x="18539" y="5553"/>
                  </a:moveTo>
                  <a:cubicBezTo>
                    <a:pt x="17599" y="3982"/>
                    <a:pt x="16660" y="2411"/>
                    <a:pt x="14782" y="1233"/>
                  </a:cubicBezTo>
                  <a:cubicBezTo>
                    <a:pt x="12904" y="54"/>
                    <a:pt x="10086" y="-731"/>
                    <a:pt x="7426" y="1036"/>
                  </a:cubicBezTo>
                  <a:cubicBezTo>
                    <a:pt x="4765" y="2804"/>
                    <a:pt x="2260" y="7124"/>
                    <a:pt x="1008" y="10462"/>
                  </a:cubicBezTo>
                  <a:cubicBezTo>
                    <a:pt x="-244" y="13800"/>
                    <a:pt x="-244" y="16156"/>
                    <a:pt x="539" y="17138"/>
                  </a:cubicBezTo>
                  <a:cubicBezTo>
                    <a:pt x="1321" y="18120"/>
                    <a:pt x="2886" y="17727"/>
                    <a:pt x="4139" y="16745"/>
                  </a:cubicBezTo>
                  <a:cubicBezTo>
                    <a:pt x="5391" y="15764"/>
                    <a:pt x="6330" y="14193"/>
                    <a:pt x="7269" y="12033"/>
                  </a:cubicBezTo>
                  <a:cubicBezTo>
                    <a:pt x="8208" y="9873"/>
                    <a:pt x="9147" y="7124"/>
                    <a:pt x="9930" y="7320"/>
                  </a:cubicBezTo>
                  <a:cubicBezTo>
                    <a:pt x="10713" y="7516"/>
                    <a:pt x="11339" y="10658"/>
                    <a:pt x="12434" y="13407"/>
                  </a:cubicBezTo>
                  <a:cubicBezTo>
                    <a:pt x="13530" y="16156"/>
                    <a:pt x="15095" y="18513"/>
                    <a:pt x="16660" y="19691"/>
                  </a:cubicBezTo>
                  <a:cubicBezTo>
                    <a:pt x="18226" y="20869"/>
                    <a:pt x="19791" y="20869"/>
                    <a:pt x="21356" y="208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4" name="Line"/>
            <p:cNvSpPr/>
            <p:nvPr/>
          </p:nvSpPr>
          <p:spPr>
            <a:xfrm>
              <a:off x="4154423" y="6475909"/>
              <a:ext cx="1206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68" y="5333"/>
                    <a:pt x="8337" y="10667"/>
                    <a:pt x="11937" y="14267"/>
                  </a:cubicBezTo>
                  <a:cubicBezTo>
                    <a:pt x="15537" y="17867"/>
                    <a:pt x="18568" y="197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5" name="Line"/>
            <p:cNvSpPr/>
            <p:nvPr/>
          </p:nvSpPr>
          <p:spPr>
            <a:xfrm>
              <a:off x="4154423" y="6514009"/>
              <a:ext cx="1206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705" y="277"/>
                    <a:pt x="17811" y="554"/>
                    <a:pt x="14211" y="4154"/>
                  </a:cubicBezTo>
                  <a:cubicBezTo>
                    <a:pt x="10611" y="7754"/>
                    <a:pt x="5305" y="146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6" name="Line"/>
            <p:cNvSpPr/>
            <p:nvPr/>
          </p:nvSpPr>
          <p:spPr>
            <a:xfrm>
              <a:off x="3768016" y="6837859"/>
              <a:ext cx="240358" cy="1226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215" fill="norm" stroke="1" extrusionOk="0">
                  <a:moveTo>
                    <a:pt x="15263" y="0"/>
                  </a:moveTo>
                  <a:cubicBezTo>
                    <a:pt x="14127" y="5125"/>
                    <a:pt x="12990" y="10251"/>
                    <a:pt x="11095" y="13912"/>
                  </a:cubicBezTo>
                  <a:cubicBezTo>
                    <a:pt x="9200" y="17573"/>
                    <a:pt x="6548" y="19769"/>
                    <a:pt x="4748" y="20685"/>
                  </a:cubicBezTo>
                  <a:cubicBezTo>
                    <a:pt x="2948" y="21600"/>
                    <a:pt x="2000" y="21234"/>
                    <a:pt x="1242" y="20319"/>
                  </a:cubicBezTo>
                  <a:cubicBezTo>
                    <a:pt x="484" y="19403"/>
                    <a:pt x="-84" y="17939"/>
                    <a:pt x="11" y="16292"/>
                  </a:cubicBezTo>
                  <a:cubicBezTo>
                    <a:pt x="105" y="14644"/>
                    <a:pt x="863" y="12814"/>
                    <a:pt x="2474" y="11532"/>
                  </a:cubicBezTo>
                  <a:cubicBezTo>
                    <a:pt x="4084" y="10251"/>
                    <a:pt x="6548" y="9519"/>
                    <a:pt x="9011" y="10983"/>
                  </a:cubicBezTo>
                  <a:cubicBezTo>
                    <a:pt x="11474" y="12447"/>
                    <a:pt x="13937" y="16108"/>
                    <a:pt x="16021" y="17939"/>
                  </a:cubicBezTo>
                  <a:cubicBezTo>
                    <a:pt x="18105" y="19769"/>
                    <a:pt x="19811" y="19769"/>
                    <a:pt x="21516" y="197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7" name="Line"/>
            <p:cNvSpPr/>
            <p:nvPr/>
          </p:nvSpPr>
          <p:spPr>
            <a:xfrm>
              <a:off x="4484623" y="6202859"/>
              <a:ext cx="63501" cy="711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40" y="2507"/>
                    <a:pt x="17280" y="5014"/>
                    <a:pt x="14760" y="7425"/>
                  </a:cubicBezTo>
                  <a:cubicBezTo>
                    <a:pt x="12240" y="9836"/>
                    <a:pt x="9360" y="12150"/>
                    <a:pt x="6840" y="14496"/>
                  </a:cubicBezTo>
                  <a:cubicBezTo>
                    <a:pt x="4320" y="16843"/>
                    <a:pt x="2160" y="1922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8" name="Line"/>
            <p:cNvSpPr/>
            <p:nvPr/>
          </p:nvSpPr>
          <p:spPr>
            <a:xfrm>
              <a:off x="4744973" y="6380659"/>
              <a:ext cx="82551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938" y="3777"/>
                    <a:pt x="18277" y="7554"/>
                    <a:pt x="15785" y="10977"/>
                  </a:cubicBezTo>
                  <a:cubicBezTo>
                    <a:pt x="13292" y="14400"/>
                    <a:pt x="9969" y="17469"/>
                    <a:pt x="7200" y="19180"/>
                  </a:cubicBezTo>
                  <a:cubicBezTo>
                    <a:pt x="4431" y="20892"/>
                    <a:pt x="2215" y="2124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9" name="Line"/>
            <p:cNvSpPr/>
            <p:nvPr/>
          </p:nvSpPr>
          <p:spPr>
            <a:xfrm>
              <a:off x="4770373" y="6364472"/>
              <a:ext cx="273051" cy="92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1" fill="norm" stroke="1" extrusionOk="0">
                  <a:moveTo>
                    <a:pt x="0" y="20951"/>
                  </a:moveTo>
                  <a:cubicBezTo>
                    <a:pt x="837" y="16631"/>
                    <a:pt x="1674" y="12311"/>
                    <a:pt x="4102" y="8471"/>
                  </a:cubicBezTo>
                  <a:cubicBezTo>
                    <a:pt x="6530" y="4631"/>
                    <a:pt x="10549" y="1271"/>
                    <a:pt x="13730" y="311"/>
                  </a:cubicBezTo>
                  <a:cubicBezTo>
                    <a:pt x="16912" y="-649"/>
                    <a:pt x="19256" y="791"/>
                    <a:pt x="21600" y="22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0" name="Line"/>
            <p:cNvSpPr/>
            <p:nvPr/>
          </p:nvSpPr>
          <p:spPr>
            <a:xfrm>
              <a:off x="4802123" y="6545759"/>
              <a:ext cx="1524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1" name="Line"/>
            <p:cNvSpPr/>
            <p:nvPr/>
          </p:nvSpPr>
          <p:spPr>
            <a:xfrm>
              <a:off x="4840223" y="6119766"/>
              <a:ext cx="152401" cy="1592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1" fill="norm" stroke="1" extrusionOk="0">
                  <a:moveTo>
                    <a:pt x="0" y="21111"/>
                  </a:moveTo>
                  <a:cubicBezTo>
                    <a:pt x="2700" y="16903"/>
                    <a:pt x="5400" y="12695"/>
                    <a:pt x="7500" y="9469"/>
                  </a:cubicBezTo>
                  <a:cubicBezTo>
                    <a:pt x="9600" y="6243"/>
                    <a:pt x="11100" y="3999"/>
                    <a:pt x="12450" y="2316"/>
                  </a:cubicBezTo>
                  <a:cubicBezTo>
                    <a:pt x="13800" y="633"/>
                    <a:pt x="15000" y="-489"/>
                    <a:pt x="16050" y="212"/>
                  </a:cubicBezTo>
                  <a:cubicBezTo>
                    <a:pt x="17100" y="914"/>
                    <a:pt x="18000" y="3438"/>
                    <a:pt x="18900" y="6805"/>
                  </a:cubicBezTo>
                  <a:cubicBezTo>
                    <a:pt x="19800" y="10171"/>
                    <a:pt x="20700" y="14379"/>
                    <a:pt x="21600" y="185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2" name="Line"/>
            <p:cNvSpPr/>
            <p:nvPr/>
          </p:nvSpPr>
          <p:spPr>
            <a:xfrm>
              <a:off x="4891023" y="6729909"/>
              <a:ext cx="11430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200" y="5018"/>
                    <a:pt x="10400" y="10036"/>
                    <a:pt x="13400" y="13091"/>
                  </a:cubicBezTo>
                  <a:cubicBezTo>
                    <a:pt x="16400" y="16145"/>
                    <a:pt x="17200" y="17236"/>
                    <a:pt x="18200" y="18327"/>
                  </a:cubicBezTo>
                  <a:cubicBezTo>
                    <a:pt x="19200" y="19418"/>
                    <a:pt x="20400" y="20509"/>
                    <a:pt x="21000" y="21055"/>
                  </a:cubicBezTo>
                  <a:cubicBezTo>
                    <a:pt x="21600" y="21600"/>
                    <a:pt x="21600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3" name="Line"/>
            <p:cNvSpPr/>
            <p:nvPr/>
          </p:nvSpPr>
          <p:spPr>
            <a:xfrm>
              <a:off x="4935473" y="6799759"/>
              <a:ext cx="825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15" y="2400"/>
                    <a:pt x="11631" y="4800"/>
                    <a:pt x="8031" y="8400"/>
                  </a:cubicBezTo>
                  <a:cubicBezTo>
                    <a:pt x="4431" y="12000"/>
                    <a:pt x="2215" y="16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4" name="Line"/>
            <p:cNvSpPr/>
            <p:nvPr/>
          </p:nvSpPr>
          <p:spPr>
            <a:xfrm>
              <a:off x="5153837" y="6420886"/>
              <a:ext cx="152318" cy="309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452" fill="norm" stroke="1" extrusionOk="0">
                  <a:moveTo>
                    <a:pt x="20676" y="4260"/>
                  </a:moveTo>
                  <a:cubicBezTo>
                    <a:pt x="20676" y="3525"/>
                    <a:pt x="20676" y="2791"/>
                    <a:pt x="20822" y="2056"/>
                  </a:cubicBezTo>
                  <a:cubicBezTo>
                    <a:pt x="20968" y="1321"/>
                    <a:pt x="21260" y="587"/>
                    <a:pt x="20530" y="219"/>
                  </a:cubicBezTo>
                  <a:cubicBezTo>
                    <a:pt x="19801" y="-148"/>
                    <a:pt x="18049" y="-148"/>
                    <a:pt x="15422" y="954"/>
                  </a:cubicBezTo>
                  <a:cubicBezTo>
                    <a:pt x="12795" y="2056"/>
                    <a:pt x="9292" y="4260"/>
                    <a:pt x="6519" y="7125"/>
                  </a:cubicBezTo>
                  <a:cubicBezTo>
                    <a:pt x="3746" y="9991"/>
                    <a:pt x="1703" y="13517"/>
                    <a:pt x="682" y="15721"/>
                  </a:cubicBezTo>
                  <a:cubicBezTo>
                    <a:pt x="-340" y="17925"/>
                    <a:pt x="-340" y="18807"/>
                    <a:pt x="1557" y="19542"/>
                  </a:cubicBezTo>
                  <a:cubicBezTo>
                    <a:pt x="3455" y="20276"/>
                    <a:pt x="7249" y="20864"/>
                    <a:pt x="11044" y="21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5" name="Line"/>
            <p:cNvSpPr/>
            <p:nvPr/>
          </p:nvSpPr>
          <p:spPr>
            <a:xfrm>
              <a:off x="5307920" y="6488609"/>
              <a:ext cx="186354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600" fill="norm" stroke="1" extrusionOk="0">
                  <a:moveTo>
                    <a:pt x="21367" y="0"/>
                  </a:moveTo>
                  <a:cubicBezTo>
                    <a:pt x="18455" y="4950"/>
                    <a:pt x="15542" y="9900"/>
                    <a:pt x="12630" y="13388"/>
                  </a:cubicBezTo>
                  <a:cubicBezTo>
                    <a:pt x="9718" y="16875"/>
                    <a:pt x="6805" y="18900"/>
                    <a:pt x="4742" y="20025"/>
                  </a:cubicBezTo>
                  <a:cubicBezTo>
                    <a:pt x="2679" y="21150"/>
                    <a:pt x="1466" y="21375"/>
                    <a:pt x="738" y="20362"/>
                  </a:cubicBezTo>
                  <a:cubicBezTo>
                    <a:pt x="10" y="19350"/>
                    <a:pt x="-233" y="17100"/>
                    <a:pt x="252" y="15413"/>
                  </a:cubicBezTo>
                  <a:cubicBezTo>
                    <a:pt x="738" y="13725"/>
                    <a:pt x="1951" y="12600"/>
                    <a:pt x="4014" y="12375"/>
                  </a:cubicBezTo>
                  <a:cubicBezTo>
                    <a:pt x="6077" y="12150"/>
                    <a:pt x="8989" y="12825"/>
                    <a:pt x="11902" y="14512"/>
                  </a:cubicBezTo>
                  <a:cubicBezTo>
                    <a:pt x="14814" y="16200"/>
                    <a:pt x="17727" y="18900"/>
                    <a:pt x="2063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6" name="Line"/>
            <p:cNvSpPr/>
            <p:nvPr/>
          </p:nvSpPr>
          <p:spPr>
            <a:xfrm>
              <a:off x="5595873" y="6418759"/>
              <a:ext cx="76544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5" h="21600" fill="norm" stroke="1" extrusionOk="0">
                  <a:moveTo>
                    <a:pt x="3411" y="0"/>
                  </a:moveTo>
                  <a:cubicBezTo>
                    <a:pt x="9663" y="2280"/>
                    <a:pt x="15916" y="4560"/>
                    <a:pt x="18758" y="7320"/>
                  </a:cubicBezTo>
                  <a:cubicBezTo>
                    <a:pt x="21600" y="10080"/>
                    <a:pt x="21032" y="13320"/>
                    <a:pt x="17337" y="15780"/>
                  </a:cubicBezTo>
                  <a:cubicBezTo>
                    <a:pt x="13642" y="18240"/>
                    <a:pt x="6821" y="199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7" name="Line"/>
            <p:cNvSpPr/>
            <p:nvPr/>
          </p:nvSpPr>
          <p:spPr>
            <a:xfrm>
              <a:off x="6014973" y="6641009"/>
              <a:ext cx="2413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8" name="Line"/>
            <p:cNvSpPr/>
            <p:nvPr/>
          </p:nvSpPr>
          <p:spPr>
            <a:xfrm>
              <a:off x="6459473" y="6444159"/>
              <a:ext cx="50801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00" y="2057"/>
                    <a:pt x="16200" y="4114"/>
                    <a:pt x="13500" y="7136"/>
                  </a:cubicBezTo>
                  <a:cubicBezTo>
                    <a:pt x="10800" y="10157"/>
                    <a:pt x="8100" y="14143"/>
                    <a:pt x="5850" y="16714"/>
                  </a:cubicBezTo>
                  <a:cubicBezTo>
                    <a:pt x="3600" y="19286"/>
                    <a:pt x="1800" y="204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9" name="Line"/>
            <p:cNvSpPr/>
            <p:nvPr/>
          </p:nvSpPr>
          <p:spPr>
            <a:xfrm>
              <a:off x="6472173" y="6406765"/>
              <a:ext cx="279401" cy="107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46" fill="norm" stroke="1" extrusionOk="0">
                  <a:moveTo>
                    <a:pt x="0" y="21046"/>
                  </a:moveTo>
                  <a:cubicBezTo>
                    <a:pt x="491" y="16477"/>
                    <a:pt x="982" y="11908"/>
                    <a:pt x="3355" y="8169"/>
                  </a:cubicBezTo>
                  <a:cubicBezTo>
                    <a:pt x="5727" y="4431"/>
                    <a:pt x="9982" y="1523"/>
                    <a:pt x="13336" y="484"/>
                  </a:cubicBezTo>
                  <a:cubicBezTo>
                    <a:pt x="16691" y="-554"/>
                    <a:pt x="19145" y="277"/>
                    <a:pt x="21600" y="11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0" name="Line"/>
            <p:cNvSpPr/>
            <p:nvPr/>
          </p:nvSpPr>
          <p:spPr>
            <a:xfrm>
              <a:off x="6459473" y="6609259"/>
              <a:ext cx="1968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1" name="Line"/>
            <p:cNvSpPr/>
            <p:nvPr/>
          </p:nvSpPr>
          <p:spPr>
            <a:xfrm>
              <a:off x="6643623" y="6666409"/>
              <a:ext cx="698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891" y="5400"/>
                    <a:pt x="11782" y="10800"/>
                    <a:pt x="15382" y="14400"/>
                  </a:cubicBezTo>
                  <a:cubicBezTo>
                    <a:pt x="18982" y="18000"/>
                    <a:pt x="20291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2" name="Line"/>
            <p:cNvSpPr/>
            <p:nvPr/>
          </p:nvSpPr>
          <p:spPr>
            <a:xfrm>
              <a:off x="6675373" y="6710859"/>
              <a:ext cx="10160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00" y="4024"/>
                    <a:pt x="12600" y="8047"/>
                    <a:pt x="9000" y="11647"/>
                  </a:cubicBezTo>
                  <a:cubicBezTo>
                    <a:pt x="5400" y="15247"/>
                    <a:pt x="2700" y="1842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3" name="Line"/>
            <p:cNvSpPr/>
            <p:nvPr/>
          </p:nvSpPr>
          <p:spPr>
            <a:xfrm>
              <a:off x="6921301" y="6426849"/>
              <a:ext cx="135073" cy="411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6" h="21509" fill="norm" stroke="1" extrusionOk="0">
                  <a:moveTo>
                    <a:pt x="21206" y="1238"/>
                  </a:moveTo>
                  <a:cubicBezTo>
                    <a:pt x="19877" y="684"/>
                    <a:pt x="18548" y="131"/>
                    <a:pt x="17052" y="20"/>
                  </a:cubicBezTo>
                  <a:cubicBezTo>
                    <a:pt x="15557" y="-91"/>
                    <a:pt x="13895" y="241"/>
                    <a:pt x="11403" y="1626"/>
                  </a:cubicBezTo>
                  <a:cubicBezTo>
                    <a:pt x="8911" y="3011"/>
                    <a:pt x="5588" y="5447"/>
                    <a:pt x="3261" y="8494"/>
                  </a:cubicBezTo>
                  <a:cubicBezTo>
                    <a:pt x="935" y="11540"/>
                    <a:pt x="-394" y="15195"/>
                    <a:pt x="104" y="17466"/>
                  </a:cubicBezTo>
                  <a:cubicBezTo>
                    <a:pt x="603" y="19737"/>
                    <a:pt x="2929" y="20623"/>
                    <a:pt x="5255" y="215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4" name="Line"/>
            <p:cNvSpPr/>
            <p:nvPr/>
          </p:nvSpPr>
          <p:spPr>
            <a:xfrm>
              <a:off x="7044650" y="6558459"/>
              <a:ext cx="151424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600" fill="norm" stroke="1" extrusionOk="0">
                  <a:moveTo>
                    <a:pt x="21461" y="0"/>
                  </a:moveTo>
                  <a:cubicBezTo>
                    <a:pt x="17261" y="5280"/>
                    <a:pt x="13061" y="10560"/>
                    <a:pt x="10511" y="13680"/>
                  </a:cubicBezTo>
                  <a:cubicBezTo>
                    <a:pt x="7961" y="16800"/>
                    <a:pt x="7061" y="17760"/>
                    <a:pt x="5861" y="18600"/>
                  </a:cubicBezTo>
                  <a:cubicBezTo>
                    <a:pt x="4661" y="19440"/>
                    <a:pt x="3161" y="20160"/>
                    <a:pt x="2111" y="19920"/>
                  </a:cubicBezTo>
                  <a:cubicBezTo>
                    <a:pt x="1061" y="19680"/>
                    <a:pt x="461" y="18480"/>
                    <a:pt x="161" y="17280"/>
                  </a:cubicBezTo>
                  <a:cubicBezTo>
                    <a:pt x="-139" y="16080"/>
                    <a:pt x="-139" y="14880"/>
                    <a:pt x="1211" y="13560"/>
                  </a:cubicBezTo>
                  <a:cubicBezTo>
                    <a:pt x="2561" y="12240"/>
                    <a:pt x="5261" y="10800"/>
                    <a:pt x="7661" y="11160"/>
                  </a:cubicBezTo>
                  <a:cubicBezTo>
                    <a:pt x="10061" y="11520"/>
                    <a:pt x="12161" y="13680"/>
                    <a:pt x="13661" y="15360"/>
                  </a:cubicBezTo>
                  <a:cubicBezTo>
                    <a:pt x="15161" y="17040"/>
                    <a:pt x="16061" y="18240"/>
                    <a:pt x="17111" y="19200"/>
                  </a:cubicBezTo>
                  <a:cubicBezTo>
                    <a:pt x="18161" y="20160"/>
                    <a:pt x="19361" y="20880"/>
                    <a:pt x="20111" y="21240"/>
                  </a:cubicBezTo>
                  <a:cubicBezTo>
                    <a:pt x="20861" y="21600"/>
                    <a:pt x="21161" y="21600"/>
                    <a:pt x="2146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5" name="Line"/>
            <p:cNvSpPr/>
            <p:nvPr/>
          </p:nvSpPr>
          <p:spPr>
            <a:xfrm>
              <a:off x="7284973" y="6524446"/>
              <a:ext cx="74830" cy="300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95" h="21459" fill="norm" stroke="1" extrusionOk="0">
                  <a:moveTo>
                    <a:pt x="1705" y="161"/>
                  </a:moveTo>
                  <a:cubicBezTo>
                    <a:pt x="5116" y="10"/>
                    <a:pt x="8526" y="-141"/>
                    <a:pt x="11084" y="237"/>
                  </a:cubicBezTo>
                  <a:cubicBezTo>
                    <a:pt x="13642" y="614"/>
                    <a:pt x="15347" y="1521"/>
                    <a:pt x="17337" y="3937"/>
                  </a:cubicBezTo>
                  <a:cubicBezTo>
                    <a:pt x="19326" y="6354"/>
                    <a:pt x="21600" y="10281"/>
                    <a:pt x="18758" y="13453"/>
                  </a:cubicBezTo>
                  <a:cubicBezTo>
                    <a:pt x="15916" y="16625"/>
                    <a:pt x="7958" y="19042"/>
                    <a:pt x="0" y="21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6" name="Line"/>
            <p:cNvSpPr/>
            <p:nvPr/>
          </p:nvSpPr>
          <p:spPr>
            <a:xfrm>
              <a:off x="7481823" y="6279059"/>
              <a:ext cx="76730" cy="742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2" h="21600" fill="norm" stroke="1" extrusionOk="0">
                  <a:moveTo>
                    <a:pt x="15762" y="0"/>
                  </a:moveTo>
                  <a:cubicBezTo>
                    <a:pt x="18097" y="1908"/>
                    <a:pt x="20432" y="3815"/>
                    <a:pt x="21016" y="5969"/>
                  </a:cubicBezTo>
                  <a:cubicBezTo>
                    <a:pt x="21600" y="8123"/>
                    <a:pt x="20432" y="10523"/>
                    <a:pt x="17514" y="12831"/>
                  </a:cubicBezTo>
                  <a:cubicBezTo>
                    <a:pt x="14595" y="15138"/>
                    <a:pt x="9924" y="17354"/>
                    <a:pt x="6714" y="18800"/>
                  </a:cubicBezTo>
                  <a:cubicBezTo>
                    <a:pt x="3503" y="20246"/>
                    <a:pt x="1751" y="209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7" name="Line"/>
            <p:cNvSpPr/>
            <p:nvPr/>
          </p:nvSpPr>
          <p:spPr>
            <a:xfrm>
              <a:off x="363473" y="6939459"/>
              <a:ext cx="1600201" cy="47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10" fill="norm" stroke="1" extrusionOk="0">
                  <a:moveTo>
                    <a:pt x="0" y="19722"/>
                  </a:moveTo>
                  <a:cubicBezTo>
                    <a:pt x="914" y="20661"/>
                    <a:pt x="1829" y="21600"/>
                    <a:pt x="2786" y="20191"/>
                  </a:cubicBezTo>
                  <a:cubicBezTo>
                    <a:pt x="3743" y="18783"/>
                    <a:pt x="4743" y="15026"/>
                    <a:pt x="5743" y="12209"/>
                  </a:cubicBezTo>
                  <a:cubicBezTo>
                    <a:pt x="6743" y="9391"/>
                    <a:pt x="7743" y="7513"/>
                    <a:pt x="8814" y="6104"/>
                  </a:cubicBezTo>
                  <a:cubicBezTo>
                    <a:pt x="9886" y="4696"/>
                    <a:pt x="11029" y="3757"/>
                    <a:pt x="12171" y="3287"/>
                  </a:cubicBezTo>
                  <a:cubicBezTo>
                    <a:pt x="13314" y="2817"/>
                    <a:pt x="14457" y="2817"/>
                    <a:pt x="15614" y="2348"/>
                  </a:cubicBezTo>
                  <a:cubicBezTo>
                    <a:pt x="16771" y="1878"/>
                    <a:pt x="17943" y="939"/>
                    <a:pt x="18943" y="470"/>
                  </a:cubicBezTo>
                  <a:cubicBezTo>
                    <a:pt x="19943" y="0"/>
                    <a:pt x="2077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8" name="Line"/>
            <p:cNvSpPr/>
            <p:nvPr/>
          </p:nvSpPr>
          <p:spPr>
            <a:xfrm>
              <a:off x="420623" y="7015659"/>
              <a:ext cx="121285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06" y="20753"/>
                    <a:pt x="2413" y="19906"/>
                    <a:pt x="3713" y="18741"/>
                  </a:cubicBezTo>
                  <a:cubicBezTo>
                    <a:pt x="5014" y="17576"/>
                    <a:pt x="6408" y="16094"/>
                    <a:pt x="7765" y="14612"/>
                  </a:cubicBezTo>
                  <a:cubicBezTo>
                    <a:pt x="9123" y="13129"/>
                    <a:pt x="10442" y="11647"/>
                    <a:pt x="11912" y="10059"/>
                  </a:cubicBezTo>
                  <a:cubicBezTo>
                    <a:pt x="13382" y="8471"/>
                    <a:pt x="15003" y="6776"/>
                    <a:pt x="16643" y="5082"/>
                  </a:cubicBezTo>
                  <a:cubicBezTo>
                    <a:pt x="18283" y="3388"/>
                    <a:pt x="19941" y="169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9" name="Line"/>
            <p:cNvSpPr/>
            <p:nvPr/>
          </p:nvSpPr>
          <p:spPr>
            <a:xfrm>
              <a:off x="623823" y="7372420"/>
              <a:ext cx="19051" cy="3226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3" fill="norm" stroke="1" extrusionOk="0">
                  <a:moveTo>
                    <a:pt x="0" y="1186"/>
                  </a:moveTo>
                  <a:cubicBezTo>
                    <a:pt x="0" y="484"/>
                    <a:pt x="0" y="-217"/>
                    <a:pt x="2400" y="64"/>
                  </a:cubicBezTo>
                  <a:cubicBezTo>
                    <a:pt x="4800" y="344"/>
                    <a:pt x="9600" y="1606"/>
                    <a:pt x="13200" y="4552"/>
                  </a:cubicBezTo>
                  <a:cubicBezTo>
                    <a:pt x="16800" y="7497"/>
                    <a:pt x="19200" y="12126"/>
                    <a:pt x="20400" y="15212"/>
                  </a:cubicBezTo>
                  <a:cubicBezTo>
                    <a:pt x="21600" y="18297"/>
                    <a:pt x="21600" y="19840"/>
                    <a:pt x="21600" y="213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0" name="Line"/>
            <p:cNvSpPr/>
            <p:nvPr/>
          </p:nvSpPr>
          <p:spPr>
            <a:xfrm>
              <a:off x="634063" y="7363779"/>
              <a:ext cx="199311" cy="280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524" fill="norm" stroke="1" extrusionOk="0">
                  <a:moveTo>
                    <a:pt x="17136" y="2035"/>
                  </a:moveTo>
                  <a:cubicBezTo>
                    <a:pt x="18711" y="1061"/>
                    <a:pt x="20286" y="86"/>
                    <a:pt x="20848" y="5"/>
                  </a:cubicBezTo>
                  <a:cubicBezTo>
                    <a:pt x="21411" y="-76"/>
                    <a:pt x="20961" y="736"/>
                    <a:pt x="18148" y="2929"/>
                  </a:cubicBezTo>
                  <a:cubicBezTo>
                    <a:pt x="15336" y="5121"/>
                    <a:pt x="10161" y="8694"/>
                    <a:pt x="6786" y="11049"/>
                  </a:cubicBezTo>
                  <a:cubicBezTo>
                    <a:pt x="3411" y="13404"/>
                    <a:pt x="1836" y="14541"/>
                    <a:pt x="936" y="15515"/>
                  </a:cubicBezTo>
                  <a:cubicBezTo>
                    <a:pt x="36" y="16489"/>
                    <a:pt x="-189" y="17301"/>
                    <a:pt x="148" y="17951"/>
                  </a:cubicBezTo>
                  <a:cubicBezTo>
                    <a:pt x="486" y="18601"/>
                    <a:pt x="1386" y="19088"/>
                    <a:pt x="4986" y="19656"/>
                  </a:cubicBezTo>
                  <a:cubicBezTo>
                    <a:pt x="8586" y="20225"/>
                    <a:pt x="14886" y="20874"/>
                    <a:pt x="21186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1" name="Line"/>
            <p:cNvSpPr/>
            <p:nvPr/>
          </p:nvSpPr>
          <p:spPr>
            <a:xfrm>
              <a:off x="877823" y="7536359"/>
              <a:ext cx="1587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48" y="18000"/>
                    <a:pt x="12096" y="14400"/>
                    <a:pt x="15696" y="10800"/>
                  </a:cubicBezTo>
                  <a:cubicBezTo>
                    <a:pt x="19296" y="7200"/>
                    <a:pt x="20448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2" name="Line"/>
            <p:cNvSpPr/>
            <p:nvPr/>
          </p:nvSpPr>
          <p:spPr>
            <a:xfrm>
              <a:off x="1074673" y="7321595"/>
              <a:ext cx="169496" cy="3100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376" fill="norm" stroke="1" extrusionOk="0">
                  <a:moveTo>
                    <a:pt x="12000" y="2549"/>
                  </a:moveTo>
                  <a:cubicBezTo>
                    <a:pt x="12000" y="1819"/>
                    <a:pt x="12000" y="1090"/>
                    <a:pt x="11333" y="579"/>
                  </a:cubicBezTo>
                  <a:cubicBezTo>
                    <a:pt x="10667" y="68"/>
                    <a:pt x="9333" y="-224"/>
                    <a:pt x="7333" y="214"/>
                  </a:cubicBezTo>
                  <a:cubicBezTo>
                    <a:pt x="5333" y="652"/>
                    <a:pt x="2667" y="1819"/>
                    <a:pt x="1467" y="3206"/>
                  </a:cubicBezTo>
                  <a:cubicBezTo>
                    <a:pt x="267" y="4592"/>
                    <a:pt x="533" y="6198"/>
                    <a:pt x="3467" y="8022"/>
                  </a:cubicBezTo>
                  <a:cubicBezTo>
                    <a:pt x="6400" y="9846"/>
                    <a:pt x="12000" y="11890"/>
                    <a:pt x="15467" y="13276"/>
                  </a:cubicBezTo>
                  <a:cubicBezTo>
                    <a:pt x="18933" y="14662"/>
                    <a:pt x="20267" y="15392"/>
                    <a:pt x="20933" y="16122"/>
                  </a:cubicBezTo>
                  <a:cubicBezTo>
                    <a:pt x="21600" y="16852"/>
                    <a:pt x="21600" y="17581"/>
                    <a:pt x="20000" y="18384"/>
                  </a:cubicBezTo>
                  <a:cubicBezTo>
                    <a:pt x="18400" y="19187"/>
                    <a:pt x="15200" y="20062"/>
                    <a:pt x="11600" y="20573"/>
                  </a:cubicBezTo>
                  <a:cubicBezTo>
                    <a:pt x="8000" y="21084"/>
                    <a:pt x="4000" y="21230"/>
                    <a:pt x="0" y="21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3" name="Line"/>
            <p:cNvSpPr/>
            <p:nvPr/>
          </p:nvSpPr>
          <p:spPr>
            <a:xfrm>
              <a:off x="1487423" y="7453809"/>
              <a:ext cx="93235" cy="195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3" h="21501" fill="norm" stroke="1" extrusionOk="0">
                  <a:moveTo>
                    <a:pt x="18720" y="0"/>
                  </a:moveTo>
                  <a:cubicBezTo>
                    <a:pt x="16320" y="0"/>
                    <a:pt x="13920" y="0"/>
                    <a:pt x="11520" y="0"/>
                  </a:cubicBezTo>
                  <a:cubicBezTo>
                    <a:pt x="9120" y="0"/>
                    <a:pt x="6720" y="0"/>
                    <a:pt x="5280" y="813"/>
                  </a:cubicBezTo>
                  <a:cubicBezTo>
                    <a:pt x="3840" y="1626"/>
                    <a:pt x="3360" y="3252"/>
                    <a:pt x="6240" y="6039"/>
                  </a:cubicBezTo>
                  <a:cubicBezTo>
                    <a:pt x="9120" y="8826"/>
                    <a:pt x="15360" y="12774"/>
                    <a:pt x="18480" y="15329"/>
                  </a:cubicBezTo>
                  <a:cubicBezTo>
                    <a:pt x="21600" y="17884"/>
                    <a:pt x="21600" y="19045"/>
                    <a:pt x="20400" y="19858"/>
                  </a:cubicBezTo>
                  <a:cubicBezTo>
                    <a:pt x="19200" y="20671"/>
                    <a:pt x="16800" y="21135"/>
                    <a:pt x="14400" y="21368"/>
                  </a:cubicBezTo>
                  <a:cubicBezTo>
                    <a:pt x="12000" y="21600"/>
                    <a:pt x="9600" y="21600"/>
                    <a:pt x="7200" y="20787"/>
                  </a:cubicBezTo>
                  <a:cubicBezTo>
                    <a:pt x="4800" y="19974"/>
                    <a:pt x="2400" y="18348"/>
                    <a:pt x="0" y="167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4" name="Line"/>
            <p:cNvSpPr/>
            <p:nvPr/>
          </p:nvSpPr>
          <p:spPr>
            <a:xfrm>
              <a:off x="1641047" y="7276009"/>
              <a:ext cx="246427" cy="40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508" fill="norm" stroke="1" extrusionOk="0">
                  <a:moveTo>
                    <a:pt x="4836" y="0"/>
                  </a:moveTo>
                  <a:cubicBezTo>
                    <a:pt x="4104" y="3600"/>
                    <a:pt x="3372" y="7200"/>
                    <a:pt x="3189" y="10575"/>
                  </a:cubicBezTo>
                  <a:cubicBezTo>
                    <a:pt x="3006" y="13950"/>
                    <a:pt x="3372" y="17100"/>
                    <a:pt x="3830" y="18956"/>
                  </a:cubicBezTo>
                  <a:cubicBezTo>
                    <a:pt x="4287" y="20813"/>
                    <a:pt x="4836" y="21375"/>
                    <a:pt x="5477" y="21488"/>
                  </a:cubicBezTo>
                  <a:cubicBezTo>
                    <a:pt x="6118" y="21600"/>
                    <a:pt x="6850" y="21262"/>
                    <a:pt x="7308" y="20306"/>
                  </a:cubicBezTo>
                  <a:cubicBezTo>
                    <a:pt x="7765" y="19350"/>
                    <a:pt x="7948" y="17775"/>
                    <a:pt x="7308" y="16594"/>
                  </a:cubicBezTo>
                  <a:cubicBezTo>
                    <a:pt x="6667" y="15413"/>
                    <a:pt x="5203" y="14625"/>
                    <a:pt x="3647" y="14119"/>
                  </a:cubicBezTo>
                  <a:cubicBezTo>
                    <a:pt x="2091" y="13612"/>
                    <a:pt x="443" y="13388"/>
                    <a:pt x="77" y="13106"/>
                  </a:cubicBezTo>
                  <a:cubicBezTo>
                    <a:pt x="-289" y="12825"/>
                    <a:pt x="626" y="12488"/>
                    <a:pt x="3280" y="12206"/>
                  </a:cubicBezTo>
                  <a:cubicBezTo>
                    <a:pt x="5935" y="11925"/>
                    <a:pt x="10328" y="11700"/>
                    <a:pt x="13623" y="11531"/>
                  </a:cubicBezTo>
                  <a:cubicBezTo>
                    <a:pt x="16918" y="11363"/>
                    <a:pt x="19114" y="11250"/>
                    <a:pt x="21311" y="111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5" name="Line"/>
            <p:cNvSpPr/>
            <p:nvPr/>
          </p:nvSpPr>
          <p:spPr>
            <a:xfrm>
              <a:off x="1767633" y="7485559"/>
              <a:ext cx="221441" cy="132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048" fill="norm" stroke="1" extrusionOk="0">
                  <a:moveTo>
                    <a:pt x="12148" y="0"/>
                  </a:moveTo>
                  <a:cubicBezTo>
                    <a:pt x="9295" y="0"/>
                    <a:pt x="6443" y="0"/>
                    <a:pt x="4303" y="1519"/>
                  </a:cubicBezTo>
                  <a:cubicBezTo>
                    <a:pt x="2163" y="3037"/>
                    <a:pt x="737" y="6075"/>
                    <a:pt x="227" y="9450"/>
                  </a:cubicBezTo>
                  <a:cubicBezTo>
                    <a:pt x="-282" y="12825"/>
                    <a:pt x="126" y="16538"/>
                    <a:pt x="839" y="18731"/>
                  </a:cubicBezTo>
                  <a:cubicBezTo>
                    <a:pt x="1552" y="20925"/>
                    <a:pt x="2571" y="21600"/>
                    <a:pt x="3793" y="20588"/>
                  </a:cubicBezTo>
                  <a:cubicBezTo>
                    <a:pt x="5016" y="19575"/>
                    <a:pt x="6443" y="16875"/>
                    <a:pt x="7258" y="14175"/>
                  </a:cubicBezTo>
                  <a:cubicBezTo>
                    <a:pt x="8073" y="11475"/>
                    <a:pt x="8276" y="8775"/>
                    <a:pt x="8480" y="8269"/>
                  </a:cubicBezTo>
                  <a:cubicBezTo>
                    <a:pt x="8684" y="7762"/>
                    <a:pt x="8888" y="9450"/>
                    <a:pt x="9703" y="11475"/>
                  </a:cubicBezTo>
                  <a:cubicBezTo>
                    <a:pt x="10518" y="13500"/>
                    <a:pt x="11944" y="15862"/>
                    <a:pt x="13371" y="17044"/>
                  </a:cubicBezTo>
                  <a:cubicBezTo>
                    <a:pt x="14797" y="18225"/>
                    <a:pt x="16224" y="18225"/>
                    <a:pt x="17548" y="16369"/>
                  </a:cubicBezTo>
                  <a:cubicBezTo>
                    <a:pt x="18873" y="14512"/>
                    <a:pt x="20095" y="10800"/>
                    <a:pt x="21318" y="70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6" name="Line"/>
            <p:cNvSpPr/>
            <p:nvPr/>
          </p:nvSpPr>
          <p:spPr>
            <a:xfrm>
              <a:off x="1940953" y="7244259"/>
              <a:ext cx="149079" cy="353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9" h="21496" fill="norm" stroke="1" extrusionOk="0">
                  <a:moveTo>
                    <a:pt x="5920" y="0"/>
                  </a:moveTo>
                  <a:cubicBezTo>
                    <a:pt x="5320" y="3857"/>
                    <a:pt x="4720" y="7714"/>
                    <a:pt x="4870" y="10929"/>
                  </a:cubicBezTo>
                  <a:cubicBezTo>
                    <a:pt x="5020" y="14143"/>
                    <a:pt x="5920" y="16714"/>
                    <a:pt x="6670" y="18386"/>
                  </a:cubicBezTo>
                  <a:cubicBezTo>
                    <a:pt x="7420" y="20057"/>
                    <a:pt x="8020" y="20829"/>
                    <a:pt x="9070" y="21214"/>
                  </a:cubicBezTo>
                  <a:cubicBezTo>
                    <a:pt x="10120" y="21600"/>
                    <a:pt x="11620" y="21600"/>
                    <a:pt x="12370" y="21150"/>
                  </a:cubicBezTo>
                  <a:cubicBezTo>
                    <a:pt x="13120" y="20700"/>
                    <a:pt x="13120" y="19800"/>
                    <a:pt x="12220" y="18643"/>
                  </a:cubicBezTo>
                  <a:cubicBezTo>
                    <a:pt x="11320" y="17486"/>
                    <a:pt x="9520" y="16071"/>
                    <a:pt x="7870" y="15236"/>
                  </a:cubicBezTo>
                  <a:cubicBezTo>
                    <a:pt x="6220" y="14400"/>
                    <a:pt x="4720" y="14143"/>
                    <a:pt x="3070" y="13886"/>
                  </a:cubicBezTo>
                  <a:cubicBezTo>
                    <a:pt x="1420" y="13629"/>
                    <a:pt x="-380" y="13371"/>
                    <a:pt x="70" y="13114"/>
                  </a:cubicBezTo>
                  <a:cubicBezTo>
                    <a:pt x="520" y="12857"/>
                    <a:pt x="3220" y="12600"/>
                    <a:pt x="5770" y="12471"/>
                  </a:cubicBezTo>
                  <a:cubicBezTo>
                    <a:pt x="8320" y="12343"/>
                    <a:pt x="10720" y="12343"/>
                    <a:pt x="12970" y="12921"/>
                  </a:cubicBezTo>
                  <a:cubicBezTo>
                    <a:pt x="15220" y="13500"/>
                    <a:pt x="17320" y="14657"/>
                    <a:pt x="18670" y="15557"/>
                  </a:cubicBezTo>
                  <a:cubicBezTo>
                    <a:pt x="20020" y="16457"/>
                    <a:pt x="20620" y="17100"/>
                    <a:pt x="20920" y="17743"/>
                  </a:cubicBezTo>
                  <a:cubicBezTo>
                    <a:pt x="21220" y="18386"/>
                    <a:pt x="21220" y="19029"/>
                    <a:pt x="20770" y="19093"/>
                  </a:cubicBezTo>
                  <a:cubicBezTo>
                    <a:pt x="20320" y="19157"/>
                    <a:pt x="19420" y="18643"/>
                    <a:pt x="18220" y="17164"/>
                  </a:cubicBezTo>
                  <a:cubicBezTo>
                    <a:pt x="17020" y="15686"/>
                    <a:pt x="15520" y="13243"/>
                    <a:pt x="14920" y="11636"/>
                  </a:cubicBezTo>
                  <a:cubicBezTo>
                    <a:pt x="14320" y="10029"/>
                    <a:pt x="14620" y="9257"/>
                    <a:pt x="15670" y="9064"/>
                  </a:cubicBezTo>
                  <a:cubicBezTo>
                    <a:pt x="16720" y="8871"/>
                    <a:pt x="18520" y="9257"/>
                    <a:pt x="20320" y="96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7" name="Line"/>
            <p:cNvSpPr/>
            <p:nvPr/>
          </p:nvSpPr>
          <p:spPr>
            <a:xfrm>
              <a:off x="2125196" y="7415709"/>
              <a:ext cx="92478" cy="1483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1" h="21315" fill="norm" stroke="1" extrusionOk="0">
                  <a:moveTo>
                    <a:pt x="20971" y="1825"/>
                  </a:moveTo>
                  <a:cubicBezTo>
                    <a:pt x="19051" y="913"/>
                    <a:pt x="17131" y="0"/>
                    <a:pt x="13531" y="0"/>
                  </a:cubicBezTo>
                  <a:cubicBezTo>
                    <a:pt x="9931" y="0"/>
                    <a:pt x="4651" y="913"/>
                    <a:pt x="2011" y="2130"/>
                  </a:cubicBezTo>
                  <a:cubicBezTo>
                    <a:pt x="-629" y="3346"/>
                    <a:pt x="-629" y="4868"/>
                    <a:pt x="1771" y="6541"/>
                  </a:cubicBezTo>
                  <a:cubicBezTo>
                    <a:pt x="4171" y="8214"/>
                    <a:pt x="8971" y="10039"/>
                    <a:pt x="12571" y="11865"/>
                  </a:cubicBezTo>
                  <a:cubicBezTo>
                    <a:pt x="16171" y="13690"/>
                    <a:pt x="18571" y="15515"/>
                    <a:pt x="19051" y="17037"/>
                  </a:cubicBezTo>
                  <a:cubicBezTo>
                    <a:pt x="19531" y="18558"/>
                    <a:pt x="18091" y="19775"/>
                    <a:pt x="15931" y="20535"/>
                  </a:cubicBezTo>
                  <a:cubicBezTo>
                    <a:pt x="13771" y="21296"/>
                    <a:pt x="10891" y="21600"/>
                    <a:pt x="9211" y="20992"/>
                  </a:cubicBezTo>
                  <a:cubicBezTo>
                    <a:pt x="7531" y="20383"/>
                    <a:pt x="7051" y="18862"/>
                    <a:pt x="8011" y="16580"/>
                  </a:cubicBezTo>
                  <a:cubicBezTo>
                    <a:pt x="8971" y="14299"/>
                    <a:pt x="11371" y="11256"/>
                    <a:pt x="13771" y="82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8" name="Line"/>
            <p:cNvSpPr/>
            <p:nvPr/>
          </p:nvSpPr>
          <p:spPr>
            <a:xfrm>
              <a:off x="2288466" y="7187109"/>
              <a:ext cx="164158" cy="373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411" fill="norm" stroke="1" extrusionOk="0">
                  <a:moveTo>
                    <a:pt x="6523" y="0"/>
                  </a:moveTo>
                  <a:cubicBezTo>
                    <a:pt x="5692" y="2548"/>
                    <a:pt x="4862" y="5097"/>
                    <a:pt x="4446" y="8252"/>
                  </a:cubicBezTo>
                  <a:cubicBezTo>
                    <a:pt x="4031" y="11407"/>
                    <a:pt x="4031" y="15169"/>
                    <a:pt x="4169" y="17596"/>
                  </a:cubicBezTo>
                  <a:cubicBezTo>
                    <a:pt x="4308" y="20022"/>
                    <a:pt x="4585" y="21115"/>
                    <a:pt x="5000" y="21357"/>
                  </a:cubicBezTo>
                  <a:cubicBezTo>
                    <a:pt x="5415" y="21600"/>
                    <a:pt x="5969" y="20993"/>
                    <a:pt x="6108" y="20022"/>
                  </a:cubicBezTo>
                  <a:cubicBezTo>
                    <a:pt x="6246" y="19052"/>
                    <a:pt x="5969" y="17717"/>
                    <a:pt x="5277" y="16867"/>
                  </a:cubicBezTo>
                  <a:cubicBezTo>
                    <a:pt x="4585" y="16018"/>
                    <a:pt x="3477" y="15654"/>
                    <a:pt x="2369" y="15290"/>
                  </a:cubicBezTo>
                  <a:cubicBezTo>
                    <a:pt x="1262" y="14926"/>
                    <a:pt x="154" y="14562"/>
                    <a:pt x="15" y="14137"/>
                  </a:cubicBezTo>
                  <a:cubicBezTo>
                    <a:pt x="-123" y="13712"/>
                    <a:pt x="708" y="13227"/>
                    <a:pt x="1815" y="12984"/>
                  </a:cubicBezTo>
                  <a:cubicBezTo>
                    <a:pt x="2923" y="12742"/>
                    <a:pt x="4308" y="12742"/>
                    <a:pt x="6800" y="12802"/>
                  </a:cubicBezTo>
                  <a:cubicBezTo>
                    <a:pt x="9292" y="12863"/>
                    <a:pt x="12892" y="12984"/>
                    <a:pt x="15385" y="13288"/>
                  </a:cubicBezTo>
                  <a:cubicBezTo>
                    <a:pt x="17877" y="13591"/>
                    <a:pt x="19262" y="14076"/>
                    <a:pt x="19954" y="14622"/>
                  </a:cubicBezTo>
                  <a:cubicBezTo>
                    <a:pt x="20646" y="15169"/>
                    <a:pt x="20646" y="15775"/>
                    <a:pt x="20231" y="16382"/>
                  </a:cubicBezTo>
                  <a:cubicBezTo>
                    <a:pt x="19815" y="16989"/>
                    <a:pt x="18985" y="17596"/>
                    <a:pt x="18154" y="18384"/>
                  </a:cubicBezTo>
                  <a:cubicBezTo>
                    <a:pt x="17323" y="19173"/>
                    <a:pt x="16492" y="20144"/>
                    <a:pt x="16354" y="20022"/>
                  </a:cubicBezTo>
                  <a:cubicBezTo>
                    <a:pt x="16215" y="19901"/>
                    <a:pt x="16769" y="18688"/>
                    <a:pt x="17739" y="16807"/>
                  </a:cubicBezTo>
                  <a:cubicBezTo>
                    <a:pt x="18708" y="14926"/>
                    <a:pt x="20092" y="12378"/>
                    <a:pt x="21477" y="98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9" name="Line"/>
            <p:cNvSpPr/>
            <p:nvPr/>
          </p:nvSpPr>
          <p:spPr>
            <a:xfrm>
              <a:off x="2490551" y="7410305"/>
              <a:ext cx="171623" cy="141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1" h="21272" fill="norm" stroke="1" extrusionOk="0">
                  <a:moveTo>
                    <a:pt x="10952" y="2717"/>
                  </a:moveTo>
                  <a:cubicBezTo>
                    <a:pt x="10171" y="1446"/>
                    <a:pt x="9390" y="176"/>
                    <a:pt x="8479" y="17"/>
                  </a:cubicBezTo>
                  <a:cubicBezTo>
                    <a:pt x="7568" y="-142"/>
                    <a:pt x="6528" y="811"/>
                    <a:pt x="5096" y="3193"/>
                  </a:cubicBezTo>
                  <a:cubicBezTo>
                    <a:pt x="3665" y="5576"/>
                    <a:pt x="1843" y="9387"/>
                    <a:pt x="802" y="12246"/>
                  </a:cubicBezTo>
                  <a:cubicBezTo>
                    <a:pt x="-239" y="15105"/>
                    <a:pt x="-499" y="17011"/>
                    <a:pt x="1453" y="18440"/>
                  </a:cubicBezTo>
                  <a:cubicBezTo>
                    <a:pt x="3405" y="19870"/>
                    <a:pt x="7568" y="20823"/>
                    <a:pt x="11212" y="21140"/>
                  </a:cubicBezTo>
                  <a:cubicBezTo>
                    <a:pt x="14855" y="21458"/>
                    <a:pt x="17978" y="21140"/>
                    <a:pt x="21101" y="208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7" name="Drawing"/>
          <p:cNvGrpSpPr/>
          <p:nvPr/>
        </p:nvGrpSpPr>
        <p:grpSpPr>
          <a:xfrm>
            <a:off x="315558" y="1644649"/>
            <a:ext cx="11323992" cy="7715507"/>
            <a:chOff x="0" y="0"/>
            <a:chExt cx="11323991" cy="7715505"/>
          </a:xfrm>
        </p:grpSpPr>
        <p:sp>
          <p:nvSpPr>
            <p:cNvPr id="682" name="Line"/>
            <p:cNvSpPr/>
            <p:nvPr/>
          </p:nvSpPr>
          <p:spPr>
            <a:xfrm>
              <a:off x="1208440" y="114300"/>
              <a:ext cx="63501" cy="458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4" fill="norm" stroke="1" extrusionOk="0">
                  <a:moveTo>
                    <a:pt x="0" y="0"/>
                  </a:moveTo>
                  <a:cubicBezTo>
                    <a:pt x="4320" y="2588"/>
                    <a:pt x="8640" y="5176"/>
                    <a:pt x="11520" y="8212"/>
                  </a:cubicBezTo>
                  <a:cubicBezTo>
                    <a:pt x="14400" y="11248"/>
                    <a:pt x="15840" y="14732"/>
                    <a:pt x="16560" y="16872"/>
                  </a:cubicBezTo>
                  <a:cubicBezTo>
                    <a:pt x="17280" y="19012"/>
                    <a:pt x="17280" y="19808"/>
                    <a:pt x="17280" y="20455"/>
                  </a:cubicBezTo>
                  <a:cubicBezTo>
                    <a:pt x="17280" y="21102"/>
                    <a:pt x="17280" y="21600"/>
                    <a:pt x="18000" y="21550"/>
                  </a:cubicBezTo>
                  <a:cubicBezTo>
                    <a:pt x="18720" y="21500"/>
                    <a:pt x="20160" y="20903"/>
                    <a:pt x="21600" y="203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3" name="Line"/>
            <p:cNvSpPr/>
            <p:nvPr/>
          </p:nvSpPr>
          <p:spPr>
            <a:xfrm>
              <a:off x="1212538" y="81418"/>
              <a:ext cx="224503" cy="490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1557" fill="norm" stroke="1" extrusionOk="0">
                  <a:moveTo>
                    <a:pt x="20200" y="888"/>
                  </a:moveTo>
                  <a:cubicBezTo>
                    <a:pt x="20604" y="423"/>
                    <a:pt x="21007" y="-43"/>
                    <a:pt x="21007" y="4"/>
                  </a:cubicBezTo>
                  <a:cubicBezTo>
                    <a:pt x="21007" y="50"/>
                    <a:pt x="20604" y="609"/>
                    <a:pt x="18787" y="2005"/>
                  </a:cubicBezTo>
                  <a:cubicBezTo>
                    <a:pt x="16970" y="3402"/>
                    <a:pt x="13740" y="5636"/>
                    <a:pt x="10813" y="7591"/>
                  </a:cubicBezTo>
                  <a:cubicBezTo>
                    <a:pt x="7886" y="9547"/>
                    <a:pt x="5261" y="11223"/>
                    <a:pt x="3546" y="12247"/>
                  </a:cubicBezTo>
                  <a:cubicBezTo>
                    <a:pt x="1830" y="13271"/>
                    <a:pt x="1022" y="13643"/>
                    <a:pt x="518" y="14062"/>
                  </a:cubicBezTo>
                  <a:cubicBezTo>
                    <a:pt x="13" y="14481"/>
                    <a:pt x="-189" y="14947"/>
                    <a:pt x="215" y="15226"/>
                  </a:cubicBezTo>
                  <a:cubicBezTo>
                    <a:pt x="618" y="15505"/>
                    <a:pt x="1628" y="15598"/>
                    <a:pt x="4151" y="16157"/>
                  </a:cubicBezTo>
                  <a:cubicBezTo>
                    <a:pt x="6675" y="16716"/>
                    <a:pt x="10712" y="17740"/>
                    <a:pt x="13841" y="18717"/>
                  </a:cubicBezTo>
                  <a:cubicBezTo>
                    <a:pt x="16970" y="19695"/>
                    <a:pt x="19190" y="20626"/>
                    <a:pt x="21411" y="215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4" name="Line"/>
            <p:cNvSpPr/>
            <p:nvPr/>
          </p:nvSpPr>
          <p:spPr>
            <a:xfrm>
              <a:off x="1583090" y="349250"/>
              <a:ext cx="1397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5" name="Line"/>
            <p:cNvSpPr/>
            <p:nvPr/>
          </p:nvSpPr>
          <p:spPr>
            <a:xfrm>
              <a:off x="1868111" y="103895"/>
              <a:ext cx="181333" cy="3787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0" h="21351" fill="norm" stroke="1" extrusionOk="0">
                  <a:moveTo>
                    <a:pt x="11603" y="2018"/>
                  </a:moveTo>
                  <a:cubicBezTo>
                    <a:pt x="11123" y="1422"/>
                    <a:pt x="10643" y="825"/>
                    <a:pt x="9203" y="407"/>
                  </a:cubicBezTo>
                  <a:cubicBezTo>
                    <a:pt x="7763" y="-10"/>
                    <a:pt x="5363" y="-249"/>
                    <a:pt x="3323" y="407"/>
                  </a:cubicBezTo>
                  <a:cubicBezTo>
                    <a:pt x="1283" y="1064"/>
                    <a:pt x="-397" y="2615"/>
                    <a:pt x="83" y="4166"/>
                  </a:cubicBezTo>
                  <a:cubicBezTo>
                    <a:pt x="563" y="5718"/>
                    <a:pt x="3203" y="7269"/>
                    <a:pt x="6923" y="9238"/>
                  </a:cubicBezTo>
                  <a:cubicBezTo>
                    <a:pt x="10643" y="11207"/>
                    <a:pt x="15443" y="13594"/>
                    <a:pt x="18083" y="15086"/>
                  </a:cubicBezTo>
                  <a:cubicBezTo>
                    <a:pt x="20723" y="16578"/>
                    <a:pt x="21203" y="17174"/>
                    <a:pt x="19763" y="18069"/>
                  </a:cubicBezTo>
                  <a:cubicBezTo>
                    <a:pt x="18323" y="18964"/>
                    <a:pt x="14963" y="20158"/>
                    <a:pt x="11723" y="20754"/>
                  </a:cubicBezTo>
                  <a:cubicBezTo>
                    <a:pt x="8483" y="21351"/>
                    <a:pt x="5363" y="21351"/>
                    <a:pt x="2243" y="21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6" name="Line"/>
            <p:cNvSpPr/>
            <p:nvPr/>
          </p:nvSpPr>
          <p:spPr>
            <a:xfrm>
              <a:off x="2906007" y="0"/>
              <a:ext cx="39441" cy="529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527" fill="norm" stroke="1" extrusionOk="0">
                  <a:moveTo>
                    <a:pt x="2274" y="0"/>
                  </a:moveTo>
                  <a:cubicBezTo>
                    <a:pt x="1137" y="3098"/>
                    <a:pt x="0" y="6196"/>
                    <a:pt x="0" y="9466"/>
                  </a:cubicBezTo>
                  <a:cubicBezTo>
                    <a:pt x="0" y="12736"/>
                    <a:pt x="1137" y="16178"/>
                    <a:pt x="2274" y="18115"/>
                  </a:cubicBezTo>
                  <a:cubicBezTo>
                    <a:pt x="3411" y="20051"/>
                    <a:pt x="4547" y="20481"/>
                    <a:pt x="6821" y="20869"/>
                  </a:cubicBezTo>
                  <a:cubicBezTo>
                    <a:pt x="9095" y="21256"/>
                    <a:pt x="12505" y="21600"/>
                    <a:pt x="15347" y="21514"/>
                  </a:cubicBezTo>
                  <a:cubicBezTo>
                    <a:pt x="18189" y="21428"/>
                    <a:pt x="20463" y="20912"/>
                    <a:pt x="21032" y="20395"/>
                  </a:cubicBezTo>
                  <a:cubicBezTo>
                    <a:pt x="21600" y="19879"/>
                    <a:pt x="20463" y="19363"/>
                    <a:pt x="19326" y="188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7" name="Line"/>
            <p:cNvSpPr/>
            <p:nvPr/>
          </p:nvSpPr>
          <p:spPr>
            <a:xfrm>
              <a:off x="2872140" y="297886"/>
              <a:ext cx="152401" cy="1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1200" y="11375"/>
                    <a:pt x="2400" y="2735"/>
                    <a:pt x="6000" y="575"/>
                  </a:cubicBezTo>
                  <a:cubicBezTo>
                    <a:pt x="9600" y="-1585"/>
                    <a:pt x="15600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8" name="Line"/>
            <p:cNvSpPr/>
            <p:nvPr/>
          </p:nvSpPr>
          <p:spPr>
            <a:xfrm>
              <a:off x="3075340" y="248460"/>
              <a:ext cx="120651" cy="211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0" fill="norm" stroke="1" extrusionOk="0">
                  <a:moveTo>
                    <a:pt x="0" y="10083"/>
                  </a:moveTo>
                  <a:cubicBezTo>
                    <a:pt x="3789" y="9448"/>
                    <a:pt x="7579" y="8813"/>
                    <a:pt x="10800" y="7754"/>
                  </a:cubicBezTo>
                  <a:cubicBezTo>
                    <a:pt x="14021" y="6695"/>
                    <a:pt x="16674" y="5213"/>
                    <a:pt x="18189" y="3942"/>
                  </a:cubicBezTo>
                  <a:cubicBezTo>
                    <a:pt x="19705" y="2672"/>
                    <a:pt x="20084" y="1613"/>
                    <a:pt x="19137" y="872"/>
                  </a:cubicBezTo>
                  <a:cubicBezTo>
                    <a:pt x="18189" y="131"/>
                    <a:pt x="15916" y="-293"/>
                    <a:pt x="13074" y="236"/>
                  </a:cubicBezTo>
                  <a:cubicBezTo>
                    <a:pt x="10232" y="766"/>
                    <a:pt x="6821" y="2248"/>
                    <a:pt x="4358" y="5319"/>
                  </a:cubicBezTo>
                  <a:cubicBezTo>
                    <a:pt x="1895" y="8389"/>
                    <a:pt x="379" y="13048"/>
                    <a:pt x="1137" y="16013"/>
                  </a:cubicBezTo>
                  <a:cubicBezTo>
                    <a:pt x="1895" y="18978"/>
                    <a:pt x="4926" y="20248"/>
                    <a:pt x="8716" y="20778"/>
                  </a:cubicBezTo>
                  <a:cubicBezTo>
                    <a:pt x="12505" y="21307"/>
                    <a:pt x="17053" y="21095"/>
                    <a:pt x="21600" y="208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9" name="Line"/>
            <p:cNvSpPr/>
            <p:nvPr/>
          </p:nvSpPr>
          <p:spPr>
            <a:xfrm>
              <a:off x="3284890" y="263706"/>
              <a:ext cx="57424" cy="229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8" h="21247" fill="norm" stroke="1" extrusionOk="0">
                  <a:moveTo>
                    <a:pt x="20829" y="278"/>
                  </a:moveTo>
                  <a:cubicBezTo>
                    <a:pt x="16971" y="81"/>
                    <a:pt x="13114" y="-115"/>
                    <a:pt x="9643" y="81"/>
                  </a:cubicBezTo>
                  <a:cubicBezTo>
                    <a:pt x="6171" y="278"/>
                    <a:pt x="3086" y="867"/>
                    <a:pt x="3086" y="2340"/>
                  </a:cubicBezTo>
                  <a:cubicBezTo>
                    <a:pt x="3086" y="3812"/>
                    <a:pt x="6171" y="6169"/>
                    <a:pt x="10414" y="8721"/>
                  </a:cubicBezTo>
                  <a:cubicBezTo>
                    <a:pt x="14657" y="11274"/>
                    <a:pt x="20057" y="14023"/>
                    <a:pt x="20829" y="16183"/>
                  </a:cubicBezTo>
                  <a:cubicBezTo>
                    <a:pt x="21600" y="18343"/>
                    <a:pt x="17743" y="19914"/>
                    <a:pt x="13886" y="20700"/>
                  </a:cubicBezTo>
                  <a:cubicBezTo>
                    <a:pt x="10029" y="21485"/>
                    <a:pt x="6171" y="21485"/>
                    <a:pt x="3857" y="20307"/>
                  </a:cubicBezTo>
                  <a:cubicBezTo>
                    <a:pt x="1543" y="19129"/>
                    <a:pt x="771" y="16772"/>
                    <a:pt x="0" y="14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0" name="Line"/>
            <p:cNvSpPr/>
            <p:nvPr/>
          </p:nvSpPr>
          <p:spPr>
            <a:xfrm>
              <a:off x="3456605" y="0"/>
              <a:ext cx="37836" cy="460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555" fill="norm" stroke="1" extrusionOk="0">
                  <a:moveTo>
                    <a:pt x="10650" y="0"/>
                  </a:moveTo>
                  <a:cubicBezTo>
                    <a:pt x="8250" y="3270"/>
                    <a:pt x="5850" y="6539"/>
                    <a:pt x="4050" y="9611"/>
                  </a:cubicBezTo>
                  <a:cubicBezTo>
                    <a:pt x="2250" y="12683"/>
                    <a:pt x="1050" y="15556"/>
                    <a:pt x="450" y="17339"/>
                  </a:cubicBezTo>
                  <a:cubicBezTo>
                    <a:pt x="-150" y="19123"/>
                    <a:pt x="-150" y="19817"/>
                    <a:pt x="450" y="20411"/>
                  </a:cubicBezTo>
                  <a:cubicBezTo>
                    <a:pt x="1050" y="21006"/>
                    <a:pt x="2250" y="21501"/>
                    <a:pt x="5250" y="21550"/>
                  </a:cubicBezTo>
                  <a:cubicBezTo>
                    <a:pt x="8250" y="21600"/>
                    <a:pt x="13050" y="21204"/>
                    <a:pt x="16050" y="20758"/>
                  </a:cubicBezTo>
                  <a:cubicBezTo>
                    <a:pt x="19050" y="20312"/>
                    <a:pt x="20250" y="19817"/>
                    <a:pt x="21450" y="193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1" name="Line"/>
            <p:cNvSpPr/>
            <p:nvPr/>
          </p:nvSpPr>
          <p:spPr>
            <a:xfrm>
              <a:off x="3462690" y="222250"/>
              <a:ext cx="1651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2" name="Line"/>
            <p:cNvSpPr/>
            <p:nvPr/>
          </p:nvSpPr>
          <p:spPr>
            <a:xfrm>
              <a:off x="1138590" y="514350"/>
              <a:ext cx="2533651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" y="21060"/>
                    <a:pt x="361" y="20520"/>
                    <a:pt x="686" y="20430"/>
                  </a:cubicBezTo>
                  <a:cubicBezTo>
                    <a:pt x="1011" y="20340"/>
                    <a:pt x="1480" y="20700"/>
                    <a:pt x="2048" y="20610"/>
                  </a:cubicBezTo>
                  <a:cubicBezTo>
                    <a:pt x="2617" y="20520"/>
                    <a:pt x="3284" y="19980"/>
                    <a:pt x="3898" y="19350"/>
                  </a:cubicBezTo>
                  <a:cubicBezTo>
                    <a:pt x="4511" y="18720"/>
                    <a:pt x="5071" y="18000"/>
                    <a:pt x="5684" y="17190"/>
                  </a:cubicBezTo>
                  <a:cubicBezTo>
                    <a:pt x="6298" y="16380"/>
                    <a:pt x="6965" y="15480"/>
                    <a:pt x="7669" y="14490"/>
                  </a:cubicBezTo>
                  <a:cubicBezTo>
                    <a:pt x="8373" y="13500"/>
                    <a:pt x="9113" y="12420"/>
                    <a:pt x="9844" y="11430"/>
                  </a:cubicBezTo>
                  <a:cubicBezTo>
                    <a:pt x="10574" y="10440"/>
                    <a:pt x="11296" y="9540"/>
                    <a:pt x="12027" y="8550"/>
                  </a:cubicBezTo>
                  <a:cubicBezTo>
                    <a:pt x="12758" y="7560"/>
                    <a:pt x="13498" y="6480"/>
                    <a:pt x="14211" y="5670"/>
                  </a:cubicBezTo>
                  <a:cubicBezTo>
                    <a:pt x="14923" y="4860"/>
                    <a:pt x="15609" y="4320"/>
                    <a:pt x="16358" y="3780"/>
                  </a:cubicBezTo>
                  <a:cubicBezTo>
                    <a:pt x="17107" y="3240"/>
                    <a:pt x="17919" y="2700"/>
                    <a:pt x="18731" y="2160"/>
                  </a:cubicBezTo>
                  <a:cubicBezTo>
                    <a:pt x="19543" y="1620"/>
                    <a:pt x="20355" y="1080"/>
                    <a:pt x="20833" y="720"/>
                  </a:cubicBezTo>
                  <a:cubicBezTo>
                    <a:pt x="21311" y="360"/>
                    <a:pt x="21456" y="1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3" name="Line"/>
            <p:cNvSpPr/>
            <p:nvPr/>
          </p:nvSpPr>
          <p:spPr>
            <a:xfrm>
              <a:off x="1087790" y="603250"/>
              <a:ext cx="2959101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79" y="20850"/>
                    <a:pt x="958" y="20100"/>
                    <a:pt x="1483" y="19650"/>
                  </a:cubicBezTo>
                  <a:cubicBezTo>
                    <a:pt x="2009" y="19200"/>
                    <a:pt x="2580" y="19050"/>
                    <a:pt x="3129" y="18675"/>
                  </a:cubicBezTo>
                  <a:cubicBezTo>
                    <a:pt x="3677" y="18300"/>
                    <a:pt x="4203" y="17700"/>
                    <a:pt x="4767" y="17025"/>
                  </a:cubicBezTo>
                  <a:cubicBezTo>
                    <a:pt x="5330" y="16350"/>
                    <a:pt x="5933" y="15600"/>
                    <a:pt x="6559" y="15000"/>
                  </a:cubicBezTo>
                  <a:cubicBezTo>
                    <a:pt x="7185" y="14400"/>
                    <a:pt x="7833" y="13950"/>
                    <a:pt x="8475" y="13425"/>
                  </a:cubicBezTo>
                  <a:cubicBezTo>
                    <a:pt x="9116" y="12900"/>
                    <a:pt x="9749" y="12300"/>
                    <a:pt x="10406" y="11700"/>
                  </a:cubicBezTo>
                  <a:cubicBezTo>
                    <a:pt x="11063" y="11100"/>
                    <a:pt x="11742" y="10500"/>
                    <a:pt x="12407" y="9900"/>
                  </a:cubicBezTo>
                  <a:cubicBezTo>
                    <a:pt x="13071" y="9300"/>
                    <a:pt x="13720" y="8700"/>
                    <a:pt x="14385" y="8100"/>
                  </a:cubicBezTo>
                  <a:cubicBezTo>
                    <a:pt x="15049" y="7500"/>
                    <a:pt x="15729" y="6900"/>
                    <a:pt x="16378" y="6300"/>
                  </a:cubicBezTo>
                  <a:cubicBezTo>
                    <a:pt x="17027" y="5700"/>
                    <a:pt x="17645" y="5100"/>
                    <a:pt x="18309" y="4350"/>
                  </a:cubicBezTo>
                  <a:cubicBezTo>
                    <a:pt x="18973" y="3600"/>
                    <a:pt x="19684" y="2700"/>
                    <a:pt x="20240" y="1950"/>
                  </a:cubicBezTo>
                  <a:cubicBezTo>
                    <a:pt x="20797" y="1200"/>
                    <a:pt x="21198" y="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4" name="Line"/>
            <p:cNvSpPr/>
            <p:nvPr/>
          </p:nvSpPr>
          <p:spPr>
            <a:xfrm>
              <a:off x="1278290" y="2150533"/>
              <a:ext cx="254001" cy="309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479"/>
                  </a:moveTo>
                  <a:cubicBezTo>
                    <a:pt x="720" y="4438"/>
                    <a:pt x="1440" y="7397"/>
                    <a:pt x="2070" y="10504"/>
                  </a:cubicBezTo>
                  <a:cubicBezTo>
                    <a:pt x="2700" y="13611"/>
                    <a:pt x="3240" y="16866"/>
                    <a:pt x="3600" y="18863"/>
                  </a:cubicBezTo>
                  <a:cubicBezTo>
                    <a:pt x="3960" y="20860"/>
                    <a:pt x="4140" y="21600"/>
                    <a:pt x="4140" y="21600"/>
                  </a:cubicBezTo>
                  <a:cubicBezTo>
                    <a:pt x="4140" y="21600"/>
                    <a:pt x="3960" y="20860"/>
                    <a:pt x="3690" y="20047"/>
                  </a:cubicBezTo>
                  <a:cubicBezTo>
                    <a:pt x="3420" y="19233"/>
                    <a:pt x="3060" y="18345"/>
                    <a:pt x="2790" y="17458"/>
                  </a:cubicBezTo>
                  <a:cubicBezTo>
                    <a:pt x="2520" y="16570"/>
                    <a:pt x="2340" y="15682"/>
                    <a:pt x="2880" y="15090"/>
                  </a:cubicBezTo>
                  <a:cubicBezTo>
                    <a:pt x="3420" y="14499"/>
                    <a:pt x="4680" y="14203"/>
                    <a:pt x="7200" y="12871"/>
                  </a:cubicBezTo>
                  <a:cubicBezTo>
                    <a:pt x="9720" y="11540"/>
                    <a:pt x="13500" y="9173"/>
                    <a:pt x="15930" y="7101"/>
                  </a:cubicBezTo>
                  <a:cubicBezTo>
                    <a:pt x="18360" y="5030"/>
                    <a:pt x="19440" y="3255"/>
                    <a:pt x="20160" y="1997"/>
                  </a:cubicBezTo>
                  <a:cubicBezTo>
                    <a:pt x="20880" y="740"/>
                    <a:pt x="21240" y="0"/>
                    <a:pt x="21420" y="0"/>
                  </a:cubicBezTo>
                  <a:cubicBezTo>
                    <a:pt x="21600" y="0"/>
                    <a:pt x="21600" y="740"/>
                    <a:pt x="21330" y="3107"/>
                  </a:cubicBezTo>
                  <a:cubicBezTo>
                    <a:pt x="21060" y="5474"/>
                    <a:pt x="20520" y="9468"/>
                    <a:pt x="20520" y="12649"/>
                  </a:cubicBezTo>
                  <a:cubicBezTo>
                    <a:pt x="20520" y="15830"/>
                    <a:pt x="21060" y="18197"/>
                    <a:pt x="21600" y="20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5" name="Line"/>
            <p:cNvSpPr/>
            <p:nvPr/>
          </p:nvSpPr>
          <p:spPr>
            <a:xfrm>
              <a:off x="1599147" y="2385155"/>
              <a:ext cx="81311" cy="70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6" h="20581" fill="norm" stroke="1" extrusionOk="0">
                  <a:moveTo>
                    <a:pt x="784" y="4415"/>
                  </a:moveTo>
                  <a:cubicBezTo>
                    <a:pt x="230" y="7501"/>
                    <a:pt x="-324" y="10587"/>
                    <a:pt x="230" y="13672"/>
                  </a:cubicBezTo>
                  <a:cubicBezTo>
                    <a:pt x="784" y="16758"/>
                    <a:pt x="2445" y="19844"/>
                    <a:pt x="5768" y="20461"/>
                  </a:cubicBezTo>
                  <a:cubicBezTo>
                    <a:pt x="9091" y="21078"/>
                    <a:pt x="14076" y="19227"/>
                    <a:pt x="17122" y="16758"/>
                  </a:cubicBezTo>
                  <a:cubicBezTo>
                    <a:pt x="20168" y="14289"/>
                    <a:pt x="21276" y="11204"/>
                    <a:pt x="21276" y="8118"/>
                  </a:cubicBezTo>
                  <a:cubicBezTo>
                    <a:pt x="21276" y="5032"/>
                    <a:pt x="20168" y="1947"/>
                    <a:pt x="18230" y="712"/>
                  </a:cubicBezTo>
                  <a:cubicBezTo>
                    <a:pt x="16291" y="-522"/>
                    <a:pt x="13522" y="95"/>
                    <a:pt x="10753" y="7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6" name="Line"/>
            <p:cNvSpPr/>
            <p:nvPr/>
          </p:nvSpPr>
          <p:spPr>
            <a:xfrm>
              <a:off x="1786290" y="2190750"/>
              <a:ext cx="3175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7" name="Line"/>
            <p:cNvSpPr/>
            <p:nvPr/>
          </p:nvSpPr>
          <p:spPr>
            <a:xfrm>
              <a:off x="1824390" y="2387600"/>
              <a:ext cx="127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8" name="Line"/>
            <p:cNvSpPr/>
            <p:nvPr/>
          </p:nvSpPr>
          <p:spPr>
            <a:xfrm>
              <a:off x="2097440" y="2146300"/>
              <a:ext cx="273051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12" y="1286"/>
                    <a:pt x="5023" y="2571"/>
                    <a:pt x="7619" y="5143"/>
                  </a:cubicBezTo>
                  <a:cubicBezTo>
                    <a:pt x="10214" y="7714"/>
                    <a:pt x="12893" y="11571"/>
                    <a:pt x="15237" y="14529"/>
                  </a:cubicBezTo>
                  <a:cubicBezTo>
                    <a:pt x="17581" y="17486"/>
                    <a:pt x="19591" y="195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9" name="Line"/>
            <p:cNvSpPr/>
            <p:nvPr/>
          </p:nvSpPr>
          <p:spPr>
            <a:xfrm>
              <a:off x="2160919" y="2152649"/>
              <a:ext cx="184172" cy="370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1455" fill="norm" stroke="1" extrusionOk="0">
                  <a:moveTo>
                    <a:pt x="21357" y="0"/>
                  </a:moveTo>
                  <a:cubicBezTo>
                    <a:pt x="20130" y="0"/>
                    <a:pt x="18902" y="0"/>
                    <a:pt x="17675" y="614"/>
                  </a:cubicBezTo>
                  <a:cubicBezTo>
                    <a:pt x="16448" y="1227"/>
                    <a:pt x="15221" y="2455"/>
                    <a:pt x="12889" y="5277"/>
                  </a:cubicBezTo>
                  <a:cubicBezTo>
                    <a:pt x="10557" y="8100"/>
                    <a:pt x="7121" y="12518"/>
                    <a:pt x="4912" y="15157"/>
                  </a:cubicBezTo>
                  <a:cubicBezTo>
                    <a:pt x="2702" y="17795"/>
                    <a:pt x="1721" y="18655"/>
                    <a:pt x="984" y="19514"/>
                  </a:cubicBezTo>
                  <a:cubicBezTo>
                    <a:pt x="248" y="20373"/>
                    <a:pt x="-243" y="21232"/>
                    <a:pt x="125" y="21416"/>
                  </a:cubicBezTo>
                  <a:cubicBezTo>
                    <a:pt x="493" y="21600"/>
                    <a:pt x="1721" y="21109"/>
                    <a:pt x="2948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0" name="Line"/>
            <p:cNvSpPr/>
            <p:nvPr/>
          </p:nvSpPr>
          <p:spPr>
            <a:xfrm>
              <a:off x="2580040" y="2254250"/>
              <a:ext cx="1841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1" name="Line"/>
            <p:cNvSpPr/>
            <p:nvPr/>
          </p:nvSpPr>
          <p:spPr>
            <a:xfrm>
              <a:off x="2618140" y="2368550"/>
              <a:ext cx="1460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322" y="0"/>
                    <a:pt x="10643" y="0"/>
                    <a:pt x="14243" y="3600"/>
                  </a:cubicBezTo>
                  <a:cubicBezTo>
                    <a:pt x="17843" y="7200"/>
                    <a:pt x="19722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2" name="Line"/>
            <p:cNvSpPr/>
            <p:nvPr/>
          </p:nvSpPr>
          <p:spPr>
            <a:xfrm>
              <a:off x="2618140" y="2457450"/>
              <a:ext cx="1270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3" name="Line"/>
            <p:cNvSpPr/>
            <p:nvPr/>
          </p:nvSpPr>
          <p:spPr>
            <a:xfrm>
              <a:off x="2992790" y="2070100"/>
              <a:ext cx="120651" cy="171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68" y="4000"/>
                    <a:pt x="8337" y="8000"/>
                    <a:pt x="11937" y="11600"/>
                  </a:cubicBezTo>
                  <a:cubicBezTo>
                    <a:pt x="15537" y="15200"/>
                    <a:pt x="18568" y="18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4" name="Line"/>
            <p:cNvSpPr/>
            <p:nvPr/>
          </p:nvSpPr>
          <p:spPr>
            <a:xfrm>
              <a:off x="3049940" y="2120900"/>
              <a:ext cx="127001" cy="374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244"/>
                    <a:pt x="18000" y="488"/>
                    <a:pt x="15660" y="2075"/>
                  </a:cubicBezTo>
                  <a:cubicBezTo>
                    <a:pt x="13320" y="3661"/>
                    <a:pt x="10440" y="6590"/>
                    <a:pt x="7740" y="10068"/>
                  </a:cubicBezTo>
                  <a:cubicBezTo>
                    <a:pt x="5040" y="13546"/>
                    <a:pt x="2520" y="1757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5" name="Line"/>
            <p:cNvSpPr/>
            <p:nvPr/>
          </p:nvSpPr>
          <p:spPr>
            <a:xfrm>
              <a:off x="3977040" y="2368550"/>
              <a:ext cx="146051" cy="132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0" y="0"/>
                  </a:moveTo>
                  <a:cubicBezTo>
                    <a:pt x="1878" y="3086"/>
                    <a:pt x="3757" y="6171"/>
                    <a:pt x="5478" y="9429"/>
                  </a:cubicBezTo>
                  <a:cubicBezTo>
                    <a:pt x="7200" y="12686"/>
                    <a:pt x="8765" y="16114"/>
                    <a:pt x="10174" y="18343"/>
                  </a:cubicBezTo>
                  <a:cubicBezTo>
                    <a:pt x="11583" y="20571"/>
                    <a:pt x="12835" y="21600"/>
                    <a:pt x="13930" y="21429"/>
                  </a:cubicBezTo>
                  <a:cubicBezTo>
                    <a:pt x="15026" y="21257"/>
                    <a:pt x="15965" y="19886"/>
                    <a:pt x="17217" y="16629"/>
                  </a:cubicBezTo>
                  <a:cubicBezTo>
                    <a:pt x="18470" y="13371"/>
                    <a:pt x="20035" y="8229"/>
                    <a:pt x="21600" y="3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6" name="Line"/>
            <p:cNvSpPr/>
            <p:nvPr/>
          </p:nvSpPr>
          <p:spPr>
            <a:xfrm>
              <a:off x="4204290" y="2328333"/>
              <a:ext cx="78683" cy="148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8" h="21600" fill="norm" stroke="1" extrusionOk="0">
                  <a:moveTo>
                    <a:pt x="18631" y="5863"/>
                  </a:moveTo>
                  <a:cubicBezTo>
                    <a:pt x="18077" y="4320"/>
                    <a:pt x="17523" y="2777"/>
                    <a:pt x="15861" y="1697"/>
                  </a:cubicBezTo>
                  <a:cubicBezTo>
                    <a:pt x="14200" y="617"/>
                    <a:pt x="11431" y="0"/>
                    <a:pt x="8661" y="0"/>
                  </a:cubicBezTo>
                  <a:cubicBezTo>
                    <a:pt x="5892" y="0"/>
                    <a:pt x="3123" y="617"/>
                    <a:pt x="1461" y="1697"/>
                  </a:cubicBezTo>
                  <a:cubicBezTo>
                    <a:pt x="-200" y="2777"/>
                    <a:pt x="-754" y="4320"/>
                    <a:pt x="1461" y="6171"/>
                  </a:cubicBezTo>
                  <a:cubicBezTo>
                    <a:pt x="3677" y="8023"/>
                    <a:pt x="8661" y="10183"/>
                    <a:pt x="12815" y="12651"/>
                  </a:cubicBezTo>
                  <a:cubicBezTo>
                    <a:pt x="16969" y="15120"/>
                    <a:pt x="20292" y="17897"/>
                    <a:pt x="20569" y="19440"/>
                  </a:cubicBezTo>
                  <a:cubicBezTo>
                    <a:pt x="20846" y="20983"/>
                    <a:pt x="18077" y="21291"/>
                    <a:pt x="14754" y="21446"/>
                  </a:cubicBezTo>
                  <a:cubicBezTo>
                    <a:pt x="11431" y="21600"/>
                    <a:pt x="7554" y="21600"/>
                    <a:pt x="367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7" name="Line"/>
            <p:cNvSpPr/>
            <p:nvPr/>
          </p:nvSpPr>
          <p:spPr>
            <a:xfrm>
              <a:off x="4389790" y="2463800"/>
              <a:ext cx="762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8" name="Line"/>
            <p:cNvSpPr/>
            <p:nvPr/>
          </p:nvSpPr>
          <p:spPr>
            <a:xfrm>
              <a:off x="5057182" y="2196827"/>
              <a:ext cx="214834" cy="3481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274" fill="norm" stroke="1" extrusionOk="0">
                  <a:moveTo>
                    <a:pt x="2477" y="1180"/>
                  </a:moveTo>
                  <a:cubicBezTo>
                    <a:pt x="3112" y="534"/>
                    <a:pt x="3748" y="-113"/>
                    <a:pt x="4065" y="16"/>
                  </a:cubicBezTo>
                  <a:cubicBezTo>
                    <a:pt x="4383" y="146"/>
                    <a:pt x="4383" y="1051"/>
                    <a:pt x="4595" y="3897"/>
                  </a:cubicBezTo>
                  <a:cubicBezTo>
                    <a:pt x="4807" y="6742"/>
                    <a:pt x="5230" y="11528"/>
                    <a:pt x="5230" y="14697"/>
                  </a:cubicBezTo>
                  <a:cubicBezTo>
                    <a:pt x="5230" y="17865"/>
                    <a:pt x="4807" y="19418"/>
                    <a:pt x="4065" y="20323"/>
                  </a:cubicBezTo>
                  <a:cubicBezTo>
                    <a:pt x="3324" y="21228"/>
                    <a:pt x="2265" y="21487"/>
                    <a:pt x="1524" y="21099"/>
                  </a:cubicBezTo>
                  <a:cubicBezTo>
                    <a:pt x="783" y="20711"/>
                    <a:pt x="360" y="19676"/>
                    <a:pt x="148" y="18771"/>
                  </a:cubicBezTo>
                  <a:cubicBezTo>
                    <a:pt x="-64" y="17865"/>
                    <a:pt x="-64" y="17089"/>
                    <a:pt x="254" y="16443"/>
                  </a:cubicBezTo>
                  <a:cubicBezTo>
                    <a:pt x="571" y="15796"/>
                    <a:pt x="1207" y="15279"/>
                    <a:pt x="2901" y="14632"/>
                  </a:cubicBezTo>
                  <a:cubicBezTo>
                    <a:pt x="4595" y="13985"/>
                    <a:pt x="7348" y="13209"/>
                    <a:pt x="10101" y="11657"/>
                  </a:cubicBezTo>
                  <a:cubicBezTo>
                    <a:pt x="12854" y="10105"/>
                    <a:pt x="15607" y="7777"/>
                    <a:pt x="17195" y="6225"/>
                  </a:cubicBezTo>
                  <a:cubicBezTo>
                    <a:pt x="18783" y="4673"/>
                    <a:pt x="19207" y="3897"/>
                    <a:pt x="19736" y="3185"/>
                  </a:cubicBezTo>
                  <a:cubicBezTo>
                    <a:pt x="20265" y="2474"/>
                    <a:pt x="20901" y="1827"/>
                    <a:pt x="21218" y="1892"/>
                  </a:cubicBezTo>
                  <a:cubicBezTo>
                    <a:pt x="21536" y="1956"/>
                    <a:pt x="21536" y="2733"/>
                    <a:pt x="21430" y="4931"/>
                  </a:cubicBezTo>
                  <a:cubicBezTo>
                    <a:pt x="21324" y="7130"/>
                    <a:pt x="21112" y="10752"/>
                    <a:pt x="20795" y="13597"/>
                  </a:cubicBezTo>
                  <a:cubicBezTo>
                    <a:pt x="20477" y="16443"/>
                    <a:pt x="20054" y="18512"/>
                    <a:pt x="19630" y="205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9" name="Line"/>
            <p:cNvSpPr/>
            <p:nvPr/>
          </p:nvSpPr>
          <p:spPr>
            <a:xfrm>
              <a:off x="5361340" y="2470150"/>
              <a:ext cx="1" cy="15875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0" name="Line"/>
            <p:cNvSpPr/>
            <p:nvPr/>
          </p:nvSpPr>
          <p:spPr>
            <a:xfrm>
              <a:off x="5501040" y="2286000"/>
              <a:ext cx="317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1" name="Line"/>
            <p:cNvSpPr/>
            <p:nvPr/>
          </p:nvSpPr>
          <p:spPr>
            <a:xfrm>
              <a:off x="5494690" y="2489200"/>
              <a:ext cx="317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2" name="Line"/>
            <p:cNvSpPr/>
            <p:nvPr/>
          </p:nvSpPr>
          <p:spPr>
            <a:xfrm>
              <a:off x="5793140" y="2260600"/>
              <a:ext cx="209551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1172"/>
                    <a:pt x="4800" y="2344"/>
                    <a:pt x="7636" y="4772"/>
                  </a:cubicBezTo>
                  <a:cubicBezTo>
                    <a:pt x="10473" y="7200"/>
                    <a:pt x="13745" y="10884"/>
                    <a:pt x="16145" y="13898"/>
                  </a:cubicBezTo>
                  <a:cubicBezTo>
                    <a:pt x="18545" y="16912"/>
                    <a:pt x="20073" y="1925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3" name="Line"/>
            <p:cNvSpPr/>
            <p:nvPr/>
          </p:nvSpPr>
          <p:spPr>
            <a:xfrm>
              <a:off x="5850290" y="2190750"/>
              <a:ext cx="152401" cy="41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3102"/>
                    <a:pt x="10800" y="6203"/>
                    <a:pt x="7200" y="9526"/>
                  </a:cubicBezTo>
                  <a:cubicBezTo>
                    <a:pt x="3600" y="12849"/>
                    <a:pt x="1800" y="16394"/>
                    <a:pt x="900" y="18443"/>
                  </a:cubicBezTo>
                  <a:cubicBezTo>
                    <a:pt x="0" y="20492"/>
                    <a:pt x="0" y="2104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4" name="Line"/>
            <p:cNvSpPr/>
            <p:nvPr/>
          </p:nvSpPr>
          <p:spPr>
            <a:xfrm>
              <a:off x="6205890" y="2328333"/>
              <a:ext cx="203201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50" y="10800"/>
                    <a:pt x="11700" y="0"/>
                    <a:pt x="15300" y="0"/>
                  </a:cubicBezTo>
                  <a:cubicBezTo>
                    <a:pt x="18900" y="0"/>
                    <a:pt x="2025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5" name="Line"/>
            <p:cNvSpPr/>
            <p:nvPr/>
          </p:nvSpPr>
          <p:spPr>
            <a:xfrm>
              <a:off x="6212240" y="2438400"/>
              <a:ext cx="2222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26" y="21600"/>
                    <a:pt x="9051" y="21600"/>
                    <a:pt x="12651" y="18000"/>
                  </a:cubicBezTo>
                  <a:cubicBezTo>
                    <a:pt x="16251" y="14400"/>
                    <a:pt x="18926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6" name="Line"/>
            <p:cNvSpPr/>
            <p:nvPr/>
          </p:nvSpPr>
          <p:spPr>
            <a:xfrm>
              <a:off x="6199540" y="2489200"/>
              <a:ext cx="2476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23" y="17280"/>
                    <a:pt x="11446" y="12960"/>
                    <a:pt x="15046" y="9360"/>
                  </a:cubicBezTo>
                  <a:cubicBezTo>
                    <a:pt x="18646" y="5760"/>
                    <a:pt x="20123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7" name="Line"/>
            <p:cNvSpPr/>
            <p:nvPr/>
          </p:nvSpPr>
          <p:spPr>
            <a:xfrm>
              <a:off x="6282090" y="2190750"/>
              <a:ext cx="133351" cy="431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86" y="2118"/>
                    <a:pt x="18171" y="4235"/>
                    <a:pt x="15429" y="6829"/>
                  </a:cubicBezTo>
                  <a:cubicBezTo>
                    <a:pt x="12686" y="9424"/>
                    <a:pt x="8914" y="12494"/>
                    <a:pt x="6171" y="15035"/>
                  </a:cubicBezTo>
                  <a:cubicBezTo>
                    <a:pt x="3429" y="17576"/>
                    <a:pt x="1714" y="195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8" name="Line"/>
            <p:cNvSpPr/>
            <p:nvPr/>
          </p:nvSpPr>
          <p:spPr>
            <a:xfrm>
              <a:off x="6631340" y="2228850"/>
              <a:ext cx="63501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9" name="Line"/>
            <p:cNvSpPr/>
            <p:nvPr/>
          </p:nvSpPr>
          <p:spPr>
            <a:xfrm>
              <a:off x="6631340" y="2247900"/>
              <a:ext cx="152401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00" y="4013"/>
                    <a:pt x="13200" y="8026"/>
                    <a:pt x="9600" y="11626"/>
                  </a:cubicBezTo>
                  <a:cubicBezTo>
                    <a:pt x="6000" y="15226"/>
                    <a:pt x="3000" y="184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0" name="Line"/>
            <p:cNvSpPr/>
            <p:nvPr/>
          </p:nvSpPr>
          <p:spPr>
            <a:xfrm>
              <a:off x="370240" y="3359150"/>
              <a:ext cx="38101" cy="361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00" y="4926"/>
                    <a:pt x="2400" y="9853"/>
                    <a:pt x="6000" y="13453"/>
                  </a:cubicBezTo>
                  <a:cubicBezTo>
                    <a:pt x="9600" y="17053"/>
                    <a:pt x="15600" y="1932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1" name="Line"/>
            <p:cNvSpPr/>
            <p:nvPr/>
          </p:nvSpPr>
          <p:spPr>
            <a:xfrm>
              <a:off x="490890" y="3568699"/>
              <a:ext cx="38101" cy="45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81" fill="norm" stroke="1" extrusionOk="0">
                  <a:moveTo>
                    <a:pt x="0" y="14087"/>
                  </a:moveTo>
                  <a:cubicBezTo>
                    <a:pt x="4800" y="17843"/>
                    <a:pt x="9600" y="21600"/>
                    <a:pt x="13200" y="19252"/>
                  </a:cubicBezTo>
                  <a:cubicBezTo>
                    <a:pt x="16800" y="16904"/>
                    <a:pt x="19200" y="845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2" name="Line"/>
            <p:cNvSpPr/>
            <p:nvPr/>
          </p:nvSpPr>
          <p:spPr>
            <a:xfrm>
              <a:off x="906045" y="3305579"/>
              <a:ext cx="169046" cy="350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7" h="21406" fill="norm" stroke="1" extrusionOk="0">
                  <a:moveTo>
                    <a:pt x="21297" y="946"/>
                  </a:moveTo>
                  <a:cubicBezTo>
                    <a:pt x="20230" y="558"/>
                    <a:pt x="19164" y="170"/>
                    <a:pt x="17964" y="40"/>
                  </a:cubicBezTo>
                  <a:cubicBezTo>
                    <a:pt x="16764" y="-89"/>
                    <a:pt x="15430" y="40"/>
                    <a:pt x="13030" y="1269"/>
                  </a:cubicBezTo>
                  <a:cubicBezTo>
                    <a:pt x="10630" y="2498"/>
                    <a:pt x="7164" y="4826"/>
                    <a:pt x="4630" y="7671"/>
                  </a:cubicBezTo>
                  <a:cubicBezTo>
                    <a:pt x="2097" y="10517"/>
                    <a:pt x="497" y="13880"/>
                    <a:pt x="97" y="16143"/>
                  </a:cubicBezTo>
                  <a:cubicBezTo>
                    <a:pt x="-303" y="18407"/>
                    <a:pt x="497" y="19571"/>
                    <a:pt x="3164" y="20347"/>
                  </a:cubicBezTo>
                  <a:cubicBezTo>
                    <a:pt x="5830" y="21123"/>
                    <a:pt x="10364" y="21511"/>
                    <a:pt x="13430" y="21382"/>
                  </a:cubicBezTo>
                  <a:cubicBezTo>
                    <a:pt x="16497" y="21252"/>
                    <a:pt x="18097" y="20606"/>
                    <a:pt x="19697" y="199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3" name="Shape"/>
            <p:cNvSpPr/>
            <p:nvPr/>
          </p:nvSpPr>
          <p:spPr>
            <a:xfrm>
              <a:off x="1058722" y="3526366"/>
              <a:ext cx="136474" cy="111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6" h="20341" fill="norm" stroke="1" extrusionOk="0">
                  <a:moveTo>
                    <a:pt x="9264" y="772"/>
                  </a:moveTo>
                  <a:cubicBezTo>
                    <a:pt x="7329" y="0"/>
                    <a:pt x="5395" y="-771"/>
                    <a:pt x="3461" y="1543"/>
                  </a:cubicBezTo>
                  <a:cubicBezTo>
                    <a:pt x="1526" y="3858"/>
                    <a:pt x="-408" y="9258"/>
                    <a:pt x="76" y="13115"/>
                  </a:cubicBezTo>
                  <a:cubicBezTo>
                    <a:pt x="559" y="16972"/>
                    <a:pt x="3461" y="19286"/>
                    <a:pt x="6523" y="20058"/>
                  </a:cubicBezTo>
                  <a:cubicBezTo>
                    <a:pt x="9586" y="20829"/>
                    <a:pt x="12810" y="20058"/>
                    <a:pt x="15389" y="17358"/>
                  </a:cubicBezTo>
                  <a:cubicBezTo>
                    <a:pt x="17968" y="14658"/>
                    <a:pt x="19902" y="10029"/>
                    <a:pt x="20547" y="6750"/>
                  </a:cubicBezTo>
                  <a:cubicBezTo>
                    <a:pt x="21192" y="3472"/>
                    <a:pt x="20547" y="1543"/>
                    <a:pt x="18452" y="772"/>
                  </a:cubicBezTo>
                  <a:cubicBezTo>
                    <a:pt x="16356" y="0"/>
                    <a:pt x="12810" y="386"/>
                    <a:pt x="9264" y="7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4" name="Line"/>
            <p:cNvSpPr/>
            <p:nvPr/>
          </p:nvSpPr>
          <p:spPr>
            <a:xfrm>
              <a:off x="1297340" y="3522815"/>
              <a:ext cx="190501" cy="166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43" fill="norm" stroke="1" extrusionOk="0">
                  <a:moveTo>
                    <a:pt x="0" y="183"/>
                  </a:moveTo>
                  <a:cubicBezTo>
                    <a:pt x="0" y="5043"/>
                    <a:pt x="0" y="9903"/>
                    <a:pt x="120" y="13008"/>
                  </a:cubicBezTo>
                  <a:cubicBezTo>
                    <a:pt x="240" y="16113"/>
                    <a:pt x="480" y="17463"/>
                    <a:pt x="600" y="17328"/>
                  </a:cubicBezTo>
                  <a:cubicBezTo>
                    <a:pt x="720" y="17193"/>
                    <a:pt x="720" y="15573"/>
                    <a:pt x="960" y="13413"/>
                  </a:cubicBezTo>
                  <a:cubicBezTo>
                    <a:pt x="1200" y="11253"/>
                    <a:pt x="1680" y="8553"/>
                    <a:pt x="2280" y="6528"/>
                  </a:cubicBezTo>
                  <a:cubicBezTo>
                    <a:pt x="2880" y="4503"/>
                    <a:pt x="3600" y="3153"/>
                    <a:pt x="4560" y="2748"/>
                  </a:cubicBezTo>
                  <a:cubicBezTo>
                    <a:pt x="5520" y="2343"/>
                    <a:pt x="6720" y="2883"/>
                    <a:pt x="7560" y="3963"/>
                  </a:cubicBezTo>
                  <a:cubicBezTo>
                    <a:pt x="8400" y="5043"/>
                    <a:pt x="8880" y="6663"/>
                    <a:pt x="9360" y="8148"/>
                  </a:cubicBezTo>
                  <a:cubicBezTo>
                    <a:pt x="9840" y="9633"/>
                    <a:pt x="10320" y="10983"/>
                    <a:pt x="10800" y="10578"/>
                  </a:cubicBezTo>
                  <a:cubicBezTo>
                    <a:pt x="11280" y="10173"/>
                    <a:pt x="11760" y="8013"/>
                    <a:pt x="12840" y="5853"/>
                  </a:cubicBezTo>
                  <a:cubicBezTo>
                    <a:pt x="13920" y="3693"/>
                    <a:pt x="15600" y="1533"/>
                    <a:pt x="17040" y="588"/>
                  </a:cubicBezTo>
                  <a:cubicBezTo>
                    <a:pt x="18480" y="-357"/>
                    <a:pt x="19680" y="-87"/>
                    <a:pt x="20400" y="858"/>
                  </a:cubicBezTo>
                  <a:cubicBezTo>
                    <a:pt x="21120" y="1803"/>
                    <a:pt x="21360" y="3423"/>
                    <a:pt x="21480" y="6933"/>
                  </a:cubicBezTo>
                  <a:cubicBezTo>
                    <a:pt x="21600" y="10443"/>
                    <a:pt x="21600" y="15843"/>
                    <a:pt x="21600" y="212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5" name="Line"/>
            <p:cNvSpPr/>
            <p:nvPr/>
          </p:nvSpPr>
          <p:spPr>
            <a:xfrm>
              <a:off x="1577104" y="3511565"/>
              <a:ext cx="81245" cy="414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490" fill="norm" stroke="1" extrusionOk="0">
                  <a:moveTo>
                    <a:pt x="1567" y="6249"/>
                  </a:moveTo>
                  <a:cubicBezTo>
                    <a:pt x="1567" y="10964"/>
                    <a:pt x="1567" y="15679"/>
                    <a:pt x="1567" y="18310"/>
                  </a:cubicBezTo>
                  <a:cubicBezTo>
                    <a:pt x="1567" y="20942"/>
                    <a:pt x="1567" y="21490"/>
                    <a:pt x="1290" y="21490"/>
                  </a:cubicBezTo>
                  <a:cubicBezTo>
                    <a:pt x="1013" y="21490"/>
                    <a:pt x="459" y="20942"/>
                    <a:pt x="182" y="18530"/>
                  </a:cubicBezTo>
                  <a:cubicBezTo>
                    <a:pt x="-95" y="16117"/>
                    <a:pt x="-95" y="11841"/>
                    <a:pt x="459" y="8662"/>
                  </a:cubicBezTo>
                  <a:cubicBezTo>
                    <a:pt x="1013" y="5482"/>
                    <a:pt x="2120" y="3399"/>
                    <a:pt x="3782" y="2083"/>
                  </a:cubicBezTo>
                  <a:cubicBezTo>
                    <a:pt x="5443" y="767"/>
                    <a:pt x="7659" y="219"/>
                    <a:pt x="10151" y="54"/>
                  </a:cubicBezTo>
                  <a:cubicBezTo>
                    <a:pt x="12643" y="-110"/>
                    <a:pt x="15413" y="109"/>
                    <a:pt x="17628" y="603"/>
                  </a:cubicBezTo>
                  <a:cubicBezTo>
                    <a:pt x="19843" y="1096"/>
                    <a:pt x="21505" y="1864"/>
                    <a:pt x="21228" y="3125"/>
                  </a:cubicBezTo>
                  <a:cubicBezTo>
                    <a:pt x="20951" y="4385"/>
                    <a:pt x="18736" y="6140"/>
                    <a:pt x="16243" y="7127"/>
                  </a:cubicBezTo>
                  <a:cubicBezTo>
                    <a:pt x="13751" y="8113"/>
                    <a:pt x="10982" y="8333"/>
                    <a:pt x="9043" y="8113"/>
                  </a:cubicBezTo>
                  <a:cubicBezTo>
                    <a:pt x="7105" y="7894"/>
                    <a:pt x="5997" y="7236"/>
                    <a:pt x="4890" y="65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6" name="Line"/>
            <p:cNvSpPr/>
            <p:nvPr/>
          </p:nvSpPr>
          <p:spPr>
            <a:xfrm>
              <a:off x="1729140" y="3274483"/>
              <a:ext cx="400051" cy="413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fill="norm" stroke="1" extrusionOk="0">
                  <a:moveTo>
                    <a:pt x="0" y="13335"/>
                  </a:moveTo>
                  <a:cubicBezTo>
                    <a:pt x="0" y="15318"/>
                    <a:pt x="0" y="17302"/>
                    <a:pt x="0" y="18569"/>
                  </a:cubicBezTo>
                  <a:cubicBezTo>
                    <a:pt x="0" y="19837"/>
                    <a:pt x="0" y="20388"/>
                    <a:pt x="229" y="20829"/>
                  </a:cubicBezTo>
                  <a:cubicBezTo>
                    <a:pt x="457" y="21269"/>
                    <a:pt x="914" y="21600"/>
                    <a:pt x="1371" y="21490"/>
                  </a:cubicBezTo>
                  <a:cubicBezTo>
                    <a:pt x="1829" y="21380"/>
                    <a:pt x="2286" y="20829"/>
                    <a:pt x="2629" y="20222"/>
                  </a:cubicBezTo>
                  <a:cubicBezTo>
                    <a:pt x="2971" y="19616"/>
                    <a:pt x="3200" y="18955"/>
                    <a:pt x="3371" y="18294"/>
                  </a:cubicBezTo>
                  <a:cubicBezTo>
                    <a:pt x="3543" y="17633"/>
                    <a:pt x="3657" y="16971"/>
                    <a:pt x="3829" y="16916"/>
                  </a:cubicBezTo>
                  <a:cubicBezTo>
                    <a:pt x="4000" y="16861"/>
                    <a:pt x="4229" y="17412"/>
                    <a:pt x="4343" y="17963"/>
                  </a:cubicBezTo>
                  <a:cubicBezTo>
                    <a:pt x="4457" y="18514"/>
                    <a:pt x="4457" y="19065"/>
                    <a:pt x="4743" y="19396"/>
                  </a:cubicBezTo>
                  <a:cubicBezTo>
                    <a:pt x="5029" y="19727"/>
                    <a:pt x="5600" y="19837"/>
                    <a:pt x="6114" y="19727"/>
                  </a:cubicBezTo>
                  <a:cubicBezTo>
                    <a:pt x="6629" y="19616"/>
                    <a:pt x="7086" y="19286"/>
                    <a:pt x="7886" y="18018"/>
                  </a:cubicBezTo>
                  <a:cubicBezTo>
                    <a:pt x="8686" y="16751"/>
                    <a:pt x="9829" y="14547"/>
                    <a:pt x="11086" y="11571"/>
                  </a:cubicBezTo>
                  <a:cubicBezTo>
                    <a:pt x="12343" y="8596"/>
                    <a:pt x="13714" y="4849"/>
                    <a:pt x="14457" y="2700"/>
                  </a:cubicBezTo>
                  <a:cubicBezTo>
                    <a:pt x="15200" y="551"/>
                    <a:pt x="15314" y="0"/>
                    <a:pt x="15143" y="0"/>
                  </a:cubicBezTo>
                  <a:cubicBezTo>
                    <a:pt x="14971" y="0"/>
                    <a:pt x="14514" y="551"/>
                    <a:pt x="13714" y="2535"/>
                  </a:cubicBezTo>
                  <a:cubicBezTo>
                    <a:pt x="12914" y="4518"/>
                    <a:pt x="11771" y="7935"/>
                    <a:pt x="11086" y="10800"/>
                  </a:cubicBezTo>
                  <a:cubicBezTo>
                    <a:pt x="10400" y="13665"/>
                    <a:pt x="10171" y="15980"/>
                    <a:pt x="10057" y="17412"/>
                  </a:cubicBezTo>
                  <a:cubicBezTo>
                    <a:pt x="9943" y="18845"/>
                    <a:pt x="9943" y="19396"/>
                    <a:pt x="10171" y="19892"/>
                  </a:cubicBezTo>
                  <a:cubicBezTo>
                    <a:pt x="10400" y="20388"/>
                    <a:pt x="10857" y="20829"/>
                    <a:pt x="11486" y="21049"/>
                  </a:cubicBezTo>
                  <a:cubicBezTo>
                    <a:pt x="12114" y="21269"/>
                    <a:pt x="12914" y="21269"/>
                    <a:pt x="14114" y="20278"/>
                  </a:cubicBezTo>
                  <a:cubicBezTo>
                    <a:pt x="15314" y="19286"/>
                    <a:pt x="16914" y="17302"/>
                    <a:pt x="17829" y="16035"/>
                  </a:cubicBezTo>
                  <a:cubicBezTo>
                    <a:pt x="18743" y="14767"/>
                    <a:pt x="18971" y="14216"/>
                    <a:pt x="19086" y="13665"/>
                  </a:cubicBezTo>
                  <a:cubicBezTo>
                    <a:pt x="19200" y="13114"/>
                    <a:pt x="19200" y="12563"/>
                    <a:pt x="18914" y="12288"/>
                  </a:cubicBezTo>
                  <a:cubicBezTo>
                    <a:pt x="18629" y="12012"/>
                    <a:pt x="18057" y="12012"/>
                    <a:pt x="17543" y="12233"/>
                  </a:cubicBezTo>
                  <a:cubicBezTo>
                    <a:pt x="17029" y="12453"/>
                    <a:pt x="16571" y="12894"/>
                    <a:pt x="16229" y="13445"/>
                  </a:cubicBezTo>
                  <a:cubicBezTo>
                    <a:pt x="15886" y="13996"/>
                    <a:pt x="15657" y="14657"/>
                    <a:pt x="15543" y="15263"/>
                  </a:cubicBezTo>
                  <a:cubicBezTo>
                    <a:pt x="15429" y="15869"/>
                    <a:pt x="15429" y="16420"/>
                    <a:pt x="16057" y="16971"/>
                  </a:cubicBezTo>
                  <a:cubicBezTo>
                    <a:pt x="16686" y="17522"/>
                    <a:pt x="17943" y="18073"/>
                    <a:pt x="18971" y="18294"/>
                  </a:cubicBezTo>
                  <a:cubicBezTo>
                    <a:pt x="20000" y="18514"/>
                    <a:pt x="20800" y="18404"/>
                    <a:pt x="21600" y="182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7" name="Line"/>
            <p:cNvSpPr/>
            <p:nvPr/>
          </p:nvSpPr>
          <p:spPr>
            <a:xfrm>
              <a:off x="1862490" y="3390899"/>
              <a:ext cx="1841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8" name="Line"/>
            <p:cNvSpPr/>
            <p:nvPr/>
          </p:nvSpPr>
          <p:spPr>
            <a:xfrm>
              <a:off x="2738790" y="3397249"/>
              <a:ext cx="3175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60" y="4480"/>
                    <a:pt x="18720" y="8960"/>
                    <a:pt x="15120" y="12560"/>
                  </a:cubicBezTo>
                  <a:cubicBezTo>
                    <a:pt x="11520" y="16160"/>
                    <a:pt x="5760" y="188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9" name="Line"/>
            <p:cNvSpPr/>
            <p:nvPr/>
          </p:nvSpPr>
          <p:spPr>
            <a:xfrm>
              <a:off x="2751490" y="3289300"/>
              <a:ext cx="266701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86" y="16650"/>
                    <a:pt x="6171" y="11700"/>
                    <a:pt x="9771" y="8100"/>
                  </a:cubicBezTo>
                  <a:cubicBezTo>
                    <a:pt x="13371" y="4500"/>
                    <a:pt x="17486" y="225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0" name="Line"/>
            <p:cNvSpPr/>
            <p:nvPr/>
          </p:nvSpPr>
          <p:spPr>
            <a:xfrm>
              <a:off x="2751490" y="3473449"/>
              <a:ext cx="1651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1" name="Line"/>
            <p:cNvSpPr/>
            <p:nvPr/>
          </p:nvSpPr>
          <p:spPr>
            <a:xfrm>
              <a:off x="2922940" y="3587749"/>
              <a:ext cx="952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5280"/>
                    <a:pt x="11520" y="10560"/>
                    <a:pt x="15120" y="14160"/>
                  </a:cubicBezTo>
                  <a:cubicBezTo>
                    <a:pt x="18720" y="17760"/>
                    <a:pt x="20160" y="196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2" name="Line"/>
            <p:cNvSpPr/>
            <p:nvPr/>
          </p:nvSpPr>
          <p:spPr>
            <a:xfrm>
              <a:off x="2992790" y="3587750"/>
              <a:ext cx="107951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94" y="4091"/>
                    <a:pt x="10588" y="8182"/>
                    <a:pt x="6988" y="11782"/>
                  </a:cubicBezTo>
                  <a:cubicBezTo>
                    <a:pt x="3388" y="15382"/>
                    <a:pt x="1694" y="184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3" name="Line"/>
            <p:cNvSpPr/>
            <p:nvPr/>
          </p:nvSpPr>
          <p:spPr>
            <a:xfrm>
              <a:off x="355424" y="4257454"/>
              <a:ext cx="148167" cy="3260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6" h="21330" fill="norm" stroke="1" extrusionOk="0">
                  <a:moveTo>
                    <a:pt x="304" y="4376"/>
                  </a:moveTo>
                  <a:cubicBezTo>
                    <a:pt x="0" y="3684"/>
                    <a:pt x="-304" y="2992"/>
                    <a:pt x="609" y="2161"/>
                  </a:cubicBezTo>
                  <a:cubicBezTo>
                    <a:pt x="1521" y="1330"/>
                    <a:pt x="3651" y="361"/>
                    <a:pt x="6541" y="84"/>
                  </a:cubicBezTo>
                  <a:cubicBezTo>
                    <a:pt x="9431" y="-193"/>
                    <a:pt x="13082" y="222"/>
                    <a:pt x="15364" y="1261"/>
                  </a:cubicBezTo>
                  <a:cubicBezTo>
                    <a:pt x="17645" y="2299"/>
                    <a:pt x="18558" y="3961"/>
                    <a:pt x="17341" y="6245"/>
                  </a:cubicBezTo>
                  <a:cubicBezTo>
                    <a:pt x="16124" y="8530"/>
                    <a:pt x="12778" y="11438"/>
                    <a:pt x="9888" y="13722"/>
                  </a:cubicBezTo>
                  <a:cubicBezTo>
                    <a:pt x="6997" y="16007"/>
                    <a:pt x="4564" y="17669"/>
                    <a:pt x="3195" y="18845"/>
                  </a:cubicBezTo>
                  <a:cubicBezTo>
                    <a:pt x="1826" y="20022"/>
                    <a:pt x="1521" y="20715"/>
                    <a:pt x="2130" y="21061"/>
                  </a:cubicBezTo>
                  <a:cubicBezTo>
                    <a:pt x="2738" y="21407"/>
                    <a:pt x="4259" y="21407"/>
                    <a:pt x="7606" y="21130"/>
                  </a:cubicBezTo>
                  <a:cubicBezTo>
                    <a:pt x="10952" y="20853"/>
                    <a:pt x="16124" y="20299"/>
                    <a:pt x="21296" y="197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4" name="Line"/>
            <p:cNvSpPr/>
            <p:nvPr/>
          </p:nvSpPr>
          <p:spPr>
            <a:xfrm>
              <a:off x="630590" y="4495800"/>
              <a:ext cx="127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5" name="Line"/>
            <p:cNvSpPr/>
            <p:nvPr/>
          </p:nvSpPr>
          <p:spPr>
            <a:xfrm>
              <a:off x="1045457" y="4230583"/>
              <a:ext cx="207434" cy="360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45" fill="norm" stroke="1" extrusionOk="0">
                  <a:moveTo>
                    <a:pt x="16971" y="3283"/>
                  </a:moveTo>
                  <a:cubicBezTo>
                    <a:pt x="16971" y="2534"/>
                    <a:pt x="16971" y="1785"/>
                    <a:pt x="16531" y="1223"/>
                  </a:cubicBezTo>
                  <a:cubicBezTo>
                    <a:pt x="16090" y="661"/>
                    <a:pt x="15208" y="287"/>
                    <a:pt x="14216" y="99"/>
                  </a:cubicBezTo>
                  <a:cubicBezTo>
                    <a:pt x="13224" y="-88"/>
                    <a:pt x="12122" y="-88"/>
                    <a:pt x="10249" y="786"/>
                  </a:cubicBezTo>
                  <a:cubicBezTo>
                    <a:pt x="8376" y="1660"/>
                    <a:pt x="5731" y="3408"/>
                    <a:pt x="3637" y="6030"/>
                  </a:cubicBezTo>
                  <a:cubicBezTo>
                    <a:pt x="1543" y="8652"/>
                    <a:pt x="0" y="12148"/>
                    <a:pt x="0" y="14832"/>
                  </a:cubicBezTo>
                  <a:cubicBezTo>
                    <a:pt x="0" y="17517"/>
                    <a:pt x="1543" y="19389"/>
                    <a:pt x="3967" y="20388"/>
                  </a:cubicBezTo>
                  <a:cubicBezTo>
                    <a:pt x="6392" y="21387"/>
                    <a:pt x="9698" y="21512"/>
                    <a:pt x="12784" y="20763"/>
                  </a:cubicBezTo>
                  <a:cubicBezTo>
                    <a:pt x="15869" y="20014"/>
                    <a:pt x="18735" y="18391"/>
                    <a:pt x="21600" y="167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6" name="Line"/>
            <p:cNvSpPr/>
            <p:nvPr/>
          </p:nvSpPr>
          <p:spPr>
            <a:xfrm>
              <a:off x="1193734" y="4464049"/>
              <a:ext cx="119572" cy="11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8" h="21050" fill="norm" stroke="1" extrusionOk="0">
                  <a:moveTo>
                    <a:pt x="11525" y="4629"/>
                  </a:moveTo>
                  <a:cubicBezTo>
                    <a:pt x="9291" y="3857"/>
                    <a:pt x="7056" y="3086"/>
                    <a:pt x="5194" y="3471"/>
                  </a:cubicBezTo>
                  <a:cubicBezTo>
                    <a:pt x="3332" y="3857"/>
                    <a:pt x="1842" y="5400"/>
                    <a:pt x="911" y="7329"/>
                  </a:cubicBezTo>
                  <a:cubicBezTo>
                    <a:pt x="-20" y="9257"/>
                    <a:pt x="-392" y="11571"/>
                    <a:pt x="539" y="14079"/>
                  </a:cubicBezTo>
                  <a:cubicBezTo>
                    <a:pt x="1470" y="16586"/>
                    <a:pt x="3705" y="19286"/>
                    <a:pt x="6684" y="20443"/>
                  </a:cubicBezTo>
                  <a:cubicBezTo>
                    <a:pt x="9663" y="21600"/>
                    <a:pt x="13387" y="21214"/>
                    <a:pt x="16180" y="18321"/>
                  </a:cubicBezTo>
                  <a:cubicBezTo>
                    <a:pt x="18974" y="15429"/>
                    <a:pt x="20836" y="10029"/>
                    <a:pt x="21022" y="6557"/>
                  </a:cubicBezTo>
                  <a:cubicBezTo>
                    <a:pt x="21208" y="3086"/>
                    <a:pt x="19718" y="1543"/>
                    <a:pt x="18042" y="771"/>
                  </a:cubicBezTo>
                  <a:cubicBezTo>
                    <a:pt x="16367" y="0"/>
                    <a:pt x="14505" y="0"/>
                    <a:pt x="1264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7" name="Line"/>
            <p:cNvSpPr/>
            <p:nvPr/>
          </p:nvSpPr>
          <p:spPr>
            <a:xfrm>
              <a:off x="1386240" y="4467967"/>
              <a:ext cx="209551" cy="116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2" fill="norm" stroke="1" extrusionOk="0">
                  <a:moveTo>
                    <a:pt x="0" y="443"/>
                  </a:moveTo>
                  <a:cubicBezTo>
                    <a:pt x="1091" y="829"/>
                    <a:pt x="2182" y="1215"/>
                    <a:pt x="2836" y="2372"/>
                  </a:cubicBezTo>
                  <a:cubicBezTo>
                    <a:pt x="3491" y="3529"/>
                    <a:pt x="3709" y="5458"/>
                    <a:pt x="3818" y="7386"/>
                  </a:cubicBezTo>
                  <a:cubicBezTo>
                    <a:pt x="3927" y="9315"/>
                    <a:pt x="3927" y="11243"/>
                    <a:pt x="3927" y="13558"/>
                  </a:cubicBezTo>
                  <a:cubicBezTo>
                    <a:pt x="3927" y="15872"/>
                    <a:pt x="3927" y="18572"/>
                    <a:pt x="4036" y="18379"/>
                  </a:cubicBezTo>
                  <a:cubicBezTo>
                    <a:pt x="4145" y="18186"/>
                    <a:pt x="4364" y="15101"/>
                    <a:pt x="4909" y="11822"/>
                  </a:cubicBezTo>
                  <a:cubicBezTo>
                    <a:pt x="5455" y="8543"/>
                    <a:pt x="6327" y="5072"/>
                    <a:pt x="7309" y="3143"/>
                  </a:cubicBezTo>
                  <a:cubicBezTo>
                    <a:pt x="8291" y="1215"/>
                    <a:pt x="9382" y="829"/>
                    <a:pt x="10036" y="1601"/>
                  </a:cubicBezTo>
                  <a:cubicBezTo>
                    <a:pt x="10691" y="2372"/>
                    <a:pt x="10909" y="4301"/>
                    <a:pt x="11236" y="7001"/>
                  </a:cubicBezTo>
                  <a:cubicBezTo>
                    <a:pt x="11564" y="9701"/>
                    <a:pt x="12000" y="13172"/>
                    <a:pt x="12436" y="13943"/>
                  </a:cubicBezTo>
                  <a:cubicBezTo>
                    <a:pt x="12873" y="14715"/>
                    <a:pt x="13309" y="12786"/>
                    <a:pt x="13636" y="10858"/>
                  </a:cubicBezTo>
                  <a:cubicBezTo>
                    <a:pt x="13964" y="8929"/>
                    <a:pt x="14182" y="7001"/>
                    <a:pt x="14727" y="4879"/>
                  </a:cubicBezTo>
                  <a:cubicBezTo>
                    <a:pt x="15273" y="2758"/>
                    <a:pt x="16145" y="443"/>
                    <a:pt x="16909" y="58"/>
                  </a:cubicBezTo>
                  <a:cubicBezTo>
                    <a:pt x="17673" y="-328"/>
                    <a:pt x="18327" y="1215"/>
                    <a:pt x="19091" y="5072"/>
                  </a:cubicBezTo>
                  <a:cubicBezTo>
                    <a:pt x="19855" y="8929"/>
                    <a:pt x="20727" y="15101"/>
                    <a:pt x="21600" y="212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8" name="Line"/>
            <p:cNvSpPr/>
            <p:nvPr/>
          </p:nvSpPr>
          <p:spPr>
            <a:xfrm>
              <a:off x="1633890" y="4402271"/>
              <a:ext cx="93534" cy="447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0" h="21223" fill="norm" stroke="1" extrusionOk="0">
                  <a:moveTo>
                    <a:pt x="4320" y="4740"/>
                  </a:moveTo>
                  <a:cubicBezTo>
                    <a:pt x="3360" y="8357"/>
                    <a:pt x="2400" y="11974"/>
                    <a:pt x="1920" y="14134"/>
                  </a:cubicBezTo>
                  <a:cubicBezTo>
                    <a:pt x="1440" y="16294"/>
                    <a:pt x="1440" y="16997"/>
                    <a:pt x="1200" y="18102"/>
                  </a:cubicBezTo>
                  <a:cubicBezTo>
                    <a:pt x="960" y="19207"/>
                    <a:pt x="480" y="20714"/>
                    <a:pt x="240" y="21116"/>
                  </a:cubicBezTo>
                  <a:cubicBezTo>
                    <a:pt x="0" y="21518"/>
                    <a:pt x="0" y="20815"/>
                    <a:pt x="0" y="18504"/>
                  </a:cubicBezTo>
                  <a:cubicBezTo>
                    <a:pt x="0" y="16193"/>
                    <a:pt x="0" y="12275"/>
                    <a:pt x="960" y="9111"/>
                  </a:cubicBezTo>
                  <a:cubicBezTo>
                    <a:pt x="1920" y="5946"/>
                    <a:pt x="3840" y="3535"/>
                    <a:pt x="5520" y="2078"/>
                  </a:cubicBezTo>
                  <a:cubicBezTo>
                    <a:pt x="7200" y="621"/>
                    <a:pt x="8640" y="119"/>
                    <a:pt x="10320" y="18"/>
                  </a:cubicBezTo>
                  <a:cubicBezTo>
                    <a:pt x="12000" y="-82"/>
                    <a:pt x="13920" y="219"/>
                    <a:pt x="16080" y="973"/>
                  </a:cubicBezTo>
                  <a:cubicBezTo>
                    <a:pt x="18240" y="1726"/>
                    <a:pt x="20640" y="2932"/>
                    <a:pt x="21120" y="4087"/>
                  </a:cubicBezTo>
                  <a:cubicBezTo>
                    <a:pt x="21600" y="5243"/>
                    <a:pt x="20160" y="6348"/>
                    <a:pt x="17040" y="7051"/>
                  </a:cubicBezTo>
                  <a:cubicBezTo>
                    <a:pt x="13920" y="7754"/>
                    <a:pt x="9120" y="8056"/>
                    <a:pt x="6000" y="8005"/>
                  </a:cubicBezTo>
                  <a:cubicBezTo>
                    <a:pt x="2880" y="7955"/>
                    <a:pt x="1440" y="7553"/>
                    <a:pt x="0" y="71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9" name="Line"/>
            <p:cNvSpPr/>
            <p:nvPr/>
          </p:nvSpPr>
          <p:spPr>
            <a:xfrm>
              <a:off x="1767240" y="4194122"/>
              <a:ext cx="361951" cy="386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5" fill="norm" stroke="1" extrusionOk="0">
                  <a:moveTo>
                    <a:pt x="0" y="12857"/>
                  </a:moveTo>
                  <a:cubicBezTo>
                    <a:pt x="126" y="14266"/>
                    <a:pt x="253" y="15674"/>
                    <a:pt x="379" y="16790"/>
                  </a:cubicBezTo>
                  <a:cubicBezTo>
                    <a:pt x="505" y="17905"/>
                    <a:pt x="632" y="18727"/>
                    <a:pt x="1011" y="19020"/>
                  </a:cubicBezTo>
                  <a:cubicBezTo>
                    <a:pt x="1389" y="19314"/>
                    <a:pt x="2021" y="19079"/>
                    <a:pt x="2526" y="18668"/>
                  </a:cubicBezTo>
                  <a:cubicBezTo>
                    <a:pt x="3032" y="18257"/>
                    <a:pt x="3411" y="17670"/>
                    <a:pt x="3663" y="17083"/>
                  </a:cubicBezTo>
                  <a:cubicBezTo>
                    <a:pt x="3916" y="16496"/>
                    <a:pt x="4042" y="15909"/>
                    <a:pt x="4105" y="15909"/>
                  </a:cubicBezTo>
                  <a:cubicBezTo>
                    <a:pt x="4168" y="15909"/>
                    <a:pt x="4168" y="16496"/>
                    <a:pt x="4358" y="17201"/>
                  </a:cubicBezTo>
                  <a:cubicBezTo>
                    <a:pt x="4547" y="17905"/>
                    <a:pt x="4926" y="18727"/>
                    <a:pt x="5432" y="19079"/>
                  </a:cubicBezTo>
                  <a:cubicBezTo>
                    <a:pt x="5937" y="19431"/>
                    <a:pt x="6568" y="19314"/>
                    <a:pt x="7326" y="18551"/>
                  </a:cubicBezTo>
                  <a:cubicBezTo>
                    <a:pt x="8084" y="17787"/>
                    <a:pt x="8968" y="16379"/>
                    <a:pt x="9916" y="13855"/>
                  </a:cubicBezTo>
                  <a:cubicBezTo>
                    <a:pt x="10863" y="11331"/>
                    <a:pt x="11874" y="7692"/>
                    <a:pt x="12505" y="5520"/>
                  </a:cubicBezTo>
                  <a:cubicBezTo>
                    <a:pt x="13137" y="3348"/>
                    <a:pt x="13389" y="2644"/>
                    <a:pt x="13579" y="1822"/>
                  </a:cubicBezTo>
                  <a:cubicBezTo>
                    <a:pt x="13768" y="1001"/>
                    <a:pt x="13895" y="61"/>
                    <a:pt x="13768" y="3"/>
                  </a:cubicBezTo>
                  <a:cubicBezTo>
                    <a:pt x="13642" y="-56"/>
                    <a:pt x="13263" y="766"/>
                    <a:pt x="12758" y="2996"/>
                  </a:cubicBezTo>
                  <a:cubicBezTo>
                    <a:pt x="12253" y="5227"/>
                    <a:pt x="11621" y="8866"/>
                    <a:pt x="11179" y="11918"/>
                  </a:cubicBezTo>
                  <a:cubicBezTo>
                    <a:pt x="10737" y="14970"/>
                    <a:pt x="10484" y="17435"/>
                    <a:pt x="10421" y="18961"/>
                  </a:cubicBezTo>
                  <a:cubicBezTo>
                    <a:pt x="10358" y="20487"/>
                    <a:pt x="10484" y="21074"/>
                    <a:pt x="10863" y="21309"/>
                  </a:cubicBezTo>
                  <a:cubicBezTo>
                    <a:pt x="11242" y="21544"/>
                    <a:pt x="11874" y="21427"/>
                    <a:pt x="12821" y="20546"/>
                  </a:cubicBezTo>
                  <a:cubicBezTo>
                    <a:pt x="13768" y="19666"/>
                    <a:pt x="15032" y="18022"/>
                    <a:pt x="15916" y="16672"/>
                  </a:cubicBezTo>
                  <a:cubicBezTo>
                    <a:pt x="16800" y="15322"/>
                    <a:pt x="17305" y="14266"/>
                    <a:pt x="17621" y="13444"/>
                  </a:cubicBezTo>
                  <a:cubicBezTo>
                    <a:pt x="17937" y="12622"/>
                    <a:pt x="18063" y="12035"/>
                    <a:pt x="17811" y="11918"/>
                  </a:cubicBezTo>
                  <a:cubicBezTo>
                    <a:pt x="17558" y="11801"/>
                    <a:pt x="16926" y="12153"/>
                    <a:pt x="16421" y="13092"/>
                  </a:cubicBezTo>
                  <a:cubicBezTo>
                    <a:pt x="15916" y="14031"/>
                    <a:pt x="15537" y="15557"/>
                    <a:pt x="15347" y="16614"/>
                  </a:cubicBezTo>
                  <a:cubicBezTo>
                    <a:pt x="15158" y="17670"/>
                    <a:pt x="15158" y="18257"/>
                    <a:pt x="15726" y="18727"/>
                  </a:cubicBezTo>
                  <a:cubicBezTo>
                    <a:pt x="16295" y="19196"/>
                    <a:pt x="17432" y="19548"/>
                    <a:pt x="18505" y="19314"/>
                  </a:cubicBezTo>
                  <a:cubicBezTo>
                    <a:pt x="19579" y="19079"/>
                    <a:pt x="20589" y="18257"/>
                    <a:pt x="21600" y="174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0" name="Line"/>
            <p:cNvSpPr/>
            <p:nvPr/>
          </p:nvSpPr>
          <p:spPr>
            <a:xfrm>
              <a:off x="1887890" y="4279900"/>
              <a:ext cx="2222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1" name="Line"/>
            <p:cNvSpPr/>
            <p:nvPr/>
          </p:nvSpPr>
          <p:spPr>
            <a:xfrm>
              <a:off x="2738790" y="4444497"/>
              <a:ext cx="196851" cy="1547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0" fill="norm" stroke="1" extrusionOk="0">
                  <a:moveTo>
                    <a:pt x="0" y="6980"/>
                  </a:moveTo>
                  <a:cubicBezTo>
                    <a:pt x="0" y="8420"/>
                    <a:pt x="0" y="9860"/>
                    <a:pt x="465" y="11012"/>
                  </a:cubicBezTo>
                  <a:cubicBezTo>
                    <a:pt x="929" y="12164"/>
                    <a:pt x="1858" y="13028"/>
                    <a:pt x="4181" y="13028"/>
                  </a:cubicBezTo>
                  <a:cubicBezTo>
                    <a:pt x="6503" y="13028"/>
                    <a:pt x="10219" y="12164"/>
                    <a:pt x="12658" y="10292"/>
                  </a:cubicBezTo>
                  <a:cubicBezTo>
                    <a:pt x="15097" y="8420"/>
                    <a:pt x="16258" y="5540"/>
                    <a:pt x="16490" y="3524"/>
                  </a:cubicBezTo>
                  <a:cubicBezTo>
                    <a:pt x="16723" y="1508"/>
                    <a:pt x="16026" y="356"/>
                    <a:pt x="14052" y="68"/>
                  </a:cubicBezTo>
                  <a:cubicBezTo>
                    <a:pt x="12077" y="-220"/>
                    <a:pt x="8826" y="356"/>
                    <a:pt x="6039" y="2660"/>
                  </a:cubicBezTo>
                  <a:cubicBezTo>
                    <a:pt x="3252" y="4964"/>
                    <a:pt x="929" y="8996"/>
                    <a:pt x="813" y="12452"/>
                  </a:cubicBezTo>
                  <a:cubicBezTo>
                    <a:pt x="697" y="15908"/>
                    <a:pt x="2787" y="18788"/>
                    <a:pt x="6619" y="20084"/>
                  </a:cubicBezTo>
                  <a:cubicBezTo>
                    <a:pt x="10452" y="21380"/>
                    <a:pt x="16026" y="21092"/>
                    <a:pt x="21600" y="208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2" name="Line"/>
            <p:cNvSpPr/>
            <p:nvPr/>
          </p:nvSpPr>
          <p:spPr>
            <a:xfrm>
              <a:off x="3075340" y="4343400"/>
              <a:ext cx="152401" cy="2412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8" fill="norm" stroke="1" extrusionOk="0">
                  <a:moveTo>
                    <a:pt x="19800" y="0"/>
                  </a:moveTo>
                  <a:cubicBezTo>
                    <a:pt x="16800" y="188"/>
                    <a:pt x="13800" y="376"/>
                    <a:pt x="10800" y="1409"/>
                  </a:cubicBezTo>
                  <a:cubicBezTo>
                    <a:pt x="7800" y="2442"/>
                    <a:pt x="4800" y="4320"/>
                    <a:pt x="2850" y="6762"/>
                  </a:cubicBezTo>
                  <a:cubicBezTo>
                    <a:pt x="900" y="9203"/>
                    <a:pt x="0" y="12209"/>
                    <a:pt x="0" y="14650"/>
                  </a:cubicBezTo>
                  <a:cubicBezTo>
                    <a:pt x="0" y="17092"/>
                    <a:pt x="900" y="18970"/>
                    <a:pt x="3300" y="20097"/>
                  </a:cubicBezTo>
                  <a:cubicBezTo>
                    <a:pt x="5700" y="21224"/>
                    <a:pt x="9600" y="21600"/>
                    <a:pt x="12900" y="21318"/>
                  </a:cubicBezTo>
                  <a:cubicBezTo>
                    <a:pt x="16200" y="21037"/>
                    <a:pt x="18900" y="20097"/>
                    <a:pt x="21600" y="191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3" name="Line"/>
            <p:cNvSpPr/>
            <p:nvPr/>
          </p:nvSpPr>
          <p:spPr>
            <a:xfrm>
              <a:off x="3342040" y="4400549"/>
              <a:ext cx="1270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2880"/>
                    <a:pt x="0" y="5760"/>
                    <a:pt x="0" y="9360"/>
                  </a:cubicBezTo>
                  <a:cubicBezTo>
                    <a:pt x="0" y="12960"/>
                    <a:pt x="10800" y="172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4" name="Line"/>
            <p:cNvSpPr/>
            <p:nvPr/>
          </p:nvSpPr>
          <p:spPr>
            <a:xfrm>
              <a:off x="3336485" y="4329349"/>
              <a:ext cx="108647" cy="280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9" h="21380" fill="norm" stroke="1" extrusionOk="0">
                  <a:moveTo>
                    <a:pt x="2292" y="12676"/>
                  </a:moveTo>
                  <a:cubicBezTo>
                    <a:pt x="1477" y="9290"/>
                    <a:pt x="662" y="5905"/>
                    <a:pt x="255" y="3810"/>
                  </a:cubicBezTo>
                  <a:cubicBezTo>
                    <a:pt x="-153" y="1714"/>
                    <a:pt x="-153" y="908"/>
                    <a:pt x="866" y="425"/>
                  </a:cubicBezTo>
                  <a:cubicBezTo>
                    <a:pt x="1885" y="-59"/>
                    <a:pt x="3922" y="-220"/>
                    <a:pt x="6572" y="425"/>
                  </a:cubicBezTo>
                  <a:cubicBezTo>
                    <a:pt x="9221" y="1070"/>
                    <a:pt x="12481" y="2520"/>
                    <a:pt x="15538" y="5019"/>
                  </a:cubicBezTo>
                  <a:cubicBezTo>
                    <a:pt x="18594" y="7517"/>
                    <a:pt x="21447" y="11064"/>
                    <a:pt x="20836" y="13804"/>
                  </a:cubicBezTo>
                  <a:cubicBezTo>
                    <a:pt x="20224" y="16544"/>
                    <a:pt x="16149" y="18479"/>
                    <a:pt x="12889" y="19687"/>
                  </a:cubicBezTo>
                  <a:cubicBezTo>
                    <a:pt x="9628" y="20896"/>
                    <a:pt x="7183" y="21380"/>
                    <a:pt x="5145" y="21380"/>
                  </a:cubicBezTo>
                  <a:cubicBezTo>
                    <a:pt x="3107" y="21380"/>
                    <a:pt x="1477" y="20896"/>
                    <a:pt x="2089" y="20010"/>
                  </a:cubicBezTo>
                  <a:cubicBezTo>
                    <a:pt x="2700" y="19123"/>
                    <a:pt x="5553" y="17834"/>
                    <a:pt x="8405" y="165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5" name="Line"/>
            <p:cNvSpPr/>
            <p:nvPr/>
          </p:nvSpPr>
          <p:spPr>
            <a:xfrm>
              <a:off x="3564290" y="4362450"/>
              <a:ext cx="44451" cy="247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29" y="3692"/>
                    <a:pt x="9257" y="7385"/>
                    <a:pt x="5657" y="10985"/>
                  </a:cubicBezTo>
                  <a:cubicBezTo>
                    <a:pt x="2057" y="14585"/>
                    <a:pt x="1029" y="1809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6" name="Line"/>
            <p:cNvSpPr/>
            <p:nvPr/>
          </p:nvSpPr>
          <p:spPr>
            <a:xfrm>
              <a:off x="3576990" y="4303037"/>
              <a:ext cx="190501" cy="65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2" fill="norm" stroke="1" extrusionOk="0">
                  <a:moveTo>
                    <a:pt x="0" y="20972"/>
                  </a:moveTo>
                  <a:cubicBezTo>
                    <a:pt x="480" y="17597"/>
                    <a:pt x="960" y="14222"/>
                    <a:pt x="3960" y="10510"/>
                  </a:cubicBezTo>
                  <a:cubicBezTo>
                    <a:pt x="6960" y="6797"/>
                    <a:pt x="12480" y="2747"/>
                    <a:pt x="15840" y="1059"/>
                  </a:cubicBezTo>
                  <a:cubicBezTo>
                    <a:pt x="19200" y="-628"/>
                    <a:pt x="20400" y="47"/>
                    <a:pt x="21000" y="722"/>
                  </a:cubicBezTo>
                  <a:cubicBezTo>
                    <a:pt x="21600" y="1397"/>
                    <a:pt x="21600" y="2072"/>
                    <a:pt x="21600" y="27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7" name="Line"/>
            <p:cNvSpPr/>
            <p:nvPr/>
          </p:nvSpPr>
          <p:spPr>
            <a:xfrm>
              <a:off x="3557940" y="4464050"/>
              <a:ext cx="1968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8" name="Line"/>
            <p:cNvSpPr/>
            <p:nvPr/>
          </p:nvSpPr>
          <p:spPr>
            <a:xfrm>
              <a:off x="4389790" y="4318000"/>
              <a:ext cx="14818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9257" y="0"/>
                  </a:moveTo>
                  <a:cubicBezTo>
                    <a:pt x="15429" y="3940"/>
                    <a:pt x="21600" y="7879"/>
                    <a:pt x="21600" y="11208"/>
                  </a:cubicBezTo>
                  <a:cubicBezTo>
                    <a:pt x="21600" y="14536"/>
                    <a:pt x="15429" y="17253"/>
                    <a:pt x="10800" y="19019"/>
                  </a:cubicBezTo>
                  <a:cubicBezTo>
                    <a:pt x="6171" y="20785"/>
                    <a:pt x="3086" y="21600"/>
                    <a:pt x="1543" y="21600"/>
                  </a:cubicBezTo>
                  <a:cubicBezTo>
                    <a:pt x="0" y="21600"/>
                    <a:pt x="0" y="20785"/>
                    <a:pt x="0" y="199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9" name="Line"/>
            <p:cNvSpPr/>
            <p:nvPr/>
          </p:nvSpPr>
          <p:spPr>
            <a:xfrm>
              <a:off x="4377090" y="4298950"/>
              <a:ext cx="260351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34" y="14400"/>
                    <a:pt x="5268" y="7200"/>
                    <a:pt x="8868" y="3600"/>
                  </a:cubicBezTo>
                  <a:cubicBezTo>
                    <a:pt x="12468" y="0"/>
                    <a:pt x="1703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0" name="Line"/>
            <p:cNvSpPr/>
            <p:nvPr/>
          </p:nvSpPr>
          <p:spPr>
            <a:xfrm>
              <a:off x="4402490" y="4450127"/>
              <a:ext cx="196851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6039" y="11040"/>
                    <a:pt x="12077" y="1783"/>
                    <a:pt x="15677" y="240"/>
                  </a:cubicBezTo>
                  <a:cubicBezTo>
                    <a:pt x="19277" y="-1303"/>
                    <a:pt x="20439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1" name="Line"/>
            <p:cNvSpPr/>
            <p:nvPr/>
          </p:nvSpPr>
          <p:spPr>
            <a:xfrm>
              <a:off x="4523140" y="4578349"/>
              <a:ext cx="952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6120"/>
                    <a:pt x="9600" y="12240"/>
                    <a:pt x="13200" y="15840"/>
                  </a:cubicBezTo>
                  <a:cubicBezTo>
                    <a:pt x="16800" y="19440"/>
                    <a:pt x="19200" y="205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2" name="Line"/>
            <p:cNvSpPr/>
            <p:nvPr/>
          </p:nvSpPr>
          <p:spPr>
            <a:xfrm>
              <a:off x="4516790" y="4610099"/>
              <a:ext cx="1333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171" y="2057"/>
                    <a:pt x="14743" y="4114"/>
                    <a:pt x="11143" y="7714"/>
                  </a:cubicBezTo>
                  <a:cubicBezTo>
                    <a:pt x="7543" y="11314"/>
                    <a:pt x="3771" y="164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3" name="Line"/>
            <p:cNvSpPr/>
            <p:nvPr/>
          </p:nvSpPr>
          <p:spPr>
            <a:xfrm>
              <a:off x="4453290" y="4037469"/>
              <a:ext cx="152401" cy="140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0" fill="norm" stroke="1" extrusionOk="0">
                  <a:moveTo>
                    <a:pt x="0" y="21450"/>
                  </a:moveTo>
                  <a:cubicBezTo>
                    <a:pt x="2400" y="15325"/>
                    <a:pt x="4800" y="9199"/>
                    <a:pt x="6750" y="5331"/>
                  </a:cubicBezTo>
                  <a:cubicBezTo>
                    <a:pt x="8700" y="1462"/>
                    <a:pt x="10200" y="-150"/>
                    <a:pt x="11250" y="11"/>
                  </a:cubicBezTo>
                  <a:cubicBezTo>
                    <a:pt x="12300" y="172"/>
                    <a:pt x="12900" y="2107"/>
                    <a:pt x="14550" y="5975"/>
                  </a:cubicBezTo>
                  <a:cubicBezTo>
                    <a:pt x="16200" y="9844"/>
                    <a:pt x="18900" y="15647"/>
                    <a:pt x="21600" y="214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4" name="Line"/>
            <p:cNvSpPr/>
            <p:nvPr/>
          </p:nvSpPr>
          <p:spPr>
            <a:xfrm>
              <a:off x="407777" y="5296989"/>
              <a:ext cx="153683" cy="310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0" h="21524" fill="norm" stroke="1" extrusionOk="0">
                  <a:moveTo>
                    <a:pt x="941" y="3451"/>
                  </a:moveTo>
                  <a:cubicBezTo>
                    <a:pt x="365" y="2716"/>
                    <a:pt x="-211" y="1981"/>
                    <a:pt x="77" y="1393"/>
                  </a:cubicBezTo>
                  <a:cubicBezTo>
                    <a:pt x="365" y="806"/>
                    <a:pt x="1517" y="365"/>
                    <a:pt x="3101" y="144"/>
                  </a:cubicBezTo>
                  <a:cubicBezTo>
                    <a:pt x="4685" y="-76"/>
                    <a:pt x="6701" y="-76"/>
                    <a:pt x="8861" y="365"/>
                  </a:cubicBezTo>
                  <a:cubicBezTo>
                    <a:pt x="11021" y="806"/>
                    <a:pt x="13325" y="1687"/>
                    <a:pt x="14477" y="2642"/>
                  </a:cubicBezTo>
                  <a:cubicBezTo>
                    <a:pt x="15629" y="3597"/>
                    <a:pt x="15629" y="4626"/>
                    <a:pt x="15341" y="5508"/>
                  </a:cubicBezTo>
                  <a:cubicBezTo>
                    <a:pt x="15053" y="6389"/>
                    <a:pt x="14477" y="7124"/>
                    <a:pt x="13613" y="7785"/>
                  </a:cubicBezTo>
                  <a:cubicBezTo>
                    <a:pt x="12749" y="8446"/>
                    <a:pt x="11597" y="9034"/>
                    <a:pt x="11597" y="9622"/>
                  </a:cubicBezTo>
                  <a:cubicBezTo>
                    <a:pt x="11597" y="10210"/>
                    <a:pt x="12749" y="10797"/>
                    <a:pt x="14621" y="11753"/>
                  </a:cubicBezTo>
                  <a:cubicBezTo>
                    <a:pt x="16493" y="12708"/>
                    <a:pt x="19085" y="14030"/>
                    <a:pt x="20237" y="15426"/>
                  </a:cubicBezTo>
                  <a:cubicBezTo>
                    <a:pt x="21389" y="16822"/>
                    <a:pt x="21101" y="18291"/>
                    <a:pt x="19085" y="19320"/>
                  </a:cubicBezTo>
                  <a:cubicBezTo>
                    <a:pt x="17069" y="20348"/>
                    <a:pt x="13325" y="20936"/>
                    <a:pt x="9581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5" name="Line"/>
            <p:cNvSpPr/>
            <p:nvPr/>
          </p:nvSpPr>
          <p:spPr>
            <a:xfrm>
              <a:off x="744890" y="5499100"/>
              <a:ext cx="254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6" name="Line"/>
            <p:cNvSpPr/>
            <p:nvPr/>
          </p:nvSpPr>
          <p:spPr>
            <a:xfrm>
              <a:off x="1193030" y="5221401"/>
              <a:ext cx="174161" cy="398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8" h="21508" fill="norm" stroke="1" extrusionOk="0">
                  <a:moveTo>
                    <a:pt x="21158" y="2994"/>
                  </a:moveTo>
                  <a:cubicBezTo>
                    <a:pt x="21158" y="2422"/>
                    <a:pt x="21158" y="1851"/>
                    <a:pt x="20772" y="1337"/>
                  </a:cubicBezTo>
                  <a:cubicBezTo>
                    <a:pt x="20387" y="822"/>
                    <a:pt x="19615" y="365"/>
                    <a:pt x="18201" y="137"/>
                  </a:cubicBezTo>
                  <a:cubicBezTo>
                    <a:pt x="16787" y="-92"/>
                    <a:pt x="14729" y="-92"/>
                    <a:pt x="12287" y="594"/>
                  </a:cubicBezTo>
                  <a:cubicBezTo>
                    <a:pt x="9844" y="1279"/>
                    <a:pt x="7015" y="2651"/>
                    <a:pt x="4444" y="5337"/>
                  </a:cubicBezTo>
                  <a:cubicBezTo>
                    <a:pt x="1872" y="8022"/>
                    <a:pt x="-442" y="12022"/>
                    <a:pt x="72" y="14937"/>
                  </a:cubicBezTo>
                  <a:cubicBezTo>
                    <a:pt x="587" y="17851"/>
                    <a:pt x="3929" y="19679"/>
                    <a:pt x="6758" y="20594"/>
                  </a:cubicBezTo>
                  <a:cubicBezTo>
                    <a:pt x="9587" y="21508"/>
                    <a:pt x="11901" y="21508"/>
                    <a:pt x="14215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7" name="Line"/>
            <p:cNvSpPr/>
            <p:nvPr/>
          </p:nvSpPr>
          <p:spPr>
            <a:xfrm>
              <a:off x="1347547" y="5448300"/>
              <a:ext cx="135675" cy="143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1" h="21163" fill="norm" stroke="1" extrusionOk="0">
                  <a:moveTo>
                    <a:pt x="14383" y="0"/>
                  </a:moveTo>
                  <a:cubicBezTo>
                    <a:pt x="9936" y="1252"/>
                    <a:pt x="5489" y="2504"/>
                    <a:pt x="2789" y="5165"/>
                  </a:cubicBezTo>
                  <a:cubicBezTo>
                    <a:pt x="89" y="7826"/>
                    <a:pt x="-864" y="11896"/>
                    <a:pt x="883" y="15026"/>
                  </a:cubicBezTo>
                  <a:cubicBezTo>
                    <a:pt x="2630" y="18157"/>
                    <a:pt x="7077" y="20348"/>
                    <a:pt x="10730" y="20974"/>
                  </a:cubicBezTo>
                  <a:cubicBezTo>
                    <a:pt x="14383" y="21600"/>
                    <a:pt x="17242" y="20661"/>
                    <a:pt x="18830" y="18313"/>
                  </a:cubicBezTo>
                  <a:cubicBezTo>
                    <a:pt x="20418" y="15965"/>
                    <a:pt x="20736" y="12209"/>
                    <a:pt x="19942" y="9861"/>
                  </a:cubicBezTo>
                  <a:cubicBezTo>
                    <a:pt x="19148" y="7513"/>
                    <a:pt x="17242" y="6574"/>
                    <a:pt x="15336" y="56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8" name="Line"/>
            <p:cNvSpPr/>
            <p:nvPr/>
          </p:nvSpPr>
          <p:spPr>
            <a:xfrm>
              <a:off x="1564040" y="5467350"/>
              <a:ext cx="234951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168" y="5891"/>
                    <a:pt x="2335" y="11782"/>
                    <a:pt x="2724" y="15709"/>
                  </a:cubicBezTo>
                  <a:cubicBezTo>
                    <a:pt x="3114" y="19636"/>
                    <a:pt x="2724" y="21600"/>
                    <a:pt x="2432" y="21600"/>
                  </a:cubicBezTo>
                  <a:cubicBezTo>
                    <a:pt x="2141" y="21600"/>
                    <a:pt x="1946" y="19636"/>
                    <a:pt x="2043" y="16855"/>
                  </a:cubicBezTo>
                  <a:cubicBezTo>
                    <a:pt x="2141" y="14073"/>
                    <a:pt x="2530" y="10473"/>
                    <a:pt x="3308" y="7364"/>
                  </a:cubicBezTo>
                  <a:cubicBezTo>
                    <a:pt x="4086" y="4255"/>
                    <a:pt x="5254" y="1636"/>
                    <a:pt x="6616" y="818"/>
                  </a:cubicBezTo>
                  <a:cubicBezTo>
                    <a:pt x="7978" y="0"/>
                    <a:pt x="9535" y="982"/>
                    <a:pt x="10411" y="3273"/>
                  </a:cubicBezTo>
                  <a:cubicBezTo>
                    <a:pt x="11286" y="5564"/>
                    <a:pt x="11481" y="9164"/>
                    <a:pt x="11481" y="11782"/>
                  </a:cubicBezTo>
                  <a:cubicBezTo>
                    <a:pt x="11481" y="14400"/>
                    <a:pt x="11286" y="16036"/>
                    <a:pt x="11092" y="16036"/>
                  </a:cubicBezTo>
                  <a:cubicBezTo>
                    <a:pt x="10897" y="16036"/>
                    <a:pt x="10703" y="14400"/>
                    <a:pt x="11189" y="11618"/>
                  </a:cubicBezTo>
                  <a:cubicBezTo>
                    <a:pt x="11676" y="8836"/>
                    <a:pt x="12843" y="4909"/>
                    <a:pt x="13914" y="2945"/>
                  </a:cubicBezTo>
                  <a:cubicBezTo>
                    <a:pt x="14984" y="982"/>
                    <a:pt x="15957" y="982"/>
                    <a:pt x="16832" y="1473"/>
                  </a:cubicBezTo>
                  <a:cubicBezTo>
                    <a:pt x="17708" y="1964"/>
                    <a:pt x="18486" y="2945"/>
                    <a:pt x="19265" y="6218"/>
                  </a:cubicBezTo>
                  <a:cubicBezTo>
                    <a:pt x="20043" y="9491"/>
                    <a:pt x="20822" y="15055"/>
                    <a:pt x="21600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9" name="Line"/>
            <p:cNvSpPr/>
            <p:nvPr/>
          </p:nvSpPr>
          <p:spPr>
            <a:xfrm>
              <a:off x="1832857" y="5427927"/>
              <a:ext cx="127441" cy="459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6" h="21418" fill="norm" stroke="1" extrusionOk="0">
                  <a:moveTo>
                    <a:pt x="4877" y="3020"/>
                  </a:moveTo>
                  <a:cubicBezTo>
                    <a:pt x="4181" y="5585"/>
                    <a:pt x="3484" y="8149"/>
                    <a:pt x="2961" y="11009"/>
                  </a:cubicBezTo>
                  <a:cubicBezTo>
                    <a:pt x="2439" y="13869"/>
                    <a:pt x="2090" y="17026"/>
                    <a:pt x="1742" y="18900"/>
                  </a:cubicBezTo>
                  <a:cubicBezTo>
                    <a:pt x="1394" y="20774"/>
                    <a:pt x="1045" y="21365"/>
                    <a:pt x="697" y="21415"/>
                  </a:cubicBezTo>
                  <a:cubicBezTo>
                    <a:pt x="348" y="21464"/>
                    <a:pt x="0" y="20971"/>
                    <a:pt x="0" y="18949"/>
                  </a:cubicBezTo>
                  <a:cubicBezTo>
                    <a:pt x="0" y="16927"/>
                    <a:pt x="348" y="13376"/>
                    <a:pt x="1219" y="10171"/>
                  </a:cubicBezTo>
                  <a:cubicBezTo>
                    <a:pt x="2090" y="6965"/>
                    <a:pt x="3484" y="4105"/>
                    <a:pt x="4703" y="2478"/>
                  </a:cubicBezTo>
                  <a:cubicBezTo>
                    <a:pt x="5923" y="850"/>
                    <a:pt x="6968" y="456"/>
                    <a:pt x="8361" y="209"/>
                  </a:cubicBezTo>
                  <a:cubicBezTo>
                    <a:pt x="9755" y="-37"/>
                    <a:pt x="11497" y="-136"/>
                    <a:pt x="13935" y="308"/>
                  </a:cubicBezTo>
                  <a:cubicBezTo>
                    <a:pt x="16374" y="752"/>
                    <a:pt x="19510" y="1738"/>
                    <a:pt x="20555" y="2823"/>
                  </a:cubicBezTo>
                  <a:cubicBezTo>
                    <a:pt x="21600" y="3908"/>
                    <a:pt x="20555" y="5091"/>
                    <a:pt x="18987" y="5880"/>
                  </a:cubicBezTo>
                  <a:cubicBezTo>
                    <a:pt x="17419" y="6669"/>
                    <a:pt x="15329" y="7064"/>
                    <a:pt x="13413" y="7360"/>
                  </a:cubicBezTo>
                  <a:cubicBezTo>
                    <a:pt x="11497" y="7656"/>
                    <a:pt x="9755" y="7853"/>
                    <a:pt x="8187" y="7804"/>
                  </a:cubicBezTo>
                  <a:cubicBezTo>
                    <a:pt x="6619" y="7754"/>
                    <a:pt x="5226" y="7459"/>
                    <a:pt x="5748" y="6768"/>
                  </a:cubicBezTo>
                  <a:cubicBezTo>
                    <a:pt x="6271" y="6078"/>
                    <a:pt x="8710" y="4993"/>
                    <a:pt x="11148" y="39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0" name="Line"/>
            <p:cNvSpPr/>
            <p:nvPr/>
          </p:nvSpPr>
          <p:spPr>
            <a:xfrm>
              <a:off x="1976790" y="5257923"/>
              <a:ext cx="368301" cy="3600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9" fill="norm" stroke="1" extrusionOk="0">
                  <a:moveTo>
                    <a:pt x="0" y="11672"/>
                  </a:moveTo>
                  <a:cubicBezTo>
                    <a:pt x="621" y="11672"/>
                    <a:pt x="1241" y="11672"/>
                    <a:pt x="1552" y="12614"/>
                  </a:cubicBezTo>
                  <a:cubicBezTo>
                    <a:pt x="1862" y="13555"/>
                    <a:pt x="1862" y="15439"/>
                    <a:pt x="1800" y="16758"/>
                  </a:cubicBezTo>
                  <a:cubicBezTo>
                    <a:pt x="1738" y="18076"/>
                    <a:pt x="1614" y="18830"/>
                    <a:pt x="1552" y="19520"/>
                  </a:cubicBezTo>
                  <a:cubicBezTo>
                    <a:pt x="1490" y="20211"/>
                    <a:pt x="1490" y="20839"/>
                    <a:pt x="1800" y="21153"/>
                  </a:cubicBezTo>
                  <a:cubicBezTo>
                    <a:pt x="2110" y="21467"/>
                    <a:pt x="2731" y="21467"/>
                    <a:pt x="3352" y="20839"/>
                  </a:cubicBezTo>
                  <a:cubicBezTo>
                    <a:pt x="3972" y="20211"/>
                    <a:pt x="4593" y="18955"/>
                    <a:pt x="4966" y="17951"/>
                  </a:cubicBezTo>
                  <a:cubicBezTo>
                    <a:pt x="5338" y="16946"/>
                    <a:pt x="5462" y="16193"/>
                    <a:pt x="5586" y="15502"/>
                  </a:cubicBezTo>
                  <a:cubicBezTo>
                    <a:pt x="5710" y="14811"/>
                    <a:pt x="5834" y="14183"/>
                    <a:pt x="5959" y="14246"/>
                  </a:cubicBezTo>
                  <a:cubicBezTo>
                    <a:pt x="6083" y="14309"/>
                    <a:pt x="6207" y="15062"/>
                    <a:pt x="6393" y="15753"/>
                  </a:cubicBezTo>
                  <a:cubicBezTo>
                    <a:pt x="6579" y="16444"/>
                    <a:pt x="6828" y="17072"/>
                    <a:pt x="7262" y="17511"/>
                  </a:cubicBezTo>
                  <a:cubicBezTo>
                    <a:pt x="7697" y="17951"/>
                    <a:pt x="8317" y="18202"/>
                    <a:pt x="8876" y="18139"/>
                  </a:cubicBezTo>
                  <a:cubicBezTo>
                    <a:pt x="9434" y="18076"/>
                    <a:pt x="9931" y="17700"/>
                    <a:pt x="11110" y="15879"/>
                  </a:cubicBezTo>
                  <a:cubicBezTo>
                    <a:pt x="12290" y="14058"/>
                    <a:pt x="14152" y="10793"/>
                    <a:pt x="15393" y="8155"/>
                  </a:cubicBezTo>
                  <a:cubicBezTo>
                    <a:pt x="16634" y="5518"/>
                    <a:pt x="17255" y="3509"/>
                    <a:pt x="17566" y="2190"/>
                  </a:cubicBezTo>
                  <a:cubicBezTo>
                    <a:pt x="17876" y="872"/>
                    <a:pt x="17876" y="244"/>
                    <a:pt x="17566" y="55"/>
                  </a:cubicBezTo>
                  <a:cubicBezTo>
                    <a:pt x="17255" y="-133"/>
                    <a:pt x="16634" y="118"/>
                    <a:pt x="15952" y="1437"/>
                  </a:cubicBezTo>
                  <a:cubicBezTo>
                    <a:pt x="15269" y="2755"/>
                    <a:pt x="14524" y="5141"/>
                    <a:pt x="13966" y="8030"/>
                  </a:cubicBezTo>
                  <a:cubicBezTo>
                    <a:pt x="13407" y="10918"/>
                    <a:pt x="13034" y="14309"/>
                    <a:pt x="12910" y="16318"/>
                  </a:cubicBezTo>
                  <a:cubicBezTo>
                    <a:pt x="12786" y="18327"/>
                    <a:pt x="12910" y="18955"/>
                    <a:pt x="13283" y="19332"/>
                  </a:cubicBezTo>
                  <a:cubicBezTo>
                    <a:pt x="13655" y="19709"/>
                    <a:pt x="14276" y="19834"/>
                    <a:pt x="15145" y="19207"/>
                  </a:cubicBezTo>
                  <a:cubicBezTo>
                    <a:pt x="16014" y="18579"/>
                    <a:pt x="17131" y="17197"/>
                    <a:pt x="17814" y="16193"/>
                  </a:cubicBezTo>
                  <a:cubicBezTo>
                    <a:pt x="18497" y="15188"/>
                    <a:pt x="18745" y="14560"/>
                    <a:pt x="18683" y="13995"/>
                  </a:cubicBezTo>
                  <a:cubicBezTo>
                    <a:pt x="18621" y="13430"/>
                    <a:pt x="18248" y="12927"/>
                    <a:pt x="17876" y="12927"/>
                  </a:cubicBezTo>
                  <a:cubicBezTo>
                    <a:pt x="17503" y="12927"/>
                    <a:pt x="17131" y="13430"/>
                    <a:pt x="16697" y="14623"/>
                  </a:cubicBezTo>
                  <a:cubicBezTo>
                    <a:pt x="16262" y="15816"/>
                    <a:pt x="15766" y="17700"/>
                    <a:pt x="15828" y="18955"/>
                  </a:cubicBezTo>
                  <a:cubicBezTo>
                    <a:pt x="15890" y="20211"/>
                    <a:pt x="16510" y="20839"/>
                    <a:pt x="17441" y="21090"/>
                  </a:cubicBezTo>
                  <a:cubicBezTo>
                    <a:pt x="18372" y="21341"/>
                    <a:pt x="19614" y="21216"/>
                    <a:pt x="20359" y="20965"/>
                  </a:cubicBezTo>
                  <a:cubicBezTo>
                    <a:pt x="21103" y="20714"/>
                    <a:pt x="21352" y="20337"/>
                    <a:pt x="21600" y="19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1" name="Line"/>
            <p:cNvSpPr/>
            <p:nvPr/>
          </p:nvSpPr>
          <p:spPr>
            <a:xfrm>
              <a:off x="2160940" y="5359400"/>
              <a:ext cx="2095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2" name="Line"/>
            <p:cNvSpPr/>
            <p:nvPr/>
          </p:nvSpPr>
          <p:spPr>
            <a:xfrm>
              <a:off x="3138840" y="5378450"/>
              <a:ext cx="25452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78" h="21600" fill="norm" stroke="1" extrusionOk="0">
                  <a:moveTo>
                    <a:pt x="0" y="0"/>
                  </a:moveTo>
                  <a:cubicBezTo>
                    <a:pt x="8308" y="4200"/>
                    <a:pt x="16615" y="8400"/>
                    <a:pt x="19108" y="12000"/>
                  </a:cubicBezTo>
                  <a:cubicBezTo>
                    <a:pt x="21600" y="15600"/>
                    <a:pt x="18277" y="18600"/>
                    <a:pt x="1495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3" name="Line"/>
            <p:cNvSpPr/>
            <p:nvPr/>
          </p:nvSpPr>
          <p:spPr>
            <a:xfrm>
              <a:off x="3113440" y="5342770"/>
              <a:ext cx="246977" cy="3263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9" h="21210" fill="norm" stroke="1" extrusionOk="0">
                  <a:moveTo>
                    <a:pt x="0" y="7685"/>
                  </a:moveTo>
                  <a:cubicBezTo>
                    <a:pt x="545" y="5759"/>
                    <a:pt x="1089" y="3833"/>
                    <a:pt x="2178" y="2457"/>
                  </a:cubicBezTo>
                  <a:cubicBezTo>
                    <a:pt x="3267" y="1081"/>
                    <a:pt x="4901" y="256"/>
                    <a:pt x="6807" y="49"/>
                  </a:cubicBezTo>
                  <a:cubicBezTo>
                    <a:pt x="8713" y="-157"/>
                    <a:pt x="10891" y="256"/>
                    <a:pt x="13341" y="1907"/>
                  </a:cubicBezTo>
                  <a:cubicBezTo>
                    <a:pt x="15792" y="3558"/>
                    <a:pt x="18514" y="6447"/>
                    <a:pt x="19966" y="9267"/>
                  </a:cubicBezTo>
                  <a:cubicBezTo>
                    <a:pt x="21418" y="12088"/>
                    <a:pt x="21600" y="14839"/>
                    <a:pt x="20329" y="16903"/>
                  </a:cubicBezTo>
                  <a:cubicBezTo>
                    <a:pt x="19059" y="18967"/>
                    <a:pt x="16336" y="20342"/>
                    <a:pt x="13432" y="20893"/>
                  </a:cubicBezTo>
                  <a:cubicBezTo>
                    <a:pt x="10528" y="21443"/>
                    <a:pt x="7442" y="21168"/>
                    <a:pt x="4356" y="208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4" name="Line"/>
            <p:cNvSpPr/>
            <p:nvPr/>
          </p:nvSpPr>
          <p:spPr>
            <a:xfrm>
              <a:off x="3490207" y="5348288"/>
              <a:ext cx="137584" cy="315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2" fill="norm" stroke="1" extrusionOk="0">
                  <a:moveTo>
                    <a:pt x="21600" y="1620"/>
                  </a:moveTo>
                  <a:cubicBezTo>
                    <a:pt x="20603" y="1044"/>
                    <a:pt x="19606" y="468"/>
                    <a:pt x="18277" y="180"/>
                  </a:cubicBezTo>
                  <a:cubicBezTo>
                    <a:pt x="16948" y="-108"/>
                    <a:pt x="15286" y="-108"/>
                    <a:pt x="12960" y="612"/>
                  </a:cubicBezTo>
                  <a:cubicBezTo>
                    <a:pt x="10634" y="1332"/>
                    <a:pt x="7643" y="2772"/>
                    <a:pt x="4985" y="5652"/>
                  </a:cubicBezTo>
                  <a:cubicBezTo>
                    <a:pt x="2326" y="8532"/>
                    <a:pt x="0" y="12852"/>
                    <a:pt x="0" y="15660"/>
                  </a:cubicBezTo>
                  <a:cubicBezTo>
                    <a:pt x="0" y="18468"/>
                    <a:pt x="2326" y="19764"/>
                    <a:pt x="4320" y="20484"/>
                  </a:cubicBezTo>
                  <a:cubicBezTo>
                    <a:pt x="6314" y="21204"/>
                    <a:pt x="7975" y="21348"/>
                    <a:pt x="9637" y="21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5" name="Line"/>
            <p:cNvSpPr/>
            <p:nvPr/>
          </p:nvSpPr>
          <p:spPr>
            <a:xfrm>
              <a:off x="3716690" y="5416550"/>
              <a:ext cx="19051" cy="22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6171"/>
                    <a:pt x="12000" y="12343"/>
                    <a:pt x="8400" y="15943"/>
                  </a:cubicBezTo>
                  <a:cubicBezTo>
                    <a:pt x="4800" y="19543"/>
                    <a:pt x="2400" y="20571"/>
                    <a:pt x="1200" y="21086"/>
                  </a:cubicBezTo>
                  <a:cubicBezTo>
                    <a:pt x="0" y="21600"/>
                    <a:pt x="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6" name="Line"/>
            <p:cNvSpPr/>
            <p:nvPr/>
          </p:nvSpPr>
          <p:spPr>
            <a:xfrm>
              <a:off x="3703990" y="5329362"/>
              <a:ext cx="196851" cy="1316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67" fill="norm" stroke="1" extrusionOk="0">
                  <a:moveTo>
                    <a:pt x="0" y="20667"/>
                  </a:moveTo>
                  <a:cubicBezTo>
                    <a:pt x="0" y="18009"/>
                    <a:pt x="0" y="15350"/>
                    <a:pt x="2439" y="11529"/>
                  </a:cubicBezTo>
                  <a:cubicBezTo>
                    <a:pt x="4877" y="7707"/>
                    <a:pt x="9755" y="2722"/>
                    <a:pt x="13355" y="895"/>
                  </a:cubicBezTo>
                  <a:cubicBezTo>
                    <a:pt x="16955" y="-933"/>
                    <a:pt x="19277" y="396"/>
                    <a:pt x="21600" y="17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7" name="Line"/>
            <p:cNvSpPr/>
            <p:nvPr/>
          </p:nvSpPr>
          <p:spPr>
            <a:xfrm>
              <a:off x="3723040" y="5480050"/>
              <a:ext cx="1460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8" name="Line"/>
            <p:cNvSpPr/>
            <p:nvPr/>
          </p:nvSpPr>
          <p:spPr>
            <a:xfrm>
              <a:off x="3824640" y="5619750"/>
              <a:ext cx="10795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118" y="424"/>
                    <a:pt x="4235" y="847"/>
                    <a:pt x="7835" y="4447"/>
                  </a:cubicBezTo>
                  <a:cubicBezTo>
                    <a:pt x="11435" y="8047"/>
                    <a:pt x="16518" y="1482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9" name="Line"/>
            <p:cNvSpPr/>
            <p:nvPr/>
          </p:nvSpPr>
          <p:spPr>
            <a:xfrm>
              <a:off x="3818290" y="5632450"/>
              <a:ext cx="133351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1516"/>
                    <a:pt x="14057" y="3032"/>
                    <a:pt x="10457" y="6632"/>
                  </a:cubicBezTo>
                  <a:cubicBezTo>
                    <a:pt x="6857" y="10232"/>
                    <a:pt x="3429" y="1591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0" name="Line"/>
            <p:cNvSpPr/>
            <p:nvPr/>
          </p:nvSpPr>
          <p:spPr>
            <a:xfrm>
              <a:off x="4199290" y="5645150"/>
              <a:ext cx="63501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1" name="Line"/>
            <p:cNvSpPr/>
            <p:nvPr/>
          </p:nvSpPr>
          <p:spPr>
            <a:xfrm>
              <a:off x="4478690" y="5391150"/>
              <a:ext cx="44451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4555"/>
                    <a:pt x="15429" y="9110"/>
                    <a:pt x="11829" y="12710"/>
                  </a:cubicBezTo>
                  <a:cubicBezTo>
                    <a:pt x="8229" y="16310"/>
                    <a:pt x="4114" y="189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2" name="Line"/>
            <p:cNvSpPr/>
            <p:nvPr/>
          </p:nvSpPr>
          <p:spPr>
            <a:xfrm>
              <a:off x="4485040" y="5376721"/>
              <a:ext cx="196851" cy="46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9" fill="norm" stroke="1" extrusionOk="0">
                  <a:moveTo>
                    <a:pt x="0" y="20489"/>
                  </a:moveTo>
                  <a:cubicBezTo>
                    <a:pt x="1394" y="12976"/>
                    <a:pt x="2787" y="5463"/>
                    <a:pt x="5923" y="2176"/>
                  </a:cubicBezTo>
                  <a:cubicBezTo>
                    <a:pt x="9058" y="-1111"/>
                    <a:pt x="13935" y="-172"/>
                    <a:pt x="16839" y="1706"/>
                  </a:cubicBezTo>
                  <a:cubicBezTo>
                    <a:pt x="19742" y="3585"/>
                    <a:pt x="20671" y="6402"/>
                    <a:pt x="21600" y="92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3" name="Line"/>
            <p:cNvSpPr/>
            <p:nvPr/>
          </p:nvSpPr>
          <p:spPr>
            <a:xfrm>
              <a:off x="4485040" y="5518150"/>
              <a:ext cx="13970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4" name="Line"/>
            <p:cNvSpPr/>
            <p:nvPr/>
          </p:nvSpPr>
          <p:spPr>
            <a:xfrm>
              <a:off x="4631090" y="5626100"/>
              <a:ext cx="76201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600"/>
                    <a:pt x="7200" y="7200"/>
                    <a:pt x="10800" y="10800"/>
                  </a:cubicBezTo>
                  <a:cubicBezTo>
                    <a:pt x="14400" y="14400"/>
                    <a:pt x="1800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5" name="Line"/>
            <p:cNvSpPr/>
            <p:nvPr/>
          </p:nvSpPr>
          <p:spPr>
            <a:xfrm>
              <a:off x="4713640" y="5664200"/>
              <a:ext cx="63501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429"/>
                    <a:pt x="7200" y="6857"/>
                    <a:pt x="3600" y="10457"/>
                  </a:cubicBezTo>
                  <a:cubicBezTo>
                    <a:pt x="0" y="14057"/>
                    <a:pt x="0" y="178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6" name="Line"/>
            <p:cNvSpPr/>
            <p:nvPr/>
          </p:nvSpPr>
          <p:spPr>
            <a:xfrm>
              <a:off x="4834290" y="5327650"/>
              <a:ext cx="126296" cy="431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8" h="21600" fill="norm" stroke="1" extrusionOk="0">
                  <a:moveTo>
                    <a:pt x="20184" y="0"/>
                  </a:moveTo>
                  <a:cubicBezTo>
                    <a:pt x="20892" y="3388"/>
                    <a:pt x="21600" y="6776"/>
                    <a:pt x="20715" y="9953"/>
                  </a:cubicBezTo>
                  <a:cubicBezTo>
                    <a:pt x="19830" y="13129"/>
                    <a:pt x="17351" y="16094"/>
                    <a:pt x="13633" y="18000"/>
                  </a:cubicBezTo>
                  <a:cubicBezTo>
                    <a:pt x="9915" y="19906"/>
                    <a:pt x="4957" y="207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7" name="Line"/>
            <p:cNvSpPr/>
            <p:nvPr/>
          </p:nvSpPr>
          <p:spPr>
            <a:xfrm>
              <a:off x="5266090" y="5511800"/>
              <a:ext cx="1143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8" name="Line"/>
            <p:cNvSpPr/>
            <p:nvPr/>
          </p:nvSpPr>
          <p:spPr>
            <a:xfrm>
              <a:off x="5247040" y="5645150"/>
              <a:ext cx="133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9" name="Line"/>
            <p:cNvSpPr/>
            <p:nvPr/>
          </p:nvSpPr>
          <p:spPr>
            <a:xfrm>
              <a:off x="5831240" y="5483974"/>
              <a:ext cx="203201" cy="2108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1" fill="norm" stroke="1" extrusionOk="0">
                  <a:moveTo>
                    <a:pt x="0" y="2784"/>
                  </a:moveTo>
                  <a:cubicBezTo>
                    <a:pt x="450" y="1513"/>
                    <a:pt x="900" y="243"/>
                    <a:pt x="1463" y="31"/>
                  </a:cubicBezTo>
                  <a:cubicBezTo>
                    <a:pt x="2025" y="-181"/>
                    <a:pt x="2700" y="666"/>
                    <a:pt x="3150" y="3525"/>
                  </a:cubicBezTo>
                  <a:cubicBezTo>
                    <a:pt x="3600" y="6384"/>
                    <a:pt x="3825" y="11254"/>
                    <a:pt x="3938" y="14219"/>
                  </a:cubicBezTo>
                  <a:cubicBezTo>
                    <a:pt x="4050" y="17184"/>
                    <a:pt x="4050" y="18243"/>
                    <a:pt x="3825" y="19301"/>
                  </a:cubicBezTo>
                  <a:cubicBezTo>
                    <a:pt x="3600" y="20360"/>
                    <a:pt x="3150" y="21419"/>
                    <a:pt x="2925" y="20995"/>
                  </a:cubicBezTo>
                  <a:cubicBezTo>
                    <a:pt x="2700" y="20572"/>
                    <a:pt x="2700" y="18666"/>
                    <a:pt x="3038" y="15701"/>
                  </a:cubicBezTo>
                  <a:cubicBezTo>
                    <a:pt x="3375" y="12737"/>
                    <a:pt x="4050" y="8713"/>
                    <a:pt x="4725" y="6278"/>
                  </a:cubicBezTo>
                  <a:cubicBezTo>
                    <a:pt x="5400" y="3843"/>
                    <a:pt x="6075" y="2995"/>
                    <a:pt x="6975" y="2360"/>
                  </a:cubicBezTo>
                  <a:cubicBezTo>
                    <a:pt x="7875" y="1725"/>
                    <a:pt x="9000" y="1301"/>
                    <a:pt x="10238" y="2466"/>
                  </a:cubicBezTo>
                  <a:cubicBezTo>
                    <a:pt x="11475" y="3631"/>
                    <a:pt x="12825" y="6384"/>
                    <a:pt x="13612" y="8290"/>
                  </a:cubicBezTo>
                  <a:cubicBezTo>
                    <a:pt x="14400" y="10195"/>
                    <a:pt x="14625" y="11254"/>
                    <a:pt x="14625" y="11148"/>
                  </a:cubicBezTo>
                  <a:cubicBezTo>
                    <a:pt x="14625" y="11043"/>
                    <a:pt x="14400" y="9772"/>
                    <a:pt x="14625" y="7972"/>
                  </a:cubicBezTo>
                  <a:cubicBezTo>
                    <a:pt x="14850" y="6172"/>
                    <a:pt x="15525" y="3843"/>
                    <a:pt x="16425" y="2360"/>
                  </a:cubicBezTo>
                  <a:cubicBezTo>
                    <a:pt x="17325" y="878"/>
                    <a:pt x="18450" y="243"/>
                    <a:pt x="19350" y="454"/>
                  </a:cubicBezTo>
                  <a:cubicBezTo>
                    <a:pt x="20250" y="666"/>
                    <a:pt x="20925" y="1725"/>
                    <a:pt x="21262" y="4478"/>
                  </a:cubicBezTo>
                  <a:cubicBezTo>
                    <a:pt x="21600" y="7231"/>
                    <a:pt x="21600" y="11678"/>
                    <a:pt x="21600" y="161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0" name="Line"/>
            <p:cNvSpPr/>
            <p:nvPr/>
          </p:nvSpPr>
          <p:spPr>
            <a:xfrm>
              <a:off x="6108438" y="5536665"/>
              <a:ext cx="122853" cy="102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270" fill="norm" stroke="1" extrusionOk="0">
                  <a:moveTo>
                    <a:pt x="13561" y="10690"/>
                  </a:moveTo>
                  <a:cubicBezTo>
                    <a:pt x="13927" y="8486"/>
                    <a:pt x="14293" y="6282"/>
                    <a:pt x="13927" y="4299"/>
                  </a:cubicBezTo>
                  <a:cubicBezTo>
                    <a:pt x="13561" y="2315"/>
                    <a:pt x="12463" y="552"/>
                    <a:pt x="10998" y="111"/>
                  </a:cubicBezTo>
                  <a:cubicBezTo>
                    <a:pt x="9534" y="-330"/>
                    <a:pt x="7703" y="552"/>
                    <a:pt x="5873" y="2535"/>
                  </a:cubicBezTo>
                  <a:cubicBezTo>
                    <a:pt x="4042" y="4519"/>
                    <a:pt x="2212" y="7605"/>
                    <a:pt x="1113" y="10250"/>
                  </a:cubicBezTo>
                  <a:cubicBezTo>
                    <a:pt x="15" y="12894"/>
                    <a:pt x="-351" y="15099"/>
                    <a:pt x="381" y="15539"/>
                  </a:cubicBezTo>
                  <a:cubicBezTo>
                    <a:pt x="1113" y="15980"/>
                    <a:pt x="2944" y="14658"/>
                    <a:pt x="4774" y="12894"/>
                  </a:cubicBezTo>
                  <a:cubicBezTo>
                    <a:pt x="6605" y="11131"/>
                    <a:pt x="8435" y="8927"/>
                    <a:pt x="9900" y="8707"/>
                  </a:cubicBezTo>
                  <a:cubicBezTo>
                    <a:pt x="11364" y="8486"/>
                    <a:pt x="12463" y="10250"/>
                    <a:pt x="14293" y="12674"/>
                  </a:cubicBezTo>
                  <a:cubicBezTo>
                    <a:pt x="16124" y="15099"/>
                    <a:pt x="18686" y="18184"/>
                    <a:pt x="21249" y="212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1" name="Line"/>
            <p:cNvSpPr/>
            <p:nvPr/>
          </p:nvSpPr>
          <p:spPr>
            <a:xfrm>
              <a:off x="6250340" y="5486400"/>
              <a:ext cx="120651" cy="17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68" y="5143"/>
                    <a:pt x="8337" y="10286"/>
                    <a:pt x="11179" y="13371"/>
                  </a:cubicBezTo>
                  <a:cubicBezTo>
                    <a:pt x="14021" y="16457"/>
                    <a:pt x="15537" y="17486"/>
                    <a:pt x="16863" y="18514"/>
                  </a:cubicBezTo>
                  <a:cubicBezTo>
                    <a:pt x="18189" y="19543"/>
                    <a:pt x="19326" y="20571"/>
                    <a:pt x="20084" y="21086"/>
                  </a:cubicBezTo>
                  <a:cubicBezTo>
                    <a:pt x="20842" y="21600"/>
                    <a:pt x="21221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2" name="Line"/>
            <p:cNvSpPr/>
            <p:nvPr/>
          </p:nvSpPr>
          <p:spPr>
            <a:xfrm>
              <a:off x="6231290" y="5492750"/>
              <a:ext cx="158751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16" y="3491"/>
                    <a:pt x="11232" y="6982"/>
                    <a:pt x="7632" y="10582"/>
                  </a:cubicBezTo>
                  <a:cubicBezTo>
                    <a:pt x="4032" y="14182"/>
                    <a:pt x="2016" y="178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3" name="Line"/>
            <p:cNvSpPr/>
            <p:nvPr/>
          </p:nvSpPr>
          <p:spPr>
            <a:xfrm>
              <a:off x="5902033" y="5916083"/>
              <a:ext cx="170508" cy="96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390" fill="norm" stroke="1" extrusionOk="0">
                  <a:moveTo>
                    <a:pt x="15081" y="4696"/>
                  </a:moveTo>
                  <a:cubicBezTo>
                    <a:pt x="15348" y="2348"/>
                    <a:pt x="15614" y="0"/>
                    <a:pt x="15748" y="0"/>
                  </a:cubicBezTo>
                  <a:cubicBezTo>
                    <a:pt x="15881" y="0"/>
                    <a:pt x="15881" y="2348"/>
                    <a:pt x="14814" y="5870"/>
                  </a:cubicBezTo>
                  <a:cubicBezTo>
                    <a:pt x="13748" y="9391"/>
                    <a:pt x="11614" y="14087"/>
                    <a:pt x="9348" y="17139"/>
                  </a:cubicBezTo>
                  <a:cubicBezTo>
                    <a:pt x="7081" y="20191"/>
                    <a:pt x="4681" y="21600"/>
                    <a:pt x="2948" y="21365"/>
                  </a:cubicBezTo>
                  <a:cubicBezTo>
                    <a:pt x="1214" y="21130"/>
                    <a:pt x="148" y="19252"/>
                    <a:pt x="14" y="17374"/>
                  </a:cubicBezTo>
                  <a:cubicBezTo>
                    <a:pt x="-119" y="15496"/>
                    <a:pt x="681" y="13617"/>
                    <a:pt x="1748" y="12913"/>
                  </a:cubicBezTo>
                  <a:cubicBezTo>
                    <a:pt x="2814" y="12209"/>
                    <a:pt x="4148" y="12678"/>
                    <a:pt x="6681" y="14322"/>
                  </a:cubicBezTo>
                  <a:cubicBezTo>
                    <a:pt x="9214" y="15965"/>
                    <a:pt x="12948" y="18783"/>
                    <a:pt x="15614" y="19722"/>
                  </a:cubicBezTo>
                  <a:cubicBezTo>
                    <a:pt x="18281" y="20661"/>
                    <a:pt x="19881" y="19722"/>
                    <a:pt x="21481" y="187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4" name="Line"/>
            <p:cNvSpPr/>
            <p:nvPr/>
          </p:nvSpPr>
          <p:spPr>
            <a:xfrm>
              <a:off x="6510690" y="5309760"/>
              <a:ext cx="38101" cy="4877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6" fill="norm" stroke="1" extrusionOk="0">
                  <a:moveTo>
                    <a:pt x="18000" y="787"/>
                  </a:moveTo>
                  <a:cubicBezTo>
                    <a:pt x="19200" y="322"/>
                    <a:pt x="20400" y="-144"/>
                    <a:pt x="21000" y="42"/>
                  </a:cubicBezTo>
                  <a:cubicBezTo>
                    <a:pt x="21600" y="228"/>
                    <a:pt x="21600" y="1066"/>
                    <a:pt x="21600" y="3068"/>
                  </a:cubicBezTo>
                  <a:cubicBezTo>
                    <a:pt x="21600" y="5070"/>
                    <a:pt x="21600" y="8235"/>
                    <a:pt x="18000" y="11494"/>
                  </a:cubicBezTo>
                  <a:cubicBezTo>
                    <a:pt x="14400" y="14753"/>
                    <a:pt x="7200" y="18104"/>
                    <a:pt x="0" y="214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5" name="Line"/>
            <p:cNvSpPr/>
            <p:nvPr/>
          </p:nvSpPr>
          <p:spPr>
            <a:xfrm>
              <a:off x="6656740" y="5454650"/>
              <a:ext cx="50801" cy="330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5123"/>
                    <a:pt x="10800" y="10246"/>
                    <a:pt x="7200" y="13846"/>
                  </a:cubicBezTo>
                  <a:cubicBezTo>
                    <a:pt x="3600" y="17446"/>
                    <a:pt x="1800" y="195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6" name="Line"/>
            <p:cNvSpPr/>
            <p:nvPr/>
          </p:nvSpPr>
          <p:spPr>
            <a:xfrm>
              <a:off x="6682140" y="5410200"/>
              <a:ext cx="1968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7600"/>
                    <a:pt x="0" y="13600"/>
                    <a:pt x="2555" y="9200"/>
                  </a:cubicBezTo>
                  <a:cubicBezTo>
                    <a:pt x="5110" y="4800"/>
                    <a:pt x="10219" y="0"/>
                    <a:pt x="13819" y="0"/>
                  </a:cubicBezTo>
                  <a:cubicBezTo>
                    <a:pt x="17419" y="0"/>
                    <a:pt x="19510" y="4800"/>
                    <a:pt x="21600" y="9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7" name="Line"/>
            <p:cNvSpPr/>
            <p:nvPr/>
          </p:nvSpPr>
          <p:spPr>
            <a:xfrm>
              <a:off x="6694840" y="5588000"/>
              <a:ext cx="1651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8" name="Line"/>
            <p:cNvSpPr/>
            <p:nvPr/>
          </p:nvSpPr>
          <p:spPr>
            <a:xfrm>
              <a:off x="6707540" y="5230861"/>
              <a:ext cx="133351" cy="1094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1" fill="norm" stroke="1" extrusionOk="0">
                  <a:moveTo>
                    <a:pt x="0" y="17413"/>
                  </a:moveTo>
                  <a:cubicBezTo>
                    <a:pt x="3429" y="11707"/>
                    <a:pt x="6857" y="6002"/>
                    <a:pt x="9429" y="2945"/>
                  </a:cubicBezTo>
                  <a:cubicBezTo>
                    <a:pt x="12000" y="-111"/>
                    <a:pt x="13714" y="-519"/>
                    <a:pt x="15257" y="500"/>
                  </a:cubicBezTo>
                  <a:cubicBezTo>
                    <a:pt x="16800" y="1519"/>
                    <a:pt x="18171" y="3964"/>
                    <a:pt x="19200" y="7632"/>
                  </a:cubicBezTo>
                  <a:cubicBezTo>
                    <a:pt x="20229" y="11300"/>
                    <a:pt x="20914" y="16190"/>
                    <a:pt x="21600" y="210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9" name="Line"/>
            <p:cNvSpPr/>
            <p:nvPr/>
          </p:nvSpPr>
          <p:spPr>
            <a:xfrm>
              <a:off x="6745640" y="5765800"/>
              <a:ext cx="82551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431" y="7200"/>
                    <a:pt x="8862" y="14400"/>
                    <a:pt x="12462" y="18000"/>
                  </a:cubicBezTo>
                  <a:cubicBezTo>
                    <a:pt x="16062" y="21600"/>
                    <a:pt x="18831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0" name="Line"/>
            <p:cNvSpPr/>
            <p:nvPr/>
          </p:nvSpPr>
          <p:spPr>
            <a:xfrm>
              <a:off x="6764690" y="5778500"/>
              <a:ext cx="95251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1" name="Line"/>
            <p:cNvSpPr/>
            <p:nvPr/>
          </p:nvSpPr>
          <p:spPr>
            <a:xfrm>
              <a:off x="7018175" y="5399243"/>
              <a:ext cx="102116" cy="291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7" h="21406" fill="norm" stroke="1" extrusionOk="0">
                  <a:moveTo>
                    <a:pt x="21267" y="4068"/>
                  </a:moveTo>
                  <a:cubicBezTo>
                    <a:pt x="21267" y="3291"/>
                    <a:pt x="21267" y="2514"/>
                    <a:pt x="21267" y="1737"/>
                  </a:cubicBezTo>
                  <a:cubicBezTo>
                    <a:pt x="21267" y="960"/>
                    <a:pt x="21267" y="183"/>
                    <a:pt x="20385" y="27"/>
                  </a:cubicBezTo>
                  <a:cubicBezTo>
                    <a:pt x="19504" y="-128"/>
                    <a:pt x="17740" y="338"/>
                    <a:pt x="14434" y="2436"/>
                  </a:cubicBezTo>
                  <a:cubicBezTo>
                    <a:pt x="11128" y="4534"/>
                    <a:pt x="6279" y="8263"/>
                    <a:pt x="3414" y="11527"/>
                  </a:cubicBezTo>
                  <a:cubicBezTo>
                    <a:pt x="549" y="14790"/>
                    <a:pt x="-333" y="17587"/>
                    <a:pt x="108" y="19219"/>
                  </a:cubicBezTo>
                  <a:cubicBezTo>
                    <a:pt x="549" y="20850"/>
                    <a:pt x="2312" y="21317"/>
                    <a:pt x="4516" y="21394"/>
                  </a:cubicBezTo>
                  <a:cubicBezTo>
                    <a:pt x="6720" y="21472"/>
                    <a:pt x="9365" y="21161"/>
                    <a:pt x="12010" y="208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2" name="Line"/>
            <p:cNvSpPr/>
            <p:nvPr/>
          </p:nvSpPr>
          <p:spPr>
            <a:xfrm>
              <a:off x="7128757" y="5505450"/>
              <a:ext cx="143934" cy="160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6" fill="norm" stroke="1" extrusionOk="0">
                  <a:moveTo>
                    <a:pt x="19694" y="0"/>
                  </a:moveTo>
                  <a:cubicBezTo>
                    <a:pt x="17153" y="4208"/>
                    <a:pt x="14612" y="8416"/>
                    <a:pt x="12229" y="11922"/>
                  </a:cubicBezTo>
                  <a:cubicBezTo>
                    <a:pt x="9847" y="15429"/>
                    <a:pt x="7624" y="18234"/>
                    <a:pt x="5718" y="19777"/>
                  </a:cubicBezTo>
                  <a:cubicBezTo>
                    <a:pt x="3812" y="21319"/>
                    <a:pt x="2224" y="21600"/>
                    <a:pt x="1271" y="21039"/>
                  </a:cubicBezTo>
                  <a:cubicBezTo>
                    <a:pt x="318" y="20478"/>
                    <a:pt x="0" y="19075"/>
                    <a:pt x="0" y="17673"/>
                  </a:cubicBezTo>
                  <a:cubicBezTo>
                    <a:pt x="0" y="16270"/>
                    <a:pt x="318" y="14868"/>
                    <a:pt x="1429" y="13465"/>
                  </a:cubicBezTo>
                  <a:cubicBezTo>
                    <a:pt x="2541" y="12062"/>
                    <a:pt x="4447" y="10660"/>
                    <a:pt x="6512" y="11081"/>
                  </a:cubicBezTo>
                  <a:cubicBezTo>
                    <a:pt x="8576" y="11501"/>
                    <a:pt x="10800" y="13745"/>
                    <a:pt x="12547" y="15429"/>
                  </a:cubicBezTo>
                  <a:cubicBezTo>
                    <a:pt x="14294" y="17112"/>
                    <a:pt x="15565" y="18234"/>
                    <a:pt x="16994" y="18795"/>
                  </a:cubicBezTo>
                  <a:cubicBezTo>
                    <a:pt x="18424" y="19356"/>
                    <a:pt x="20012" y="19356"/>
                    <a:pt x="21600" y="19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3" name="Line"/>
            <p:cNvSpPr/>
            <p:nvPr/>
          </p:nvSpPr>
          <p:spPr>
            <a:xfrm>
              <a:off x="7348890" y="5454650"/>
              <a:ext cx="93355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0" h="21600" fill="norm" stroke="1" extrusionOk="0">
                  <a:moveTo>
                    <a:pt x="0" y="0"/>
                  </a:moveTo>
                  <a:cubicBezTo>
                    <a:pt x="2348" y="164"/>
                    <a:pt x="4696" y="327"/>
                    <a:pt x="7983" y="1964"/>
                  </a:cubicBezTo>
                  <a:cubicBezTo>
                    <a:pt x="11270" y="3600"/>
                    <a:pt x="15496" y="6709"/>
                    <a:pt x="18078" y="9573"/>
                  </a:cubicBezTo>
                  <a:cubicBezTo>
                    <a:pt x="20661" y="12436"/>
                    <a:pt x="21600" y="15055"/>
                    <a:pt x="19722" y="17018"/>
                  </a:cubicBezTo>
                  <a:cubicBezTo>
                    <a:pt x="17843" y="18982"/>
                    <a:pt x="13148" y="20291"/>
                    <a:pt x="845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4" name="Line"/>
            <p:cNvSpPr/>
            <p:nvPr/>
          </p:nvSpPr>
          <p:spPr>
            <a:xfrm>
              <a:off x="7526690" y="5619750"/>
              <a:ext cx="1651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54" y="16200"/>
                    <a:pt x="8308" y="10800"/>
                    <a:pt x="11908" y="7200"/>
                  </a:cubicBezTo>
                  <a:cubicBezTo>
                    <a:pt x="15508" y="3600"/>
                    <a:pt x="18554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5" name="Line"/>
            <p:cNvSpPr/>
            <p:nvPr/>
          </p:nvSpPr>
          <p:spPr>
            <a:xfrm>
              <a:off x="7945790" y="5454650"/>
              <a:ext cx="82551" cy="285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69" y="2560"/>
                    <a:pt x="12738" y="5120"/>
                    <a:pt x="9415" y="8560"/>
                  </a:cubicBezTo>
                  <a:cubicBezTo>
                    <a:pt x="6092" y="12000"/>
                    <a:pt x="3877" y="16320"/>
                    <a:pt x="2492" y="18640"/>
                  </a:cubicBezTo>
                  <a:cubicBezTo>
                    <a:pt x="1108" y="20960"/>
                    <a:pt x="554" y="212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6" name="Line"/>
            <p:cNvSpPr/>
            <p:nvPr/>
          </p:nvSpPr>
          <p:spPr>
            <a:xfrm>
              <a:off x="7971190" y="5410926"/>
              <a:ext cx="203252" cy="107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455" fill="norm" stroke="1" extrusionOk="0">
                  <a:moveTo>
                    <a:pt x="0" y="21455"/>
                  </a:moveTo>
                  <a:cubicBezTo>
                    <a:pt x="3118" y="15102"/>
                    <a:pt x="6235" y="8749"/>
                    <a:pt x="9353" y="5149"/>
                  </a:cubicBezTo>
                  <a:cubicBezTo>
                    <a:pt x="12470" y="1549"/>
                    <a:pt x="15588" y="702"/>
                    <a:pt x="17703" y="279"/>
                  </a:cubicBezTo>
                  <a:cubicBezTo>
                    <a:pt x="19819" y="-145"/>
                    <a:pt x="20932" y="-145"/>
                    <a:pt x="21266" y="702"/>
                  </a:cubicBezTo>
                  <a:cubicBezTo>
                    <a:pt x="21600" y="1549"/>
                    <a:pt x="21155" y="3243"/>
                    <a:pt x="20709" y="49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7" name="Line"/>
            <p:cNvSpPr/>
            <p:nvPr/>
          </p:nvSpPr>
          <p:spPr>
            <a:xfrm>
              <a:off x="7964840" y="5562600"/>
              <a:ext cx="15875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8" name="Line"/>
            <p:cNvSpPr/>
            <p:nvPr/>
          </p:nvSpPr>
          <p:spPr>
            <a:xfrm>
              <a:off x="8083830" y="5638800"/>
              <a:ext cx="7151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0" h="21600" fill="norm" stroke="1" extrusionOk="0">
                  <a:moveTo>
                    <a:pt x="484" y="0"/>
                  </a:moveTo>
                  <a:cubicBezTo>
                    <a:pt x="-133" y="2400"/>
                    <a:pt x="-750" y="4800"/>
                    <a:pt x="2644" y="8400"/>
                  </a:cubicBezTo>
                  <a:cubicBezTo>
                    <a:pt x="6039" y="12000"/>
                    <a:pt x="13444" y="16800"/>
                    <a:pt x="208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9" name="Line"/>
            <p:cNvSpPr/>
            <p:nvPr/>
          </p:nvSpPr>
          <p:spPr>
            <a:xfrm>
              <a:off x="8091840" y="5695950"/>
              <a:ext cx="95251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0" name="Line"/>
            <p:cNvSpPr/>
            <p:nvPr/>
          </p:nvSpPr>
          <p:spPr>
            <a:xfrm>
              <a:off x="8364110" y="5480353"/>
              <a:ext cx="121431" cy="234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3" h="21009" fill="norm" stroke="1" extrusionOk="0">
                  <a:moveTo>
                    <a:pt x="21003" y="4520"/>
                  </a:moveTo>
                  <a:cubicBezTo>
                    <a:pt x="20637" y="3005"/>
                    <a:pt x="20271" y="1489"/>
                    <a:pt x="18989" y="636"/>
                  </a:cubicBezTo>
                  <a:cubicBezTo>
                    <a:pt x="17708" y="-217"/>
                    <a:pt x="15511" y="-406"/>
                    <a:pt x="12217" y="1299"/>
                  </a:cubicBezTo>
                  <a:cubicBezTo>
                    <a:pt x="8922" y="3005"/>
                    <a:pt x="4528" y="6605"/>
                    <a:pt x="2149" y="9826"/>
                  </a:cubicBezTo>
                  <a:cubicBezTo>
                    <a:pt x="-231" y="13047"/>
                    <a:pt x="-597" y="15889"/>
                    <a:pt x="867" y="17783"/>
                  </a:cubicBezTo>
                  <a:cubicBezTo>
                    <a:pt x="2332" y="19678"/>
                    <a:pt x="5627" y="20626"/>
                    <a:pt x="8189" y="20910"/>
                  </a:cubicBezTo>
                  <a:cubicBezTo>
                    <a:pt x="10752" y="21194"/>
                    <a:pt x="12583" y="20815"/>
                    <a:pt x="14413" y="204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1" name="Line"/>
            <p:cNvSpPr/>
            <p:nvPr/>
          </p:nvSpPr>
          <p:spPr>
            <a:xfrm>
              <a:off x="8419130" y="5511800"/>
              <a:ext cx="218811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600" fill="norm" stroke="1" extrusionOk="0">
                  <a:moveTo>
                    <a:pt x="21470" y="0"/>
                  </a:moveTo>
                  <a:cubicBezTo>
                    <a:pt x="19601" y="3927"/>
                    <a:pt x="17732" y="7855"/>
                    <a:pt x="14928" y="11127"/>
                  </a:cubicBezTo>
                  <a:cubicBezTo>
                    <a:pt x="12124" y="14400"/>
                    <a:pt x="8385" y="17018"/>
                    <a:pt x="5997" y="18436"/>
                  </a:cubicBezTo>
                  <a:cubicBezTo>
                    <a:pt x="3608" y="19855"/>
                    <a:pt x="2570" y="20073"/>
                    <a:pt x="1739" y="19745"/>
                  </a:cubicBezTo>
                  <a:cubicBezTo>
                    <a:pt x="908" y="19418"/>
                    <a:pt x="285" y="18545"/>
                    <a:pt x="78" y="17564"/>
                  </a:cubicBezTo>
                  <a:cubicBezTo>
                    <a:pt x="-130" y="16582"/>
                    <a:pt x="78" y="15491"/>
                    <a:pt x="701" y="14618"/>
                  </a:cubicBezTo>
                  <a:cubicBezTo>
                    <a:pt x="1324" y="13745"/>
                    <a:pt x="2362" y="13091"/>
                    <a:pt x="4335" y="13091"/>
                  </a:cubicBezTo>
                  <a:cubicBezTo>
                    <a:pt x="6308" y="13091"/>
                    <a:pt x="9216" y="13745"/>
                    <a:pt x="12020" y="15273"/>
                  </a:cubicBezTo>
                  <a:cubicBezTo>
                    <a:pt x="14824" y="16800"/>
                    <a:pt x="17524" y="19200"/>
                    <a:pt x="2022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2" name="Line"/>
            <p:cNvSpPr/>
            <p:nvPr/>
          </p:nvSpPr>
          <p:spPr>
            <a:xfrm>
              <a:off x="8656990" y="5503760"/>
              <a:ext cx="107951" cy="242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3" fill="norm" stroke="1" extrusionOk="0">
                  <a:moveTo>
                    <a:pt x="11435" y="1808"/>
                  </a:moveTo>
                  <a:cubicBezTo>
                    <a:pt x="13976" y="701"/>
                    <a:pt x="16518" y="-407"/>
                    <a:pt x="18424" y="147"/>
                  </a:cubicBezTo>
                  <a:cubicBezTo>
                    <a:pt x="20329" y="701"/>
                    <a:pt x="21600" y="2916"/>
                    <a:pt x="21600" y="6055"/>
                  </a:cubicBezTo>
                  <a:cubicBezTo>
                    <a:pt x="21600" y="9193"/>
                    <a:pt x="20329" y="13255"/>
                    <a:pt x="18635" y="15931"/>
                  </a:cubicBezTo>
                  <a:cubicBezTo>
                    <a:pt x="16941" y="18608"/>
                    <a:pt x="14824" y="19901"/>
                    <a:pt x="11647" y="20547"/>
                  </a:cubicBezTo>
                  <a:cubicBezTo>
                    <a:pt x="8471" y="21193"/>
                    <a:pt x="4235" y="21193"/>
                    <a:pt x="0" y="211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3" name="Line"/>
            <p:cNvSpPr/>
            <p:nvPr/>
          </p:nvSpPr>
          <p:spPr>
            <a:xfrm>
              <a:off x="8847490" y="5391150"/>
              <a:ext cx="76201" cy="463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000" y="1973"/>
                    <a:pt x="20400" y="3945"/>
                    <a:pt x="17700" y="6855"/>
                  </a:cubicBezTo>
                  <a:cubicBezTo>
                    <a:pt x="15000" y="9764"/>
                    <a:pt x="10200" y="13611"/>
                    <a:pt x="6900" y="16225"/>
                  </a:cubicBezTo>
                  <a:cubicBezTo>
                    <a:pt x="3600" y="18838"/>
                    <a:pt x="1800" y="2021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4" name="Line"/>
            <p:cNvSpPr/>
            <p:nvPr/>
          </p:nvSpPr>
          <p:spPr>
            <a:xfrm>
              <a:off x="400816" y="6394450"/>
              <a:ext cx="121825" cy="186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1" h="21373" fill="norm" stroke="1" extrusionOk="0">
                  <a:moveTo>
                    <a:pt x="7891" y="0"/>
                  </a:moveTo>
                  <a:cubicBezTo>
                    <a:pt x="6061" y="4369"/>
                    <a:pt x="4230" y="8737"/>
                    <a:pt x="2949" y="11771"/>
                  </a:cubicBezTo>
                  <a:cubicBezTo>
                    <a:pt x="1668" y="14804"/>
                    <a:pt x="935" y="16503"/>
                    <a:pt x="386" y="17960"/>
                  </a:cubicBezTo>
                  <a:cubicBezTo>
                    <a:pt x="-163" y="19416"/>
                    <a:pt x="-529" y="20629"/>
                    <a:pt x="2217" y="21115"/>
                  </a:cubicBezTo>
                  <a:cubicBezTo>
                    <a:pt x="4963" y="21600"/>
                    <a:pt x="10820" y="21357"/>
                    <a:pt x="14481" y="20751"/>
                  </a:cubicBezTo>
                  <a:cubicBezTo>
                    <a:pt x="18142" y="20144"/>
                    <a:pt x="19607" y="19173"/>
                    <a:pt x="21071" y="182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5" name="Line"/>
            <p:cNvSpPr/>
            <p:nvPr/>
          </p:nvSpPr>
          <p:spPr>
            <a:xfrm>
              <a:off x="501146" y="6508750"/>
              <a:ext cx="27845" cy="22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20296" y="0"/>
                  </a:moveTo>
                  <a:cubicBezTo>
                    <a:pt x="12582" y="617"/>
                    <a:pt x="4867" y="1234"/>
                    <a:pt x="1782" y="3909"/>
                  </a:cubicBezTo>
                  <a:cubicBezTo>
                    <a:pt x="-1304" y="6583"/>
                    <a:pt x="239" y="11314"/>
                    <a:pt x="1782" y="14606"/>
                  </a:cubicBezTo>
                  <a:cubicBezTo>
                    <a:pt x="3325" y="17897"/>
                    <a:pt x="4867" y="19749"/>
                    <a:pt x="641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6" name="Line"/>
            <p:cNvSpPr/>
            <p:nvPr/>
          </p:nvSpPr>
          <p:spPr>
            <a:xfrm>
              <a:off x="630590" y="6584950"/>
              <a:ext cx="254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7" name="Line"/>
            <p:cNvSpPr/>
            <p:nvPr/>
          </p:nvSpPr>
          <p:spPr>
            <a:xfrm>
              <a:off x="1094172" y="6312847"/>
              <a:ext cx="317469" cy="645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21469" fill="norm" stroke="1" extrusionOk="0">
                  <a:moveTo>
                    <a:pt x="7246" y="3979"/>
                  </a:moveTo>
                  <a:cubicBezTo>
                    <a:pt x="6535" y="3979"/>
                    <a:pt x="5825" y="3979"/>
                    <a:pt x="5114" y="3979"/>
                  </a:cubicBezTo>
                  <a:cubicBezTo>
                    <a:pt x="4403" y="3979"/>
                    <a:pt x="3693" y="3979"/>
                    <a:pt x="3480" y="3381"/>
                  </a:cubicBezTo>
                  <a:cubicBezTo>
                    <a:pt x="3267" y="2783"/>
                    <a:pt x="3551" y="1587"/>
                    <a:pt x="3977" y="884"/>
                  </a:cubicBezTo>
                  <a:cubicBezTo>
                    <a:pt x="4403" y="180"/>
                    <a:pt x="4972" y="-31"/>
                    <a:pt x="5469" y="4"/>
                  </a:cubicBezTo>
                  <a:cubicBezTo>
                    <a:pt x="5967" y="39"/>
                    <a:pt x="6393" y="321"/>
                    <a:pt x="6819" y="1271"/>
                  </a:cubicBezTo>
                  <a:cubicBezTo>
                    <a:pt x="7246" y="2220"/>
                    <a:pt x="7672" y="3839"/>
                    <a:pt x="7530" y="5422"/>
                  </a:cubicBezTo>
                  <a:cubicBezTo>
                    <a:pt x="7388" y="7005"/>
                    <a:pt x="6677" y="8553"/>
                    <a:pt x="5825" y="9678"/>
                  </a:cubicBezTo>
                  <a:cubicBezTo>
                    <a:pt x="4972" y="10804"/>
                    <a:pt x="3977" y="11508"/>
                    <a:pt x="2982" y="11895"/>
                  </a:cubicBezTo>
                  <a:cubicBezTo>
                    <a:pt x="1988" y="12282"/>
                    <a:pt x="993" y="12352"/>
                    <a:pt x="425" y="12176"/>
                  </a:cubicBezTo>
                  <a:cubicBezTo>
                    <a:pt x="-144" y="12000"/>
                    <a:pt x="-286" y="11578"/>
                    <a:pt x="922" y="10699"/>
                  </a:cubicBezTo>
                  <a:cubicBezTo>
                    <a:pt x="2130" y="9819"/>
                    <a:pt x="4688" y="8482"/>
                    <a:pt x="7246" y="7146"/>
                  </a:cubicBezTo>
                  <a:cubicBezTo>
                    <a:pt x="9803" y="5809"/>
                    <a:pt x="12361" y="4472"/>
                    <a:pt x="13996" y="3628"/>
                  </a:cubicBezTo>
                  <a:cubicBezTo>
                    <a:pt x="15630" y="2783"/>
                    <a:pt x="16340" y="2432"/>
                    <a:pt x="16411" y="2361"/>
                  </a:cubicBezTo>
                  <a:cubicBezTo>
                    <a:pt x="16482" y="2291"/>
                    <a:pt x="15914" y="2502"/>
                    <a:pt x="14919" y="3487"/>
                  </a:cubicBezTo>
                  <a:cubicBezTo>
                    <a:pt x="13925" y="4472"/>
                    <a:pt x="12503" y="6231"/>
                    <a:pt x="11153" y="8236"/>
                  </a:cubicBezTo>
                  <a:cubicBezTo>
                    <a:pt x="9803" y="10241"/>
                    <a:pt x="8525" y="12493"/>
                    <a:pt x="7743" y="14463"/>
                  </a:cubicBezTo>
                  <a:cubicBezTo>
                    <a:pt x="6961" y="16433"/>
                    <a:pt x="6677" y="18121"/>
                    <a:pt x="6606" y="19212"/>
                  </a:cubicBezTo>
                  <a:cubicBezTo>
                    <a:pt x="6535" y="20303"/>
                    <a:pt x="6677" y="20795"/>
                    <a:pt x="7103" y="21112"/>
                  </a:cubicBezTo>
                  <a:cubicBezTo>
                    <a:pt x="7530" y="21428"/>
                    <a:pt x="8240" y="21569"/>
                    <a:pt x="8809" y="21393"/>
                  </a:cubicBezTo>
                  <a:cubicBezTo>
                    <a:pt x="9377" y="21217"/>
                    <a:pt x="9803" y="20725"/>
                    <a:pt x="10798" y="19669"/>
                  </a:cubicBezTo>
                  <a:cubicBezTo>
                    <a:pt x="11793" y="18614"/>
                    <a:pt x="13356" y="16996"/>
                    <a:pt x="14209" y="16011"/>
                  </a:cubicBezTo>
                  <a:cubicBezTo>
                    <a:pt x="15061" y="15026"/>
                    <a:pt x="15203" y="14674"/>
                    <a:pt x="15203" y="14322"/>
                  </a:cubicBezTo>
                  <a:cubicBezTo>
                    <a:pt x="15203" y="13970"/>
                    <a:pt x="15061" y="13619"/>
                    <a:pt x="15346" y="13513"/>
                  </a:cubicBezTo>
                  <a:cubicBezTo>
                    <a:pt x="15630" y="13407"/>
                    <a:pt x="16340" y="13548"/>
                    <a:pt x="17406" y="13583"/>
                  </a:cubicBezTo>
                  <a:cubicBezTo>
                    <a:pt x="18472" y="13619"/>
                    <a:pt x="19893" y="13548"/>
                    <a:pt x="21314" y="134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8" name="Line"/>
            <p:cNvSpPr/>
            <p:nvPr/>
          </p:nvSpPr>
          <p:spPr>
            <a:xfrm>
              <a:off x="2139520" y="6296682"/>
              <a:ext cx="163015" cy="390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4" h="21324" fill="norm" stroke="1" extrusionOk="0">
                  <a:moveTo>
                    <a:pt x="1112" y="3949"/>
                  </a:moveTo>
                  <a:cubicBezTo>
                    <a:pt x="1922" y="7645"/>
                    <a:pt x="2732" y="11341"/>
                    <a:pt x="3137" y="13998"/>
                  </a:cubicBezTo>
                  <a:cubicBezTo>
                    <a:pt x="3542" y="16655"/>
                    <a:pt x="3542" y="18272"/>
                    <a:pt x="3272" y="19369"/>
                  </a:cubicBezTo>
                  <a:cubicBezTo>
                    <a:pt x="3002" y="20466"/>
                    <a:pt x="2462" y="21044"/>
                    <a:pt x="1922" y="20986"/>
                  </a:cubicBezTo>
                  <a:cubicBezTo>
                    <a:pt x="1382" y="20928"/>
                    <a:pt x="842" y="20235"/>
                    <a:pt x="437" y="18099"/>
                  </a:cubicBezTo>
                  <a:cubicBezTo>
                    <a:pt x="32" y="15962"/>
                    <a:pt x="-238" y="12381"/>
                    <a:pt x="302" y="9435"/>
                  </a:cubicBezTo>
                  <a:cubicBezTo>
                    <a:pt x="842" y="6490"/>
                    <a:pt x="2192" y="4180"/>
                    <a:pt x="3407" y="2736"/>
                  </a:cubicBezTo>
                  <a:cubicBezTo>
                    <a:pt x="4622" y="1292"/>
                    <a:pt x="5702" y="715"/>
                    <a:pt x="7052" y="368"/>
                  </a:cubicBezTo>
                  <a:cubicBezTo>
                    <a:pt x="8402" y="22"/>
                    <a:pt x="10022" y="-94"/>
                    <a:pt x="11237" y="79"/>
                  </a:cubicBezTo>
                  <a:cubicBezTo>
                    <a:pt x="12452" y="253"/>
                    <a:pt x="13262" y="715"/>
                    <a:pt x="15017" y="2216"/>
                  </a:cubicBezTo>
                  <a:cubicBezTo>
                    <a:pt x="16772" y="3718"/>
                    <a:pt x="19472" y="6259"/>
                    <a:pt x="20417" y="8858"/>
                  </a:cubicBezTo>
                  <a:cubicBezTo>
                    <a:pt x="21362" y="11457"/>
                    <a:pt x="20552" y="14113"/>
                    <a:pt x="17717" y="16250"/>
                  </a:cubicBezTo>
                  <a:cubicBezTo>
                    <a:pt x="14882" y="18387"/>
                    <a:pt x="10022" y="20004"/>
                    <a:pt x="6917" y="20755"/>
                  </a:cubicBezTo>
                  <a:cubicBezTo>
                    <a:pt x="3812" y="21506"/>
                    <a:pt x="2462" y="21390"/>
                    <a:pt x="2192" y="21102"/>
                  </a:cubicBezTo>
                  <a:cubicBezTo>
                    <a:pt x="1922" y="20813"/>
                    <a:pt x="2732" y="20351"/>
                    <a:pt x="3812" y="19889"/>
                  </a:cubicBezTo>
                  <a:cubicBezTo>
                    <a:pt x="4892" y="19427"/>
                    <a:pt x="6242" y="18965"/>
                    <a:pt x="7592" y="185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9" name="Line"/>
            <p:cNvSpPr/>
            <p:nvPr/>
          </p:nvSpPr>
          <p:spPr>
            <a:xfrm>
              <a:off x="2416352" y="6318250"/>
              <a:ext cx="93839" cy="349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600" fill="norm" stroke="1" extrusionOk="0">
                  <a:moveTo>
                    <a:pt x="21280" y="0"/>
                  </a:moveTo>
                  <a:cubicBezTo>
                    <a:pt x="18880" y="0"/>
                    <a:pt x="16480" y="0"/>
                    <a:pt x="13600" y="785"/>
                  </a:cubicBezTo>
                  <a:cubicBezTo>
                    <a:pt x="10720" y="1571"/>
                    <a:pt x="7360" y="3142"/>
                    <a:pt x="4960" y="5629"/>
                  </a:cubicBezTo>
                  <a:cubicBezTo>
                    <a:pt x="2560" y="8116"/>
                    <a:pt x="1120" y="11520"/>
                    <a:pt x="400" y="13942"/>
                  </a:cubicBezTo>
                  <a:cubicBezTo>
                    <a:pt x="-320" y="16364"/>
                    <a:pt x="-320" y="17804"/>
                    <a:pt x="2560" y="18916"/>
                  </a:cubicBezTo>
                  <a:cubicBezTo>
                    <a:pt x="5440" y="20029"/>
                    <a:pt x="11200" y="20815"/>
                    <a:pt x="169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0" name="Line"/>
            <p:cNvSpPr/>
            <p:nvPr/>
          </p:nvSpPr>
          <p:spPr>
            <a:xfrm>
              <a:off x="2580040" y="6400800"/>
              <a:ext cx="44451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863"/>
                    <a:pt x="7200" y="7727"/>
                    <a:pt x="3600" y="11327"/>
                  </a:cubicBezTo>
                  <a:cubicBezTo>
                    <a:pt x="0" y="14927"/>
                    <a:pt x="0" y="1826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1" name="Line"/>
            <p:cNvSpPr/>
            <p:nvPr/>
          </p:nvSpPr>
          <p:spPr>
            <a:xfrm>
              <a:off x="2586390" y="6329056"/>
              <a:ext cx="177801" cy="179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2" fill="norm" stroke="1" extrusionOk="0">
                  <a:moveTo>
                    <a:pt x="0" y="21322"/>
                  </a:moveTo>
                  <a:cubicBezTo>
                    <a:pt x="1286" y="16299"/>
                    <a:pt x="2571" y="11275"/>
                    <a:pt x="5143" y="7634"/>
                  </a:cubicBezTo>
                  <a:cubicBezTo>
                    <a:pt x="7714" y="3992"/>
                    <a:pt x="11571" y="1731"/>
                    <a:pt x="14529" y="727"/>
                  </a:cubicBezTo>
                  <a:cubicBezTo>
                    <a:pt x="17486" y="-278"/>
                    <a:pt x="19543" y="-27"/>
                    <a:pt x="21600" y="2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2" name="Line"/>
            <p:cNvSpPr/>
            <p:nvPr/>
          </p:nvSpPr>
          <p:spPr>
            <a:xfrm>
              <a:off x="2560990" y="6483350"/>
              <a:ext cx="1460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3" name="Line"/>
            <p:cNvSpPr/>
            <p:nvPr/>
          </p:nvSpPr>
          <p:spPr>
            <a:xfrm>
              <a:off x="2700690" y="6565900"/>
              <a:ext cx="76201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760"/>
                    <a:pt x="9600" y="11520"/>
                    <a:pt x="13200" y="15120"/>
                  </a:cubicBezTo>
                  <a:cubicBezTo>
                    <a:pt x="16800" y="18720"/>
                    <a:pt x="192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4" name="Line"/>
            <p:cNvSpPr/>
            <p:nvPr/>
          </p:nvSpPr>
          <p:spPr>
            <a:xfrm>
              <a:off x="2719740" y="6610350"/>
              <a:ext cx="10160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00" y="0"/>
                    <a:pt x="16200" y="0"/>
                    <a:pt x="12600" y="3600"/>
                  </a:cubicBezTo>
                  <a:cubicBezTo>
                    <a:pt x="9000" y="7200"/>
                    <a:pt x="45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5" name="Line"/>
            <p:cNvSpPr/>
            <p:nvPr/>
          </p:nvSpPr>
          <p:spPr>
            <a:xfrm>
              <a:off x="2789590" y="6692900"/>
              <a:ext cx="698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6" name="Line"/>
            <p:cNvSpPr/>
            <p:nvPr/>
          </p:nvSpPr>
          <p:spPr>
            <a:xfrm>
              <a:off x="3126140" y="6407150"/>
              <a:ext cx="25401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4996"/>
                    <a:pt x="18000" y="9992"/>
                    <a:pt x="14400" y="13592"/>
                  </a:cubicBezTo>
                  <a:cubicBezTo>
                    <a:pt x="10800" y="17192"/>
                    <a:pt x="5400" y="193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7" name="Line"/>
            <p:cNvSpPr/>
            <p:nvPr/>
          </p:nvSpPr>
          <p:spPr>
            <a:xfrm>
              <a:off x="3151540" y="6326118"/>
              <a:ext cx="152401" cy="150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2" fill="norm" stroke="1" extrusionOk="0">
                  <a:moveTo>
                    <a:pt x="0" y="21092"/>
                  </a:moveTo>
                  <a:cubicBezTo>
                    <a:pt x="900" y="16358"/>
                    <a:pt x="1800" y="11624"/>
                    <a:pt x="4500" y="7925"/>
                  </a:cubicBezTo>
                  <a:cubicBezTo>
                    <a:pt x="7200" y="4226"/>
                    <a:pt x="11700" y="1563"/>
                    <a:pt x="14850" y="528"/>
                  </a:cubicBezTo>
                  <a:cubicBezTo>
                    <a:pt x="18000" y="-508"/>
                    <a:pt x="19800" y="84"/>
                    <a:pt x="20700" y="1415"/>
                  </a:cubicBezTo>
                  <a:cubicBezTo>
                    <a:pt x="21600" y="2747"/>
                    <a:pt x="21600" y="4818"/>
                    <a:pt x="21600" y="68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8" name="Line"/>
            <p:cNvSpPr/>
            <p:nvPr/>
          </p:nvSpPr>
          <p:spPr>
            <a:xfrm>
              <a:off x="3119790" y="6546850"/>
              <a:ext cx="1206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9" name="Line"/>
            <p:cNvSpPr/>
            <p:nvPr/>
          </p:nvSpPr>
          <p:spPr>
            <a:xfrm>
              <a:off x="3297590" y="6616700"/>
              <a:ext cx="571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0" name="Line"/>
            <p:cNvSpPr/>
            <p:nvPr/>
          </p:nvSpPr>
          <p:spPr>
            <a:xfrm>
              <a:off x="3354740" y="6642100"/>
              <a:ext cx="76201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00" y="3000"/>
                    <a:pt x="13200" y="6000"/>
                    <a:pt x="9600" y="9600"/>
                  </a:cubicBezTo>
                  <a:cubicBezTo>
                    <a:pt x="6000" y="13200"/>
                    <a:pt x="3000" y="17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1" name="Line"/>
            <p:cNvSpPr/>
            <p:nvPr/>
          </p:nvSpPr>
          <p:spPr>
            <a:xfrm>
              <a:off x="3507140" y="6381750"/>
              <a:ext cx="128003" cy="400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8" h="21600" fill="norm" stroke="1" extrusionOk="0">
                  <a:moveTo>
                    <a:pt x="9406" y="0"/>
                  </a:moveTo>
                  <a:cubicBezTo>
                    <a:pt x="11148" y="0"/>
                    <a:pt x="12890" y="0"/>
                    <a:pt x="14981" y="686"/>
                  </a:cubicBezTo>
                  <a:cubicBezTo>
                    <a:pt x="17071" y="1371"/>
                    <a:pt x="19510" y="2743"/>
                    <a:pt x="20555" y="5143"/>
                  </a:cubicBezTo>
                  <a:cubicBezTo>
                    <a:pt x="21600" y="7543"/>
                    <a:pt x="21252" y="10971"/>
                    <a:pt x="17594" y="13886"/>
                  </a:cubicBezTo>
                  <a:cubicBezTo>
                    <a:pt x="13935" y="16800"/>
                    <a:pt x="6968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2" name="Line"/>
            <p:cNvSpPr/>
            <p:nvPr/>
          </p:nvSpPr>
          <p:spPr>
            <a:xfrm>
              <a:off x="4262790" y="6356350"/>
              <a:ext cx="252628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600" fill="norm" stroke="1" extrusionOk="0">
                  <a:moveTo>
                    <a:pt x="0" y="0"/>
                  </a:moveTo>
                  <a:cubicBezTo>
                    <a:pt x="3600" y="2038"/>
                    <a:pt x="7200" y="4075"/>
                    <a:pt x="10440" y="5638"/>
                  </a:cubicBezTo>
                  <a:cubicBezTo>
                    <a:pt x="13680" y="7200"/>
                    <a:pt x="16560" y="8287"/>
                    <a:pt x="18360" y="9034"/>
                  </a:cubicBezTo>
                  <a:cubicBezTo>
                    <a:pt x="20160" y="9781"/>
                    <a:pt x="20880" y="10189"/>
                    <a:pt x="21240" y="10800"/>
                  </a:cubicBezTo>
                  <a:cubicBezTo>
                    <a:pt x="21600" y="11411"/>
                    <a:pt x="21600" y="12226"/>
                    <a:pt x="20970" y="13109"/>
                  </a:cubicBezTo>
                  <a:cubicBezTo>
                    <a:pt x="20340" y="13992"/>
                    <a:pt x="19080" y="14943"/>
                    <a:pt x="16920" y="16030"/>
                  </a:cubicBezTo>
                  <a:cubicBezTo>
                    <a:pt x="14760" y="17117"/>
                    <a:pt x="11700" y="18340"/>
                    <a:pt x="9900" y="19291"/>
                  </a:cubicBezTo>
                  <a:cubicBezTo>
                    <a:pt x="8100" y="20242"/>
                    <a:pt x="7560" y="20921"/>
                    <a:pt x="702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3" name="Line"/>
            <p:cNvSpPr/>
            <p:nvPr/>
          </p:nvSpPr>
          <p:spPr>
            <a:xfrm>
              <a:off x="4889380" y="6444974"/>
              <a:ext cx="192561" cy="235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5" h="21243" fill="norm" stroke="1" extrusionOk="0">
                  <a:moveTo>
                    <a:pt x="17458" y="2893"/>
                  </a:moveTo>
                  <a:cubicBezTo>
                    <a:pt x="16999" y="1937"/>
                    <a:pt x="16539" y="981"/>
                    <a:pt x="15620" y="408"/>
                  </a:cubicBezTo>
                  <a:cubicBezTo>
                    <a:pt x="14701" y="-166"/>
                    <a:pt x="13322" y="-357"/>
                    <a:pt x="10679" y="1363"/>
                  </a:cubicBezTo>
                  <a:cubicBezTo>
                    <a:pt x="8037" y="3084"/>
                    <a:pt x="4131" y="6716"/>
                    <a:pt x="1948" y="9870"/>
                  </a:cubicBezTo>
                  <a:cubicBezTo>
                    <a:pt x="-235" y="13024"/>
                    <a:pt x="-695" y="15700"/>
                    <a:pt x="1143" y="17516"/>
                  </a:cubicBezTo>
                  <a:cubicBezTo>
                    <a:pt x="2982" y="19331"/>
                    <a:pt x="7118" y="20287"/>
                    <a:pt x="10794" y="20765"/>
                  </a:cubicBezTo>
                  <a:cubicBezTo>
                    <a:pt x="14471" y="21243"/>
                    <a:pt x="17688" y="21243"/>
                    <a:pt x="20905" y="212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4" name="Line"/>
            <p:cNvSpPr/>
            <p:nvPr/>
          </p:nvSpPr>
          <p:spPr>
            <a:xfrm>
              <a:off x="5247040" y="6718300"/>
              <a:ext cx="69851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945" y="2571"/>
                    <a:pt x="20291" y="5143"/>
                    <a:pt x="16691" y="8743"/>
                  </a:cubicBezTo>
                  <a:cubicBezTo>
                    <a:pt x="13091" y="12343"/>
                    <a:pt x="6545" y="169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5" name="Line"/>
            <p:cNvSpPr/>
            <p:nvPr/>
          </p:nvSpPr>
          <p:spPr>
            <a:xfrm>
              <a:off x="5678840" y="6538856"/>
              <a:ext cx="196851" cy="1715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8" fill="norm" stroke="1" extrusionOk="0">
                  <a:moveTo>
                    <a:pt x="0" y="4887"/>
                  </a:moveTo>
                  <a:cubicBezTo>
                    <a:pt x="232" y="3325"/>
                    <a:pt x="465" y="1764"/>
                    <a:pt x="1161" y="853"/>
                  </a:cubicBezTo>
                  <a:cubicBezTo>
                    <a:pt x="1858" y="-58"/>
                    <a:pt x="3019" y="-318"/>
                    <a:pt x="5110" y="463"/>
                  </a:cubicBezTo>
                  <a:cubicBezTo>
                    <a:pt x="7200" y="1243"/>
                    <a:pt x="10219" y="3065"/>
                    <a:pt x="11845" y="6318"/>
                  </a:cubicBezTo>
                  <a:cubicBezTo>
                    <a:pt x="13471" y="9571"/>
                    <a:pt x="13703" y="14255"/>
                    <a:pt x="13239" y="16988"/>
                  </a:cubicBezTo>
                  <a:cubicBezTo>
                    <a:pt x="12774" y="19721"/>
                    <a:pt x="11613" y="20501"/>
                    <a:pt x="10452" y="20892"/>
                  </a:cubicBezTo>
                  <a:cubicBezTo>
                    <a:pt x="9290" y="21282"/>
                    <a:pt x="8129" y="21282"/>
                    <a:pt x="7665" y="19070"/>
                  </a:cubicBezTo>
                  <a:cubicBezTo>
                    <a:pt x="7200" y="16858"/>
                    <a:pt x="7432" y="12434"/>
                    <a:pt x="9871" y="9181"/>
                  </a:cubicBezTo>
                  <a:cubicBezTo>
                    <a:pt x="12310" y="5928"/>
                    <a:pt x="16955" y="3846"/>
                    <a:pt x="21600" y="17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6" name="Line"/>
            <p:cNvSpPr/>
            <p:nvPr/>
          </p:nvSpPr>
          <p:spPr>
            <a:xfrm>
              <a:off x="5889713" y="6548579"/>
              <a:ext cx="193412" cy="363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3" h="21345" fill="norm" stroke="1" extrusionOk="0">
                  <a:moveTo>
                    <a:pt x="2670" y="1761"/>
                  </a:moveTo>
                  <a:cubicBezTo>
                    <a:pt x="3844" y="1637"/>
                    <a:pt x="5018" y="1513"/>
                    <a:pt x="5723" y="1140"/>
                  </a:cubicBezTo>
                  <a:cubicBezTo>
                    <a:pt x="6427" y="768"/>
                    <a:pt x="6662" y="147"/>
                    <a:pt x="6192" y="23"/>
                  </a:cubicBezTo>
                  <a:cubicBezTo>
                    <a:pt x="5723" y="-101"/>
                    <a:pt x="4549" y="271"/>
                    <a:pt x="3375" y="1451"/>
                  </a:cubicBezTo>
                  <a:cubicBezTo>
                    <a:pt x="2201" y="2630"/>
                    <a:pt x="1027" y="4616"/>
                    <a:pt x="440" y="5920"/>
                  </a:cubicBezTo>
                  <a:cubicBezTo>
                    <a:pt x="-147" y="7223"/>
                    <a:pt x="-147" y="7844"/>
                    <a:pt x="440" y="8278"/>
                  </a:cubicBezTo>
                  <a:cubicBezTo>
                    <a:pt x="1027" y="8713"/>
                    <a:pt x="2201" y="8961"/>
                    <a:pt x="4666" y="8651"/>
                  </a:cubicBezTo>
                  <a:cubicBezTo>
                    <a:pt x="7131" y="8340"/>
                    <a:pt x="10888" y="7471"/>
                    <a:pt x="13588" y="6727"/>
                  </a:cubicBezTo>
                  <a:cubicBezTo>
                    <a:pt x="16288" y="5982"/>
                    <a:pt x="17931" y="5361"/>
                    <a:pt x="19223" y="4678"/>
                  </a:cubicBezTo>
                  <a:cubicBezTo>
                    <a:pt x="20514" y="3996"/>
                    <a:pt x="21453" y="3251"/>
                    <a:pt x="21453" y="3065"/>
                  </a:cubicBezTo>
                  <a:cubicBezTo>
                    <a:pt x="21453" y="2878"/>
                    <a:pt x="20514" y="3251"/>
                    <a:pt x="19457" y="4492"/>
                  </a:cubicBezTo>
                  <a:cubicBezTo>
                    <a:pt x="18401" y="5733"/>
                    <a:pt x="17227" y="7844"/>
                    <a:pt x="16640" y="10265"/>
                  </a:cubicBezTo>
                  <a:cubicBezTo>
                    <a:pt x="16053" y="12685"/>
                    <a:pt x="16053" y="15416"/>
                    <a:pt x="15583" y="17340"/>
                  </a:cubicBezTo>
                  <a:cubicBezTo>
                    <a:pt x="15114" y="19265"/>
                    <a:pt x="14175" y="20382"/>
                    <a:pt x="13001" y="20940"/>
                  </a:cubicBezTo>
                  <a:cubicBezTo>
                    <a:pt x="11827" y="21499"/>
                    <a:pt x="10418" y="21499"/>
                    <a:pt x="9362" y="20816"/>
                  </a:cubicBezTo>
                  <a:cubicBezTo>
                    <a:pt x="8305" y="20133"/>
                    <a:pt x="7601" y="18768"/>
                    <a:pt x="6896" y="17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7" name="Line"/>
            <p:cNvSpPr/>
            <p:nvPr/>
          </p:nvSpPr>
          <p:spPr>
            <a:xfrm>
              <a:off x="6078890" y="6508750"/>
              <a:ext cx="317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8" name="Line"/>
            <p:cNvSpPr/>
            <p:nvPr/>
          </p:nvSpPr>
          <p:spPr>
            <a:xfrm>
              <a:off x="6135526" y="6545415"/>
              <a:ext cx="90547" cy="179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3" h="21268" fill="norm" stroke="1" extrusionOk="0">
                  <a:moveTo>
                    <a:pt x="2997" y="10719"/>
                  </a:moveTo>
                  <a:cubicBezTo>
                    <a:pt x="7317" y="8710"/>
                    <a:pt x="11637" y="6701"/>
                    <a:pt x="14997" y="4942"/>
                  </a:cubicBezTo>
                  <a:cubicBezTo>
                    <a:pt x="18357" y="3184"/>
                    <a:pt x="20757" y="1677"/>
                    <a:pt x="20517" y="798"/>
                  </a:cubicBezTo>
                  <a:cubicBezTo>
                    <a:pt x="20277" y="-81"/>
                    <a:pt x="17397" y="-332"/>
                    <a:pt x="13557" y="547"/>
                  </a:cubicBezTo>
                  <a:cubicBezTo>
                    <a:pt x="9717" y="1426"/>
                    <a:pt x="4917" y="3435"/>
                    <a:pt x="2277" y="6198"/>
                  </a:cubicBezTo>
                  <a:cubicBezTo>
                    <a:pt x="-363" y="8961"/>
                    <a:pt x="-843" y="12477"/>
                    <a:pt x="1557" y="15115"/>
                  </a:cubicBezTo>
                  <a:cubicBezTo>
                    <a:pt x="3957" y="17752"/>
                    <a:pt x="9237" y="19510"/>
                    <a:pt x="14517" y="212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9" name="Line"/>
            <p:cNvSpPr/>
            <p:nvPr/>
          </p:nvSpPr>
          <p:spPr>
            <a:xfrm>
              <a:off x="6279252" y="6564171"/>
              <a:ext cx="117139" cy="1477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1" h="21240" fill="norm" stroke="1" extrusionOk="0">
                  <a:moveTo>
                    <a:pt x="20971" y="248"/>
                  </a:moveTo>
                  <a:cubicBezTo>
                    <a:pt x="16424" y="-56"/>
                    <a:pt x="11876" y="-360"/>
                    <a:pt x="8087" y="1161"/>
                  </a:cubicBezTo>
                  <a:cubicBezTo>
                    <a:pt x="4297" y="2682"/>
                    <a:pt x="1266" y="6029"/>
                    <a:pt x="318" y="9527"/>
                  </a:cubicBezTo>
                  <a:cubicBezTo>
                    <a:pt x="-629" y="13026"/>
                    <a:pt x="508" y="16677"/>
                    <a:pt x="4108" y="18654"/>
                  </a:cubicBezTo>
                  <a:cubicBezTo>
                    <a:pt x="7708" y="20632"/>
                    <a:pt x="13771" y="20936"/>
                    <a:pt x="19834" y="212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0" name="Line"/>
            <p:cNvSpPr/>
            <p:nvPr/>
          </p:nvSpPr>
          <p:spPr>
            <a:xfrm>
              <a:off x="6460901" y="6349999"/>
              <a:ext cx="119640" cy="372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502" fill="norm" stroke="1" extrusionOk="0">
                  <a:moveTo>
                    <a:pt x="21419" y="0"/>
                  </a:moveTo>
                  <a:cubicBezTo>
                    <a:pt x="18008" y="1831"/>
                    <a:pt x="14598" y="3661"/>
                    <a:pt x="10998" y="6712"/>
                  </a:cubicBezTo>
                  <a:cubicBezTo>
                    <a:pt x="7398" y="9763"/>
                    <a:pt x="3608" y="14034"/>
                    <a:pt x="1714" y="16475"/>
                  </a:cubicBezTo>
                  <a:cubicBezTo>
                    <a:pt x="-181" y="18915"/>
                    <a:pt x="-181" y="19525"/>
                    <a:pt x="198" y="20136"/>
                  </a:cubicBezTo>
                  <a:cubicBezTo>
                    <a:pt x="577" y="20746"/>
                    <a:pt x="1335" y="21356"/>
                    <a:pt x="2472" y="21478"/>
                  </a:cubicBezTo>
                  <a:cubicBezTo>
                    <a:pt x="3608" y="21600"/>
                    <a:pt x="5124" y="21234"/>
                    <a:pt x="6640" y="20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1" name="Line"/>
            <p:cNvSpPr/>
            <p:nvPr/>
          </p:nvSpPr>
          <p:spPr>
            <a:xfrm>
              <a:off x="6409090" y="6534150"/>
              <a:ext cx="2032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700" y="21600"/>
                  </a:moveTo>
                  <a:cubicBezTo>
                    <a:pt x="1350" y="19543"/>
                    <a:pt x="0" y="17486"/>
                    <a:pt x="0" y="15429"/>
                  </a:cubicBezTo>
                  <a:cubicBezTo>
                    <a:pt x="0" y="13371"/>
                    <a:pt x="1350" y="11314"/>
                    <a:pt x="5175" y="8743"/>
                  </a:cubicBezTo>
                  <a:cubicBezTo>
                    <a:pt x="9000" y="6171"/>
                    <a:pt x="1530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2" name="Line"/>
            <p:cNvSpPr/>
            <p:nvPr/>
          </p:nvSpPr>
          <p:spPr>
            <a:xfrm>
              <a:off x="6966449" y="6420847"/>
              <a:ext cx="188459" cy="310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4" h="21531" fill="norm" stroke="1" extrusionOk="0">
                  <a:moveTo>
                    <a:pt x="1586" y="372"/>
                  </a:moveTo>
                  <a:cubicBezTo>
                    <a:pt x="2061" y="5515"/>
                    <a:pt x="2535" y="10658"/>
                    <a:pt x="2654" y="13596"/>
                  </a:cubicBezTo>
                  <a:cubicBezTo>
                    <a:pt x="2773" y="16535"/>
                    <a:pt x="2535" y="17270"/>
                    <a:pt x="2298" y="18004"/>
                  </a:cubicBezTo>
                  <a:cubicBezTo>
                    <a:pt x="2061" y="18739"/>
                    <a:pt x="1823" y="19474"/>
                    <a:pt x="1467" y="19474"/>
                  </a:cubicBezTo>
                  <a:cubicBezTo>
                    <a:pt x="1111" y="19474"/>
                    <a:pt x="636" y="18739"/>
                    <a:pt x="280" y="17490"/>
                  </a:cubicBezTo>
                  <a:cubicBezTo>
                    <a:pt x="-76" y="16241"/>
                    <a:pt x="-313" y="14478"/>
                    <a:pt x="992" y="12935"/>
                  </a:cubicBezTo>
                  <a:cubicBezTo>
                    <a:pt x="2298" y="11392"/>
                    <a:pt x="5146" y="10070"/>
                    <a:pt x="8469" y="8233"/>
                  </a:cubicBezTo>
                  <a:cubicBezTo>
                    <a:pt x="11792" y="6396"/>
                    <a:pt x="15590" y="4045"/>
                    <a:pt x="17845" y="2429"/>
                  </a:cubicBezTo>
                  <a:cubicBezTo>
                    <a:pt x="20100" y="813"/>
                    <a:pt x="20812" y="-69"/>
                    <a:pt x="21050" y="4"/>
                  </a:cubicBezTo>
                  <a:cubicBezTo>
                    <a:pt x="21287" y="78"/>
                    <a:pt x="21050" y="1107"/>
                    <a:pt x="19982" y="3531"/>
                  </a:cubicBezTo>
                  <a:cubicBezTo>
                    <a:pt x="18913" y="5955"/>
                    <a:pt x="17014" y="9776"/>
                    <a:pt x="15946" y="13009"/>
                  </a:cubicBezTo>
                  <a:cubicBezTo>
                    <a:pt x="14878" y="16241"/>
                    <a:pt x="14641" y="18886"/>
                    <a:pt x="14403" y="21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3" name="Line"/>
            <p:cNvSpPr/>
            <p:nvPr/>
          </p:nvSpPr>
          <p:spPr>
            <a:xfrm>
              <a:off x="7178620" y="6642100"/>
              <a:ext cx="75107" cy="948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9" h="21504" fill="norm" stroke="1" extrusionOk="0">
                  <a:moveTo>
                    <a:pt x="15030" y="1440"/>
                  </a:moveTo>
                  <a:cubicBezTo>
                    <a:pt x="12188" y="1440"/>
                    <a:pt x="9346" y="1440"/>
                    <a:pt x="6788" y="3360"/>
                  </a:cubicBezTo>
                  <a:cubicBezTo>
                    <a:pt x="4230" y="5280"/>
                    <a:pt x="1957" y="9120"/>
                    <a:pt x="820" y="12240"/>
                  </a:cubicBezTo>
                  <a:cubicBezTo>
                    <a:pt x="-317" y="15360"/>
                    <a:pt x="-317" y="17760"/>
                    <a:pt x="1104" y="19200"/>
                  </a:cubicBezTo>
                  <a:cubicBezTo>
                    <a:pt x="2525" y="20640"/>
                    <a:pt x="5367" y="21120"/>
                    <a:pt x="8209" y="21360"/>
                  </a:cubicBezTo>
                  <a:cubicBezTo>
                    <a:pt x="11051" y="21600"/>
                    <a:pt x="13894" y="21600"/>
                    <a:pt x="16451" y="20880"/>
                  </a:cubicBezTo>
                  <a:cubicBezTo>
                    <a:pt x="19009" y="20160"/>
                    <a:pt x="21283" y="18720"/>
                    <a:pt x="19578" y="15120"/>
                  </a:cubicBezTo>
                  <a:cubicBezTo>
                    <a:pt x="17872" y="11520"/>
                    <a:pt x="12188" y="5760"/>
                    <a:pt x="650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4" name="Line"/>
            <p:cNvSpPr/>
            <p:nvPr/>
          </p:nvSpPr>
          <p:spPr>
            <a:xfrm>
              <a:off x="7609240" y="6594656"/>
              <a:ext cx="330201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4015" y="11918"/>
                    <a:pt x="8031" y="3818"/>
                    <a:pt x="11631" y="1118"/>
                  </a:cubicBezTo>
                  <a:cubicBezTo>
                    <a:pt x="15231" y="-1582"/>
                    <a:pt x="18415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5" name="Line"/>
            <p:cNvSpPr/>
            <p:nvPr/>
          </p:nvSpPr>
          <p:spPr>
            <a:xfrm>
              <a:off x="7596540" y="6661150"/>
              <a:ext cx="28575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40" y="18000"/>
                    <a:pt x="10880" y="14400"/>
                    <a:pt x="14480" y="10800"/>
                  </a:cubicBezTo>
                  <a:cubicBezTo>
                    <a:pt x="18080" y="7200"/>
                    <a:pt x="19840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6" name="Line"/>
            <p:cNvSpPr/>
            <p:nvPr/>
          </p:nvSpPr>
          <p:spPr>
            <a:xfrm>
              <a:off x="7856890" y="6515100"/>
              <a:ext cx="92044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600" fill="norm" stroke="1" extrusionOk="0">
                  <a:moveTo>
                    <a:pt x="7200" y="0"/>
                  </a:moveTo>
                  <a:cubicBezTo>
                    <a:pt x="12000" y="2847"/>
                    <a:pt x="16800" y="5693"/>
                    <a:pt x="19200" y="8372"/>
                  </a:cubicBezTo>
                  <a:cubicBezTo>
                    <a:pt x="21600" y="11051"/>
                    <a:pt x="21600" y="13563"/>
                    <a:pt x="18000" y="15740"/>
                  </a:cubicBezTo>
                  <a:cubicBezTo>
                    <a:pt x="14400" y="17916"/>
                    <a:pt x="7200" y="1975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7" name="Line"/>
            <p:cNvSpPr/>
            <p:nvPr/>
          </p:nvSpPr>
          <p:spPr>
            <a:xfrm>
              <a:off x="8764940" y="6574580"/>
              <a:ext cx="292101" cy="29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3130" y="11375"/>
                    <a:pt x="6261" y="2735"/>
                    <a:pt x="9861" y="575"/>
                  </a:cubicBezTo>
                  <a:cubicBezTo>
                    <a:pt x="13461" y="-1585"/>
                    <a:pt x="17530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8" name="Line"/>
            <p:cNvSpPr/>
            <p:nvPr/>
          </p:nvSpPr>
          <p:spPr>
            <a:xfrm>
              <a:off x="8758590" y="6686550"/>
              <a:ext cx="2984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62" y="14400"/>
                    <a:pt x="10723" y="7200"/>
                    <a:pt x="14323" y="3600"/>
                  </a:cubicBezTo>
                  <a:cubicBezTo>
                    <a:pt x="17923" y="0"/>
                    <a:pt x="1976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9" name="Line"/>
            <p:cNvSpPr/>
            <p:nvPr/>
          </p:nvSpPr>
          <p:spPr>
            <a:xfrm>
              <a:off x="8777640" y="6788150"/>
              <a:ext cx="25400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60" y="15840"/>
                    <a:pt x="6120" y="10080"/>
                    <a:pt x="9720" y="6480"/>
                  </a:cubicBezTo>
                  <a:cubicBezTo>
                    <a:pt x="13320" y="2880"/>
                    <a:pt x="1746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0" name="Line"/>
            <p:cNvSpPr/>
            <p:nvPr/>
          </p:nvSpPr>
          <p:spPr>
            <a:xfrm>
              <a:off x="8885555" y="6451600"/>
              <a:ext cx="152436" cy="421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600" fill="norm" stroke="1" extrusionOk="0">
                  <a:moveTo>
                    <a:pt x="21309" y="0"/>
                  </a:moveTo>
                  <a:cubicBezTo>
                    <a:pt x="20125" y="2822"/>
                    <a:pt x="18942" y="5644"/>
                    <a:pt x="15983" y="8738"/>
                  </a:cubicBezTo>
                  <a:cubicBezTo>
                    <a:pt x="13024" y="11831"/>
                    <a:pt x="8290" y="15196"/>
                    <a:pt x="5479" y="17204"/>
                  </a:cubicBezTo>
                  <a:cubicBezTo>
                    <a:pt x="2668" y="19212"/>
                    <a:pt x="1780" y="19863"/>
                    <a:pt x="1041" y="20460"/>
                  </a:cubicBezTo>
                  <a:cubicBezTo>
                    <a:pt x="301" y="21057"/>
                    <a:pt x="-291" y="21600"/>
                    <a:pt x="153" y="21600"/>
                  </a:cubicBezTo>
                  <a:cubicBezTo>
                    <a:pt x="597" y="21600"/>
                    <a:pt x="2076" y="21057"/>
                    <a:pt x="3556" y="20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1" name="Line"/>
            <p:cNvSpPr/>
            <p:nvPr/>
          </p:nvSpPr>
          <p:spPr>
            <a:xfrm>
              <a:off x="9260240" y="6499769"/>
              <a:ext cx="101601" cy="174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48" fill="norm" stroke="1" extrusionOk="0">
                  <a:moveTo>
                    <a:pt x="0" y="1091"/>
                  </a:moveTo>
                  <a:cubicBezTo>
                    <a:pt x="1800" y="319"/>
                    <a:pt x="3600" y="-452"/>
                    <a:pt x="5400" y="319"/>
                  </a:cubicBezTo>
                  <a:cubicBezTo>
                    <a:pt x="7200" y="1091"/>
                    <a:pt x="9000" y="3405"/>
                    <a:pt x="11700" y="7134"/>
                  </a:cubicBezTo>
                  <a:cubicBezTo>
                    <a:pt x="14400" y="10862"/>
                    <a:pt x="18000" y="16005"/>
                    <a:pt x="21600" y="21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2" name="Line"/>
            <p:cNvSpPr/>
            <p:nvPr/>
          </p:nvSpPr>
          <p:spPr>
            <a:xfrm>
              <a:off x="9253890" y="6546850"/>
              <a:ext cx="171451" cy="342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67" y="3733"/>
                    <a:pt x="14133" y="7467"/>
                    <a:pt x="10533" y="11067"/>
                  </a:cubicBezTo>
                  <a:cubicBezTo>
                    <a:pt x="6933" y="14667"/>
                    <a:pt x="3467" y="181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3" name="Line"/>
            <p:cNvSpPr/>
            <p:nvPr/>
          </p:nvSpPr>
          <p:spPr>
            <a:xfrm>
              <a:off x="5542226" y="7246485"/>
              <a:ext cx="136615" cy="183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223" fill="norm" stroke="1" extrusionOk="0">
                  <a:moveTo>
                    <a:pt x="2506" y="7232"/>
                  </a:moveTo>
                  <a:cubicBezTo>
                    <a:pt x="1177" y="7968"/>
                    <a:pt x="-152" y="8705"/>
                    <a:pt x="14" y="9318"/>
                  </a:cubicBezTo>
                  <a:cubicBezTo>
                    <a:pt x="180" y="9932"/>
                    <a:pt x="1842" y="10423"/>
                    <a:pt x="3670" y="10668"/>
                  </a:cubicBezTo>
                  <a:cubicBezTo>
                    <a:pt x="5497" y="10914"/>
                    <a:pt x="7491" y="10914"/>
                    <a:pt x="9651" y="9809"/>
                  </a:cubicBezTo>
                  <a:cubicBezTo>
                    <a:pt x="11811" y="8705"/>
                    <a:pt x="14137" y="6496"/>
                    <a:pt x="15300" y="4778"/>
                  </a:cubicBezTo>
                  <a:cubicBezTo>
                    <a:pt x="16463" y="3059"/>
                    <a:pt x="16463" y="1832"/>
                    <a:pt x="15466" y="973"/>
                  </a:cubicBezTo>
                  <a:cubicBezTo>
                    <a:pt x="14470" y="114"/>
                    <a:pt x="12476" y="-377"/>
                    <a:pt x="10482" y="359"/>
                  </a:cubicBezTo>
                  <a:cubicBezTo>
                    <a:pt x="8488" y="1096"/>
                    <a:pt x="6494" y="3059"/>
                    <a:pt x="5497" y="6250"/>
                  </a:cubicBezTo>
                  <a:cubicBezTo>
                    <a:pt x="4500" y="9441"/>
                    <a:pt x="4500" y="13859"/>
                    <a:pt x="5996" y="16805"/>
                  </a:cubicBezTo>
                  <a:cubicBezTo>
                    <a:pt x="7491" y="19750"/>
                    <a:pt x="10482" y="21223"/>
                    <a:pt x="13306" y="21223"/>
                  </a:cubicBezTo>
                  <a:cubicBezTo>
                    <a:pt x="16131" y="21223"/>
                    <a:pt x="18790" y="19750"/>
                    <a:pt x="21448" y="182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4" name="Line"/>
            <p:cNvSpPr/>
            <p:nvPr/>
          </p:nvSpPr>
          <p:spPr>
            <a:xfrm>
              <a:off x="5780440" y="7092950"/>
              <a:ext cx="31751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376"/>
                    <a:pt x="7200" y="8753"/>
                    <a:pt x="3600" y="12353"/>
                  </a:cubicBezTo>
                  <a:cubicBezTo>
                    <a:pt x="0" y="15953"/>
                    <a:pt x="0" y="1877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5" name="Line"/>
            <p:cNvSpPr/>
            <p:nvPr/>
          </p:nvSpPr>
          <p:spPr>
            <a:xfrm>
              <a:off x="5859414" y="7232599"/>
              <a:ext cx="101804" cy="193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0" h="21203" fill="norm" stroke="1" extrusionOk="0">
                  <a:moveTo>
                    <a:pt x="19774" y="702"/>
                  </a:moveTo>
                  <a:cubicBezTo>
                    <a:pt x="17657" y="238"/>
                    <a:pt x="15539" y="-227"/>
                    <a:pt x="12151" y="121"/>
                  </a:cubicBezTo>
                  <a:cubicBezTo>
                    <a:pt x="8763" y="470"/>
                    <a:pt x="4104" y="1631"/>
                    <a:pt x="1774" y="2792"/>
                  </a:cubicBezTo>
                  <a:cubicBezTo>
                    <a:pt x="-555" y="3954"/>
                    <a:pt x="-555" y="5115"/>
                    <a:pt x="1563" y="6625"/>
                  </a:cubicBezTo>
                  <a:cubicBezTo>
                    <a:pt x="3680" y="8134"/>
                    <a:pt x="7916" y="9992"/>
                    <a:pt x="11727" y="12083"/>
                  </a:cubicBezTo>
                  <a:cubicBezTo>
                    <a:pt x="15539" y="14173"/>
                    <a:pt x="18927" y="16496"/>
                    <a:pt x="19986" y="18121"/>
                  </a:cubicBezTo>
                  <a:cubicBezTo>
                    <a:pt x="21045" y="19747"/>
                    <a:pt x="19774" y="20676"/>
                    <a:pt x="17869" y="21025"/>
                  </a:cubicBezTo>
                  <a:cubicBezTo>
                    <a:pt x="15963" y="21373"/>
                    <a:pt x="13421" y="21141"/>
                    <a:pt x="10880" y="209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6" name="Line"/>
            <p:cNvSpPr/>
            <p:nvPr/>
          </p:nvSpPr>
          <p:spPr>
            <a:xfrm>
              <a:off x="6002690" y="7253437"/>
              <a:ext cx="120651" cy="214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6" fill="norm" stroke="1" extrusionOk="0">
                  <a:moveTo>
                    <a:pt x="0" y="6814"/>
                  </a:moveTo>
                  <a:cubicBezTo>
                    <a:pt x="3411" y="7026"/>
                    <a:pt x="6821" y="7238"/>
                    <a:pt x="9853" y="6602"/>
                  </a:cubicBezTo>
                  <a:cubicBezTo>
                    <a:pt x="12884" y="5967"/>
                    <a:pt x="15537" y="4485"/>
                    <a:pt x="16674" y="3214"/>
                  </a:cubicBezTo>
                  <a:cubicBezTo>
                    <a:pt x="17811" y="1944"/>
                    <a:pt x="17432" y="885"/>
                    <a:pt x="16295" y="355"/>
                  </a:cubicBezTo>
                  <a:cubicBezTo>
                    <a:pt x="15158" y="-174"/>
                    <a:pt x="13263" y="-174"/>
                    <a:pt x="10611" y="779"/>
                  </a:cubicBezTo>
                  <a:cubicBezTo>
                    <a:pt x="7958" y="1732"/>
                    <a:pt x="4547" y="3638"/>
                    <a:pt x="2653" y="6708"/>
                  </a:cubicBezTo>
                  <a:cubicBezTo>
                    <a:pt x="758" y="9779"/>
                    <a:pt x="379" y="14014"/>
                    <a:pt x="3789" y="16661"/>
                  </a:cubicBezTo>
                  <a:cubicBezTo>
                    <a:pt x="7200" y="19308"/>
                    <a:pt x="14400" y="20367"/>
                    <a:pt x="21600" y="214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7" name="Line"/>
            <p:cNvSpPr/>
            <p:nvPr/>
          </p:nvSpPr>
          <p:spPr>
            <a:xfrm>
              <a:off x="6256690" y="7505700"/>
              <a:ext cx="101601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8" name="Line"/>
            <p:cNvSpPr/>
            <p:nvPr/>
          </p:nvSpPr>
          <p:spPr>
            <a:xfrm>
              <a:off x="6601950" y="7323371"/>
              <a:ext cx="207191" cy="1403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0753" fill="norm" stroke="1" extrusionOk="0">
                  <a:moveTo>
                    <a:pt x="16775" y="7244"/>
                  </a:moveTo>
                  <a:cubicBezTo>
                    <a:pt x="15466" y="4427"/>
                    <a:pt x="14157" y="1609"/>
                    <a:pt x="12193" y="514"/>
                  </a:cubicBezTo>
                  <a:cubicBezTo>
                    <a:pt x="10230" y="-582"/>
                    <a:pt x="7612" y="44"/>
                    <a:pt x="5430" y="2705"/>
                  </a:cubicBezTo>
                  <a:cubicBezTo>
                    <a:pt x="3248" y="5366"/>
                    <a:pt x="1502" y="10061"/>
                    <a:pt x="630" y="13192"/>
                  </a:cubicBezTo>
                  <a:cubicBezTo>
                    <a:pt x="-243" y="16322"/>
                    <a:pt x="-243" y="17888"/>
                    <a:pt x="848" y="18827"/>
                  </a:cubicBezTo>
                  <a:cubicBezTo>
                    <a:pt x="1939" y="19766"/>
                    <a:pt x="4121" y="20079"/>
                    <a:pt x="6084" y="19140"/>
                  </a:cubicBezTo>
                  <a:cubicBezTo>
                    <a:pt x="8048" y="18201"/>
                    <a:pt x="9793" y="16009"/>
                    <a:pt x="10993" y="14131"/>
                  </a:cubicBezTo>
                  <a:cubicBezTo>
                    <a:pt x="12193" y="12253"/>
                    <a:pt x="12848" y="10688"/>
                    <a:pt x="13284" y="11157"/>
                  </a:cubicBezTo>
                  <a:cubicBezTo>
                    <a:pt x="13721" y="11627"/>
                    <a:pt x="13939" y="14131"/>
                    <a:pt x="14484" y="16166"/>
                  </a:cubicBezTo>
                  <a:cubicBezTo>
                    <a:pt x="15030" y="18201"/>
                    <a:pt x="15902" y="19766"/>
                    <a:pt x="17102" y="20392"/>
                  </a:cubicBezTo>
                  <a:cubicBezTo>
                    <a:pt x="18302" y="21018"/>
                    <a:pt x="19830" y="20705"/>
                    <a:pt x="21357" y="203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9" name="Line"/>
            <p:cNvSpPr/>
            <p:nvPr/>
          </p:nvSpPr>
          <p:spPr>
            <a:xfrm>
              <a:off x="6851037" y="7309792"/>
              <a:ext cx="104154" cy="195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0" h="21497" fill="norm" stroke="1" extrusionOk="0">
                  <a:moveTo>
                    <a:pt x="20440" y="1291"/>
                  </a:moveTo>
                  <a:cubicBezTo>
                    <a:pt x="18778" y="594"/>
                    <a:pt x="17117" y="-103"/>
                    <a:pt x="14209" y="13"/>
                  </a:cubicBezTo>
                  <a:cubicBezTo>
                    <a:pt x="11302" y="129"/>
                    <a:pt x="7148" y="1058"/>
                    <a:pt x="4032" y="3613"/>
                  </a:cubicBezTo>
                  <a:cubicBezTo>
                    <a:pt x="917" y="6168"/>
                    <a:pt x="-1160" y="10349"/>
                    <a:pt x="709" y="13600"/>
                  </a:cubicBezTo>
                  <a:cubicBezTo>
                    <a:pt x="2578" y="16852"/>
                    <a:pt x="8394" y="19174"/>
                    <a:pt x="14209" y="214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0" name="Line"/>
            <p:cNvSpPr/>
            <p:nvPr/>
          </p:nvSpPr>
          <p:spPr>
            <a:xfrm>
              <a:off x="6995487" y="7344954"/>
              <a:ext cx="131154" cy="1393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4" h="20914" fill="norm" stroke="1" extrusionOk="0">
                  <a:moveTo>
                    <a:pt x="13015" y="299"/>
                  </a:moveTo>
                  <a:cubicBezTo>
                    <a:pt x="10958" y="-18"/>
                    <a:pt x="8901" y="-336"/>
                    <a:pt x="6673" y="776"/>
                  </a:cubicBezTo>
                  <a:cubicBezTo>
                    <a:pt x="4444" y="1888"/>
                    <a:pt x="2044" y="4429"/>
                    <a:pt x="844" y="7288"/>
                  </a:cubicBezTo>
                  <a:cubicBezTo>
                    <a:pt x="-356" y="10146"/>
                    <a:pt x="-356" y="13323"/>
                    <a:pt x="1358" y="15864"/>
                  </a:cubicBezTo>
                  <a:cubicBezTo>
                    <a:pt x="3073" y="18405"/>
                    <a:pt x="6501" y="20311"/>
                    <a:pt x="10101" y="20788"/>
                  </a:cubicBezTo>
                  <a:cubicBezTo>
                    <a:pt x="13701" y="21264"/>
                    <a:pt x="17473" y="20311"/>
                    <a:pt x="21244" y="19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1" name="Line"/>
            <p:cNvSpPr/>
            <p:nvPr/>
          </p:nvSpPr>
          <p:spPr>
            <a:xfrm>
              <a:off x="7110218" y="7322499"/>
              <a:ext cx="276773" cy="393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447" fill="norm" stroke="1" extrusionOk="0">
                  <a:moveTo>
                    <a:pt x="3209" y="7572"/>
                  </a:moveTo>
                  <a:cubicBezTo>
                    <a:pt x="4021" y="6416"/>
                    <a:pt x="4833" y="5261"/>
                    <a:pt x="5483" y="4337"/>
                  </a:cubicBezTo>
                  <a:cubicBezTo>
                    <a:pt x="6132" y="3413"/>
                    <a:pt x="6619" y="2720"/>
                    <a:pt x="6457" y="2431"/>
                  </a:cubicBezTo>
                  <a:cubicBezTo>
                    <a:pt x="6295" y="2143"/>
                    <a:pt x="5483" y="2258"/>
                    <a:pt x="4346" y="2836"/>
                  </a:cubicBezTo>
                  <a:cubicBezTo>
                    <a:pt x="3209" y="3413"/>
                    <a:pt x="1747" y="4453"/>
                    <a:pt x="854" y="5550"/>
                  </a:cubicBezTo>
                  <a:cubicBezTo>
                    <a:pt x="-39" y="6647"/>
                    <a:pt x="-364" y="7803"/>
                    <a:pt x="529" y="8669"/>
                  </a:cubicBezTo>
                  <a:cubicBezTo>
                    <a:pt x="1422" y="9535"/>
                    <a:pt x="3534" y="10113"/>
                    <a:pt x="6051" y="9824"/>
                  </a:cubicBezTo>
                  <a:cubicBezTo>
                    <a:pt x="8568" y="9535"/>
                    <a:pt x="11492" y="8380"/>
                    <a:pt x="13359" y="7572"/>
                  </a:cubicBezTo>
                  <a:cubicBezTo>
                    <a:pt x="15227" y="6763"/>
                    <a:pt x="16039" y="6301"/>
                    <a:pt x="16120" y="6416"/>
                  </a:cubicBezTo>
                  <a:cubicBezTo>
                    <a:pt x="16201" y="6532"/>
                    <a:pt x="15552" y="7225"/>
                    <a:pt x="14415" y="9246"/>
                  </a:cubicBezTo>
                  <a:cubicBezTo>
                    <a:pt x="13278" y="11268"/>
                    <a:pt x="11654" y="14618"/>
                    <a:pt x="10680" y="16581"/>
                  </a:cubicBezTo>
                  <a:cubicBezTo>
                    <a:pt x="9705" y="18545"/>
                    <a:pt x="9380" y="19122"/>
                    <a:pt x="9137" y="19815"/>
                  </a:cubicBezTo>
                  <a:cubicBezTo>
                    <a:pt x="8893" y="20508"/>
                    <a:pt x="8731" y="21317"/>
                    <a:pt x="8650" y="21432"/>
                  </a:cubicBezTo>
                  <a:cubicBezTo>
                    <a:pt x="8568" y="21548"/>
                    <a:pt x="8568" y="20970"/>
                    <a:pt x="9299" y="18718"/>
                  </a:cubicBezTo>
                  <a:cubicBezTo>
                    <a:pt x="10030" y="16466"/>
                    <a:pt x="11492" y="12538"/>
                    <a:pt x="13034" y="9246"/>
                  </a:cubicBezTo>
                  <a:cubicBezTo>
                    <a:pt x="14577" y="5954"/>
                    <a:pt x="16201" y="3298"/>
                    <a:pt x="17419" y="1796"/>
                  </a:cubicBezTo>
                  <a:cubicBezTo>
                    <a:pt x="18638" y="295"/>
                    <a:pt x="19450" y="-52"/>
                    <a:pt x="20099" y="6"/>
                  </a:cubicBezTo>
                  <a:cubicBezTo>
                    <a:pt x="20749" y="64"/>
                    <a:pt x="21236" y="526"/>
                    <a:pt x="21236" y="1681"/>
                  </a:cubicBezTo>
                  <a:cubicBezTo>
                    <a:pt x="21236" y="2836"/>
                    <a:pt x="20749" y="4684"/>
                    <a:pt x="20018" y="6012"/>
                  </a:cubicBezTo>
                  <a:cubicBezTo>
                    <a:pt x="19287" y="7341"/>
                    <a:pt x="18313" y="8149"/>
                    <a:pt x="17419" y="8727"/>
                  </a:cubicBezTo>
                  <a:cubicBezTo>
                    <a:pt x="16526" y="9304"/>
                    <a:pt x="15714" y="9651"/>
                    <a:pt x="15065" y="9593"/>
                  </a:cubicBezTo>
                  <a:cubicBezTo>
                    <a:pt x="14415" y="9535"/>
                    <a:pt x="13928" y="9073"/>
                    <a:pt x="13441" y="86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2" name="Line"/>
            <p:cNvSpPr/>
            <p:nvPr/>
          </p:nvSpPr>
          <p:spPr>
            <a:xfrm>
              <a:off x="7446028" y="7143750"/>
              <a:ext cx="80663" cy="313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6" h="21600" fill="norm" stroke="1" extrusionOk="0">
                  <a:moveTo>
                    <a:pt x="21106" y="0"/>
                  </a:moveTo>
                  <a:cubicBezTo>
                    <a:pt x="19998" y="1751"/>
                    <a:pt x="18891" y="3503"/>
                    <a:pt x="15291" y="6130"/>
                  </a:cubicBezTo>
                  <a:cubicBezTo>
                    <a:pt x="11691" y="8757"/>
                    <a:pt x="5598" y="12259"/>
                    <a:pt x="2552" y="14886"/>
                  </a:cubicBezTo>
                  <a:cubicBezTo>
                    <a:pt x="-494" y="17514"/>
                    <a:pt x="-494" y="19265"/>
                    <a:pt x="891" y="20286"/>
                  </a:cubicBezTo>
                  <a:cubicBezTo>
                    <a:pt x="2275" y="21308"/>
                    <a:pt x="5044" y="21600"/>
                    <a:pt x="8091" y="21600"/>
                  </a:cubicBezTo>
                  <a:cubicBezTo>
                    <a:pt x="11137" y="21600"/>
                    <a:pt x="14460" y="21308"/>
                    <a:pt x="17783" y="2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3" name="Line"/>
            <p:cNvSpPr/>
            <p:nvPr/>
          </p:nvSpPr>
          <p:spPr>
            <a:xfrm>
              <a:off x="7406572" y="7296150"/>
              <a:ext cx="310619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7" h="21600" fill="norm" stroke="1" extrusionOk="0">
                  <a:moveTo>
                    <a:pt x="2590" y="21600"/>
                  </a:moveTo>
                  <a:cubicBezTo>
                    <a:pt x="1422" y="21600"/>
                    <a:pt x="255" y="21600"/>
                    <a:pt x="36" y="20400"/>
                  </a:cubicBezTo>
                  <a:cubicBezTo>
                    <a:pt x="-183" y="19200"/>
                    <a:pt x="547" y="16800"/>
                    <a:pt x="3320" y="13800"/>
                  </a:cubicBezTo>
                  <a:cubicBezTo>
                    <a:pt x="6093" y="10800"/>
                    <a:pt x="10909" y="7200"/>
                    <a:pt x="14266" y="4800"/>
                  </a:cubicBezTo>
                  <a:cubicBezTo>
                    <a:pt x="17622" y="2400"/>
                    <a:pt x="19520" y="1200"/>
                    <a:pt x="2141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4" name="Line"/>
            <p:cNvSpPr/>
            <p:nvPr/>
          </p:nvSpPr>
          <p:spPr>
            <a:xfrm>
              <a:off x="7850540" y="7175500"/>
              <a:ext cx="76201" cy="29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00" y="4289"/>
                    <a:pt x="13200" y="8579"/>
                    <a:pt x="9600" y="12179"/>
                  </a:cubicBezTo>
                  <a:cubicBezTo>
                    <a:pt x="6000" y="15779"/>
                    <a:pt x="3000" y="1868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5" name="Line"/>
            <p:cNvSpPr/>
            <p:nvPr/>
          </p:nvSpPr>
          <p:spPr>
            <a:xfrm>
              <a:off x="7837840" y="7188200"/>
              <a:ext cx="195908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600" fill="norm" stroke="1" extrusionOk="0">
                  <a:moveTo>
                    <a:pt x="0" y="18000"/>
                  </a:moveTo>
                  <a:cubicBezTo>
                    <a:pt x="0" y="16800"/>
                    <a:pt x="0" y="15600"/>
                    <a:pt x="1161" y="14400"/>
                  </a:cubicBezTo>
                  <a:cubicBezTo>
                    <a:pt x="2323" y="13200"/>
                    <a:pt x="4645" y="12000"/>
                    <a:pt x="7897" y="9943"/>
                  </a:cubicBezTo>
                  <a:cubicBezTo>
                    <a:pt x="11148" y="7886"/>
                    <a:pt x="15329" y="4971"/>
                    <a:pt x="17884" y="3000"/>
                  </a:cubicBezTo>
                  <a:cubicBezTo>
                    <a:pt x="20439" y="1029"/>
                    <a:pt x="21368" y="0"/>
                    <a:pt x="21484" y="0"/>
                  </a:cubicBezTo>
                  <a:cubicBezTo>
                    <a:pt x="21600" y="0"/>
                    <a:pt x="20903" y="1029"/>
                    <a:pt x="19742" y="3600"/>
                  </a:cubicBezTo>
                  <a:cubicBezTo>
                    <a:pt x="18581" y="6171"/>
                    <a:pt x="16955" y="10286"/>
                    <a:pt x="16142" y="13543"/>
                  </a:cubicBezTo>
                  <a:cubicBezTo>
                    <a:pt x="15329" y="16800"/>
                    <a:pt x="15329" y="19200"/>
                    <a:pt x="1532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6" name="Line"/>
            <p:cNvSpPr/>
            <p:nvPr/>
          </p:nvSpPr>
          <p:spPr>
            <a:xfrm>
              <a:off x="8018564" y="7378699"/>
              <a:ext cx="64811" cy="918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293" fill="norm" stroke="1" extrusionOk="0">
                  <a:moveTo>
                    <a:pt x="13669" y="5891"/>
                  </a:moveTo>
                  <a:cubicBezTo>
                    <a:pt x="10186" y="5891"/>
                    <a:pt x="6702" y="5891"/>
                    <a:pt x="4263" y="7118"/>
                  </a:cubicBezTo>
                  <a:cubicBezTo>
                    <a:pt x="1824" y="8345"/>
                    <a:pt x="431" y="10800"/>
                    <a:pt x="82" y="13255"/>
                  </a:cubicBezTo>
                  <a:cubicBezTo>
                    <a:pt x="-266" y="15709"/>
                    <a:pt x="431" y="18164"/>
                    <a:pt x="3218" y="19636"/>
                  </a:cubicBezTo>
                  <a:cubicBezTo>
                    <a:pt x="6005" y="21109"/>
                    <a:pt x="10882" y="21600"/>
                    <a:pt x="14715" y="21109"/>
                  </a:cubicBezTo>
                  <a:cubicBezTo>
                    <a:pt x="18547" y="20618"/>
                    <a:pt x="21334" y="19145"/>
                    <a:pt x="21334" y="15464"/>
                  </a:cubicBezTo>
                  <a:cubicBezTo>
                    <a:pt x="21334" y="11782"/>
                    <a:pt x="18547" y="5891"/>
                    <a:pt x="1576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7" name="Line"/>
            <p:cNvSpPr/>
            <p:nvPr/>
          </p:nvSpPr>
          <p:spPr>
            <a:xfrm>
              <a:off x="8278853" y="7312272"/>
              <a:ext cx="244788" cy="28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0648" fill="norm" stroke="1" extrusionOk="0">
                  <a:moveTo>
                    <a:pt x="858" y="20648"/>
                  </a:moveTo>
                  <a:cubicBezTo>
                    <a:pt x="304" y="14477"/>
                    <a:pt x="-250" y="8305"/>
                    <a:pt x="119" y="4448"/>
                  </a:cubicBezTo>
                  <a:cubicBezTo>
                    <a:pt x="488" y="591"/>
                    <a:pt x="1781" y="-952"/>
                    <a:pt x="5473" y="591"/>
                  </a:cubicBezTo>
                  <a:cubicBezTo>
                    <a:pt x="9165" y="2134"/>
                    <a:pt x="15258" y="6762"/>
                    <a:pt x="21350" y="113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8" name="Line"/>
            <p:cNvSpPr/>
            <p:nvPr/>
          </p:nvSpPr>
          <p:spPr>
            <a:xfrm>
              <a:off x="8244240" y="7385050"/>
              <a:ext cx="26035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15" y="16200"/>
                    <a:pt x="8429" y="10800"/>
                    <a:pt x="12029" y="7200"/>
                  </a:cubicBezTo>
                  <a:cubicBezTo>
                    <a:pt x="15629" y="3600"/>
                    <a:pt x="18615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9" name="Line"/>
            <p:cNvSpPr/>
            <p:nvPr/>
          </p:nvSpPr>
          <p:spPr>
            <a:xfrm>
              <a:off x="8453790" y="7232650"/>
              <a:ext cx="128701" cy="241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600" fill="norm" stroke="1" extrusionOk="0">
                  <a:moveTo>
                    <a:pt x="0" y="0"/>
                  </a:moveTo>
                  <a:cubicBezTo>
                    <a:pt x="6271" y="1516"/>
                    <a:pt x="12542" y="3032"/>
                    <a:pt x="16374" y="4263"/>
                  </a:cubicBezTo>
                  <a:cubicBezTo>
                    <a:pt x="20206" y="5495"/>
                    <a:pt x="21600" y="6442"/>
                    <a:pt x="21077" y="8147"/>
                  </a:cubicBezTo>
                  <a:cubicBezTo>
                    <a:pt x="20555" y="9853"/>
                    <a:pt x="18116" y="12316"/>
                    <a:pt x="14632" y="14684"/>
                  </a:cubicBezTo>
                  <a:cubicBezTo>
                    <a:pt x="11148" y="17053"/>
                    <a:pt x="6619" y="19326"/>
                    <a:pt x="209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0" name="Line"/>
            <p:cNvSpPr/>
            <p:nvPr/>
          </p:nvSpPr>
          <p:spPr>
            <a:xfrm>
              <a:off x="8358540" y="6550884"/>
              <a:ext cx="260351" cy="2753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1" fill="norm" stroke="1" extrusionOk="0">
                  <a:moveTo>
                    <a:pt x="0" y="1665"/>
                  </a:moveTo>
                  <a:cubicBezTo>
                    <a:pt x="527" y="1005"/>
                    <a:pt x="1054" y="346"/>
                    <a:pt x="1756" y="98"/>
                  </a:cubicBezTo>
                  <a:cubicBezTo>
                    <a:pt x="2459" y="-149"/>
                    <a:pt x="3337" y="16"/>
                    <a:pt x="4829" y="1253"/>
                  </a:cubicBezTo>
                  <a:cubicBezTo>
                    <a:pt x="6322" y="2489"/>
                    <a:pt x="8429" y="4798"/>
                    <a:pt x="11151" y="7848"/>
                  </a:cubicBezTo>
                  <a:cubicBezTo>
                    <a:pt x="13873" y="10898"/>
                    <a:pt x="17210" y="14691"/>
                    <a:pt x="19054" y="17082"/>
                  </a:cubicBezTo>
                  <a:cubicBezTo>
                    <a:pt x="20898" y="19472"/>
                    <a:pt x="21249" y="20462"/>
                    <a:pt x="21600" y="214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1" name="Line"/>
            <p:cNvSpPr/>
            <p:nvPr/>
          </p:nvSpPr>
          <p:spPr>
            <a:xfrm>
              <a:off x="8402990" y="6540500"/>
              <a:ext cx="171451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67" y="2118"/>
                    <a:pt x="17333" y="4235"/>
                    <a:pt x="14133" y="7482"/>
                  </a:cubicBezTo>
                  <a:cubicBezTo>
                    <a:pt x="10933" y="10729"/>
                    <a:pt x="6667" y="15106"/>
                    <a:pt x="4133" y="17647"/>
                  </a:cubicBezTo>
                  <a:cubicBezTo>
                    <a:pt x="1600" y="20188"/>
                    <a:pt x="800" y="2089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2" name="Line"/>
            <p:cNvSpPr/>
            <p:nvPr/>
          </p:nvSpPr>
          <p:spPr>
            <a:xfrm>
              <a:off x="8898290" y="7332943"/>
              <a:ext cx="171451" cy="229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8" fill="norm" stroke="1" extrusionOk="0">
                  <a:moveTo>
                    <a:pt x="0" y="121"/>
                  </a:moveTo>
                  <a:cubicBezTo>
                    <a:pt x="1333" y="-76"/>
                    <a:pt x="2667" y="-272"/>
                    <a:pt x="5200" y="1593"/>
                  </a:cubicBezTo>
                  <a:cubicBezTo>
                    <a:pt x="7733" y="3459"/>
                    <a:pt x="11467" y="7386"/>
                    <a:pt x="14400" y="11019"/>
                  </a:cubicBezTo>
                  <a:cubicBezTo>
                    <a:pt x="17333" y="14652"/>
                    <a:pt x="19467" y="17990"/>
                    <a:pt x="21600" y="213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3" name="Line"/>
            <p:cNvSpPr/>
            <p:nvPr/>
          </p:nvSpPr>
          <p:spPr>
            <a:xfrm>
              <a:off x="8877124" y="7359650"/>
              <a:ext cx="179917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9" h="21600" fill="norm" stroke="1" extrusionOk="0">
                  <a:moveTo>
                    <a:pt x="21349" y="0"/>
                  </a:moveTo>
                  <a:cubicBezTo>
                    <a:pt x="15823" y="2618"/>
                    <a:pt x="10298" y="5236"/>
                    <a:pt x="6656" y="8182"/>
                  </a:cubicBezTo>
                  <a:cubicBezTo>
                    <a:pt x="3014" y="11127"/>
                    <a:pt x="1256" y="14400"/>
                    <a:pt x="502" y="16691"/>
                  </a:cubicBezTo>
                  <a:cubicBezTo>
                    <a:pt x="-251" y="18982"/>
                    <a:pt x="0" y="20291"/>
                    <a:pt x="25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4" name="Line"/>
            <p:cNvSpPr/>
            <p:nvPr/>
          </p:nvSpPr>
          <p:spPr>
            <a:xfrm>
              <a:off x="9203090" y="7359650"/>
              <a:ext cx="1714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5" name="Line"/>
            <p:cNvSpPr/>
            <p:nvPr/>
          </p:nvSpPr>
          <p:spPr>
            <a:xfrm>
              <a:off x="9260240" y="7423150"/>
              <a:ext cx="762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6" name="Line"/>
            <p:cNvSpPr/>
            <p:nvPr/>
          </p:nvSpPr>
          <p:spPr>
            <a:xfrm>
              <a:off x="9234840" y="7550150"/>
              <a:ext cx="1143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7" name="Line"/>
            <p:cNvSpPr/>
            <p:nvPr/>
          </p:nvSpPr>
          <p:spPr>
            <a:xfrm>
              <a:off x="9603140" y="7283449"/>
              <a:ext cx="6350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4114"/>
                    <a:pt x="5760" y="8229"/>
                    <a:pt x="9360" y="11829"/>
                  </a:cubicBezTo>
                  <a:cubicBezTo>
                    <a:pt x="12960" y="15429"/>
                    <a:pt x="17280" y="185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8" name="Line"/>
            <p:cNvSpPr/>
            <p:nvPr/>
          </p:nvSpPr>
          <p:spPr>
            <a:xfrm>
              <a:off x="9507890" y="7334250"/>
              <a:ext cx="247651" cy="361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1389"/>
                    <a:pt x="16800" y="2779"/>
                    <a:pt x="14031" y="5305"/>
                  </a:cubicBezTo>
                  <a:cubicBezTo>
                    <a:pt x="11262" y="7832"/>
                    <a:pt x="8123" y="11495"/>
                    <a:pt x="5723" y="14400"/>
                  </a:cubicBezTo>
                  <a:cubicBezTo>
                    <a:pt x="3323" y="17305"/>
                    <a:pt x="1662" y="194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9" name="Line"/>
            <p:cNvSpPr/>
            <p:nvPr/>
          </p:nvSpPr>
          <p:spPr>
            <a:xfrm>
              <a:off x="4738572" y="6258822"/>
              <a:ext cx="494753" cy="548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295" fill="norm" stroke="1" extrusionOk="0">
                  <a:moveTo>
                    <a:pt x="15122" y="3291"/>
                  </a:moveTo>
                  <a:cubicBezTo>
                    <a:pt x="14481" y="2142"/>
                    <a:pt x="13840" y="992"/>
                    <a:pt x="13245" y="417"/>
                  </a:cubicBezTo>
                  <a:cubicBezTo>
                    <a:pt x="12651" y="-158"/>
                    <a:pt x="12101" y="-158"/>
                    <a:pt x="10957" y="540"/>
                  </a:cubicBezTo>
                  <a:cubicBezTo>
                    <a:pt x="9813" y="1238"/>
                    <a:pt x="8074" y="2634"/>
                    <a:pt x="6473" y="4277"/>
                  </a:cubicBezTo>
                  <a:cubicBezTo>
                    <a:pt x="4871" y="5920"/>
                    <a:pt x="3406" y="7809"/>
                    <a:pt x="2262" y="9821"/>
                  </a:cubicBezTo>
                  <a:cubicBezTo>
                    <a:pt x="1118" y="11833"/>
                    <a:pt x="295" y="13968"/>
                    <a:pt x="66" y="15611"/>
                  </a:cubicBezTo>
                  <a:cubicBezTo>
                    <a:pt x="-163" y="17253"/>
                    <a:pt x="203" y="18403"/>
                    <a:pt x="1164" y="19348"/>
                  </a:cubicBezTo>
                  <a:cubicBezTo>
                    <a:pt x="2125" y="20292"/>
                    <a:pt x="3681" y="21031"/>
                    <a:pt x="5649" y="21237"/>
                  </a:cubicBezTo>
                  <a:cubicBezTo>
                    <a:pt x="7617" y="21442"/>
                    <a:pt x="9996" y="21113"/>
                    <a:pt x="12422" y="20169"/>
                  </a:cubicBezTo>
                  <a:cubicBezTo>
                    <a:pt x="14847" y="19225"/>
                    <a:pt x="17318" y="17664"/>
                    <a:pt x="18966" y="15734"/>
                  </a:cubicBezTo>
                  <a:cubicBezTo>
                    <a:pt x="20613" y="13804"/>
                    <a:pt x="21437" y="11504"/>
                    <a:pt x="21391" y="9410"/>
                  </a:cubicBezTo>
                  <a:cubicBezTo>
                    <a:pt x="21345" y="7316"/>
                    <a:pt x="20430" y="5427"/>
                    <a:pt x="18966" y="4318"/>
                  </a:cubicBezTo>
                  <a:cubicBezTo>
                    <a:pt x="17501" y="3209"/>
                    <a:pt x="15488" y="2881"/>
                    <a:pt x="13978" y="3045"/>
                  </a:cubicBezTo>
                  <a:cubicBezTo>
                    <a:pt x="12468" y="3209"/>
                    <a:pt x="11461" y="3866"/>
                    <a:pt x="10454" y="452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0" name="Line"/>
            <p:cNvSpPr/>
            <p:nvPr/>
          </p:nvSpPr>
          <p:spPr>
            <a:xfrm>
              <a:off x="5288580" y="6161217"/>
              <a:ext cx="123091" cy="3211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1418" fill="norm" stroke="1" extrusionOk="0">
                  <a:moveTo>
                    <a:pt x="12585" y="4120"/>
                  </a:moveTo>
                  <a:cubicBezTo>
                    <a:pt x="12218" y="3273"/>
                    <a:pt x="11852" y="2426"/>
                    <a:pt x="10937" y="1650"/>
                  </a:cubicBezTo>
                  <a:cubicBezTo>
                    <a:pt x="10022" y="873"/>
                    <a:pt x="8557" y="167"/>
                    <a:pt x="7093" y="26"/>
                  </a:cubicBezTo>
                  <a:cubicBezTo>
                    <a:pt x="5629" y="-115"/>
                    <a:pt x="4164" y="309"/>
                    <a:pt x="2883" y="1226"/>
                  </a:cubicBezTo>
                  <a:cubicBezTo>
                    <a:pt x="1602" y="2144"/>
                    <a:pt x="503" y="3556"/>
                    <a:pt x="137" y="4614"/>
                  </a:cubicBezTo>
                  <a:cubicBezTo>
                    <a:pt x="-229" y="5673"/>
                    <a:pt x="137" y="6379"/>
                    <a:pt x="1235" y="6661"/>
                  </a:cubicBezTo>
                  <a:cubicBezTo>
                    <a:pt x="2334" y="6944"/>
                    <a:pt x="4164" y="6803"/>
                    <a:pt x="5995" y="6097"/>
                  </a:cubicBezTo>
                  <a:cubicBezTo>
                    <a:pt x="7825" y="5391"/>
                    <a:pt x="9656" y="4120"/>
                    <a:pt x="11303" y="3203"/>
                  </a:cubicBezTo>
                  <a:cubicBezTo>
                    <a:pt x="12951" y="2285"/>
                    <a:pt x="14415" y="1720"/>
                    <a:pt x="15330" y="2003"/>
                  </a:cubicBezTo>
                  <a:cubicBezTo>
                    <a:pt x="16246" y="2285"/>
                    <a:pt x="16612" y="3414"/>
                    <a:pt x="17527" y="6026"/>
                  </a:cubicBezTo>
                  <a:cubicBezTo>
                    <a:pt x="18442" y="8638"/>
                    <a:pt x="19907" y="12732"/>
                    <a:pt x="20639" y="15203"/>
                  </a:cubicBezTo>
                  <a:cubicBezTo>
                    <a:pt x="21371" y="17673"/>
                    <a:pt x="21371" y="18520"/>
                    <a:pt x="21188" y="19297"/>
                  </a:cubicBezTo>
                  <a:cubicBezTo>
                    <a:pt x="21005" y="20073"/>
                    <a:pt x="20639" y="20779"/>
                    <a:pt x="19174" y="21132"/>
                  </a:cubicBezTo>
                  <a:cubicBezTo>
                    <a:pt x="17710" y="21485"/>
                    <a:pt x="15147" y="21485"/>
                    <a:pt x="13134" y="21273"/>
                  </a:cubicBezTo>
                  <a:cubicBezTo>
                    <a:pt x="11120" y="21061"/>
                    <a:pt x="9656" y="20638"/>
                    <a:pt x="9839" y="18732"/>
                  </a:cubicBezTo>
                  <a:cubicBezTo>
                    <a:pt x="10022" y="16826"/>
                    <a:pt x="11852" y="13438"/>
                    <a:pt x="13683" y="100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1" name="Line"/>
            <p:cNvSpPr/>
            <p:nvPr/>
          </p:nvSpPr>
          <p:spPr>
            <a:xfrm>
              <a:off x="5450240" y="6229350"/>
              <a:ext cx="63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2" name="Line"/>
            <p:cNvSpPr/>
            <p:nvPr/>
          </p:nvSpPr>
          <p:spPr>
            <a:xfrm>
              <a:off x="5475640" y="6140450"/>
              <a:ext cx="25401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3" name="Line"/>
            <p:cNvSpPr/>
            <p:nvPr/>
          </p:nvSpPr>
          <p:spPr>
            <a:xfrm>
              <a:off x="5520090" y="6181477"/>
              <a:ext cx="441416" cy="13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126" fill="norm" stroke="1" extrusionOk="0">
                  <a:moveTo>
                    <a:pt x="0" y="6726"/>
                  </a:moveTo>
                  <a:cubicBezTo>
                    <a:pt x="413" y="10155"/>
                    <a:pt x="827" y="13583"/>
                    <a:pt x="1189" y="16155"/>
                  </a:cubicBezTo>
                  <a:cubicBezTo>
                    <a:pt x="1550" y="18726"/>
                    <a:pt x="1860" y="20440"/>
                    <a:pt x="2170" y="20269"/>
                  </a:cubicBezTo>
                  <a:cubicBezTo>
                    <a:pt x="2480" y="20097"/>
                    <a:pt x="2790" y="18040"/>
                    <a:pt x="3256" y="15469"/>
                  </a:cubicBezTo>
                  <a:cubicBezTo>
                    <a:pt x="3721" y="12897"/>
                    <a:pt x="4341" y="9812"/>
                    <a:pt x="4909" y="8097"/>
                  </a:cubicBezTo>
                  <a:cubicBezTo>
                    <a:pt x="5478" y="6383"/>
                    <a:pt x="5994" y="6040"/>
                    <a:pt x="6356" y="6726"/>
                  </a:cubicBezTo>
                  <a:cubicBezTo>
                    <a:pt x="6718" y="7412"/>
                    <a:pt x="6924" y="9126"/>
                    <a:pt x="7286" y="9812"/>
                  </a:cubicBezTo>
                  <a:cubicBezTo>
                    <a:pt x="7648" y="10497"/>
                    <a:pt x="8165" y="10155"/>
                    <a:pt x="8681" y="9297"/>
                  </a:cubicBezTo>
                  <a:cubicBezTo>
                    <a:pt x="9198" y="8440"/>
                    <a:pt x="9715" y="7069"/>
                    <a:pt x="10025" y="5183"/>
                  </a:cubicBezTo>
                  <a:cubicBezTo>
                    <a:pt x="10335" y="3297"/>
                    <a:pt x="10438" y="897"/>
                    <a:pt x="10283" y="212"/>
                  </a:cubicBezTo>
                  <a:cubicBezTo>
                    <a:pt x="10128" y="-474"/>
                    <a:pt x="9715" y="555"/>
                    <a:pt x="9250" y="2612"/>
                  </a:cubicBezTo>
                  <a:cubicBezTo>
                    <a:pt x="8785" y="4669"/>
                    <a:pt x="8268" y="7755"/>
                    <a:pt x="7958" y="10497"/>
                  </a:cubicBezTo>
                  <a:cubicBezTo>
                    <a:pt x="7648" y="13240"/>
                    <a:pt x="7544" y="15640"/>
                    <a:pt x="7751" y="17012"/>
                  </a:cubicBezTo>
                  <a:cubicBezTo>
                    <a:pt x="7958" y="18383"/>
                    <a:pt x="8475" y="18726"/>
                    <a:pt x="9405" y="18040"/>
                  </a:cubicBezTo>
                  <a:cubicBezTo>
                    <a:pt x="10335" y="17355"/>
                    <a:pt x="11678" y="15640"/>
                    <a:pt x="12505" y="14097"/>
                  </a:cubicBezTo>
                  <a:cubicBezTo>
                    <a:pt x="13332" y="12555"/>
                    <a:pt x="13642" y="11183"/>
                    <a:pt x="14004" y="9812"/>
                  </a:cubicBezTo>
                  <a:cubicBezTo>
                    <a:pt x="14366" y="8440"/>
                    <a:pt x="14779" y="7069"/>
                    <a:pt x="14934" y="7240"/>
                  </a:cubicBezTo>
                  <a:cubicBezTo>
                    <a:pt x="15089" y="7412"/>
                    <a:pt x="14986" y="9126"/>
                    <a:pt x="14831" y="11012"/>
                  </a:cubicBezTo>
                  <a:cubicBezTo>
                    <a:pt x="14676" y="12897"/>
                    <a:pt x="14469" y="14955"/>
                    <a:pt x="14417" y="14955"/>
                  </a:cubicBezTo>
                  <a:cubicBezTo>
                    <a:pt x="14366" y="14955"/>
                    <a:pt x="14469" y="12897"/>
                    <a:pt x="14882" y="10497"/>
                  </a:cubicBezTo>
                  <a:cubicBezTo>
                    <a:pt x="15296" y="8097"/>
                    <a:pt x="16019" y="5355"/>
                    <a:pt x="17001" y="3812"/>
                  </a:cubicBezTo>
                  <a:cubicBezTo>
                    <a:pt x="17983" y="2269"/>
                    <a:pt x="19223" y="1926"/>
                    <a:pt x="20101" y="3126"/>
                  </a:cubicBezTo>
                  <a:cubicBezTo>
                    <a:pt x="20980" y="4326"/>
                    <a:pt x="21497" y="7069"/>
                    <a:pt x="21548" y="10326"/>
                  </a:cubicBezTo>
                  <a:cubicBezTo>
                    <a:pt x="21600" y="13583"/>
                    <a:pt x="21187" y="17355"/>
                    <a:pt x="20773" y="2112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4" name="Line"/>
            <p:cNvSpPr/>
            <p:nvPr/>
          </p:nvSpPr>
          <p:spPr>
            <a:xfrm>
              <a:off x="0" y="5036461"/>
              <a:ext cx="10163455" cy="898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78" fill="norm" stroke="1" extrusionOk="0">
                  <a:moveTo>
                    <a:pt x="19125" y="2875"/>
                  </a:moveTo>
                  <a:cubicBezTo>
                    <a:pt x="19085" y="2722"/>
                    <a:pt x="19044" y="2570"/>
                    <a:pt x="18936" y="2494"/>
                  </a:cubicBezTo>
                  <a:cubicBezTo>
                    <a:pt x="18829" y="2418"/>
                    <a:pt x="18653" y="2418"/>
                    <a:pt x="18483" y="2392"/>
                  </a:cubicBezTo>
                  <a:cubicBezTo>
                    <a:pt x="18312" y="2367"/>
                    <a:pt x="18146" y="2316"/>
                    <a:pt x="17986" y="2265"/>
                  </a:cubicBezTo>
                  <a:cubicBezTo>
                    <a:pt x="17827" y="2214"/>
                    <a:pt x="17674" y="2163"/>
                    <a:pt x="17510" y="2087"/>
                  </a:cubicBezTo>
                  <a:cubicBezTo>
                    <a:pt x="17346" y="2011"/>
                    <a:pt x="17171" y="1909"/>
                    <a:pt x="16989" y="1833"/>
                  </a:cubicBezTo>
                  <a:cubicBezTo>
                    <a:pt x="16807" y="1757"/>
                    <a:pt x="16619" y="1706"/>
                    <a:pt x="16441" y="1681"/>
                  </a:cubicBezTo>
                  <a:cubicBezTo>
                    <a:pt x="16264" y="1655"/>
                    <a:pt x="16098" y="1655"/>
                    <a:pt x="15932" y="1655"/>
                  </a:cubicBezTo>
                  <a:cubicBezTo>
                    <a:pt x="15765" y="1655"/>
                    <a:pt x="15599" y="1655"/>
                    <a:pt x="15431" y="1630"/>
                  </a:cubicBezTo>
                  <a:cubicBezTo>
                    <a:pt x="15262" y="1604"/>
                    <a:pt x="15092" y="1554"/>
                    <a:pt x="14914" y="1503"/>
                  </a:cubicBezTo>
                  <a:cubicBezTo>
                    <a:pt x="14737" y="1452"/>
                    <a:pt x="14553" y="1401"/>
                    <a:pt x="14366" y="1350"/>
                  </a:cubicBezTo>
                  <a:cubicBezTo>
                    <a:pt x="14180" y="1299"/>
                    <a:pt x="13991" y="1249"/>
                    <a:pt x="13807" y="1198"/>
                  </a:cubicBezTo>
                  <a:cubicBezTo>
                    <a:pt x="13623" y="1147"/>
                    <a:pt x="13443" y="1096"/>
                    <a:pt x="13264" y="1071"/>
                  </a:cubicBezTo>
                  <a:cubicBezTo>
                    <a:pt x="13084" y="1045"/>
                    <a:pt x="12904" y="1045"/>
                    <a:pt x="12725" y="1045"/>
                  </a:cubicBezTo>
                  <a:cubicBezTo>
                    <a:pt x="12545" y="1045"/>
                    <a:pt x="12365" y="1045"/>
                    <a:pt x="12183" y="1045"/>
                  </a:cubicBezTo>
                  <a:cubicBezTo>
                    <a:pt x="12001" y="1045"/>
                    <a:pt x="11817" y="1045"/>
                    <a:pt x="11638" y="1071"/>
                  </a:cubicBezTo>
                  <a:cubicBezTo>
                    <a:pt x="11458" y="1096"/>
                    <a:pt x="11283" y="1147"/>
                    <a:pt x="11112" y="1198"/>
                  </a:cubicBezTo>
                  <a:cubicBezTo>
                    <a:pt x="10941" y="1249"/>
                    <a:pt x="10775" y="1299"/>
                    <a:pt x="10609" y="1325"/>
                  </a:cubicBezTo>
                  <a:cubicBezTo>
                    <a:pt x="10443" y="1350"/>
                    <a:pt x="10277" y="1350"/>
                    <a:pt x="10104" y="1350"/>
                  </a:cubicBezTo>
                  <a:cubicBezTo>
                    <a:pt x="9931" y="1350"/>
                    <a:pt x="9751" y="1350"/>
                    <a:pt x="9578" y="1376"/>
                  </a:cubicBezTo>
                  <a:cubicBezTo>
                    <a:pt x="9405" y="1401"/>
                    <a:pt x="9239" y="1452"/>
                    <a:pt x="9075" y="1477"/>
                  </a:cubicBezTo>
                  <a:cubicBezTo>
                    <a:pt x="8911" y="1503"/>
                    <a:pt x="8750" y="1503"/>
                    <a:pt x="8588" y="1503"/>
                  </a:cubicBezTo>
                  <a:cubicBezTo>
                    <a:pt x="8426" y="1503"/>
                    <a:pt x="8264" y="1503"/>
                    <a:pt x="8101" y="1503"/>
                  </a:cubicBezTo>
                  <a:cubicBezTo>
                    <a:pt x="7937" y="1503"/>
                    <a:pt x="7770" y="1503"/>
                    <a:pt x="7593" y="1477"/>
                  </a:cubicBezTo>
                  <a:cubicBezTo>
                    <a:pt x="7416" y="1452"/>
                    <a:pt x="7227" y="1401"/>
                    <a:pt x="7038" y="1325"/>
                  </a:cubicBezTo>
                  <a:cubicBezTo>
                    <a:pt x="6850" y="1249"/>
                    <a:pt x="6661" y="1147"/>
                    <a:pt x="6475" y="1071"/>
                  </a:cubicBezTo>
                  <a:cubicBezTo>
                    <a:pt x="6288" y="994"/>
                    <a:pt x="6104" y="944"/>
                    <a:pt x="5918" y="918"/>
                  </a:cubicBezTo>
                  <a:cubicBezTo>
                    <a:pt x="5731" y="893"/>
                    <a:pt x="5543" y="893"/>
                    <a:pt x="5354" y="893"/>
                  </a:cubicBezTo>
                  <a:cubicBezTo>
                    <a:pt x="5165" y="893"/>
                    <a:pt x="4977" y="893"/>
                    <a:pt x="4788" y="893"/>
                  </a:cubicBezTo>
                  <a:cubicBezTo>
                    <a:pt x="4599" y="893"/>
                    <a:pt x="4411" y="893"/>
                    <a:pt x="4233" y="893"/>
                  </a:cubicBezTo>
                  <a:cubicBezTo>
                    <a:pt x="4056" y="893"/>
                    <a:pt x="3890" y="893"/>
                    <a:pt x="3708" y="918"/>
                  </a:cubicBezTo>
                  <a:cubicBezTo>
                    <a:pt x="3526" y="944"/>
                    <a:pt x="3328" y="994"/>
                    <a:pt x="3140" y="1020"/>
                  </a:cubicBezTo>
                  <a:cubicBezTo>
                    <a:pt x="2951" y="1045"/>
                    <a:pt x="2771" y="1045"/>
                    <a:pt x="2601" y="1071"/>
                  </a:cubicBezTo>
                  <a:cubicBezTo>
                    <a:pt x="2430" y="1096"/>
                    <a:pt x="2268" y="1147"/>
                    <a:pt x="2109" y="1249"/>
                  </a:cubicBezTo>
                  <a:cubicBezTo>
                    <a:pt x="1949" y="1350"/>
                    <a:pt x="1792" y="1503"/>
                    <a:pt x="1626" y="1706"/>
                  </a:cubicBezTo>
                  <a:cubicBezTo>
                    <a:pt x="1460" y="1909"/>
                    <a:pt x="1285" y="2163"/>
                    <a:pt x="1112" y="2545"/>
                  </a:cubicBezTo>
                  <a:cubicBezTo>
                    <a:pt x="939" y="2926"/>
                    <a:pt x="768" y="3434"/>
                    <a:pt x="624" y="3968"/>
                  </a:cubicBezTo>
                  <a:cubicBezTo>
                    <a:pt x="481" y="4501"/>
                    <a:pt x="364" y="5060"/>
                    <a:pt x="258" y="5874"/>
                  </a:cubicBezTo>
                  <a:cubicBezTo>
                    <a:pt x="153" y="6687"/>
                    <a:pt x="58" y="7754"/>
                    <a:pt x="20" y="8796"/>
                  </a:cubicBezTo>
                  <a:cubicBezTo>
                    <a:pt x="-18" y="9838"/>
                    <a:pt x="0" y="10854"/>
                    <a:pt x="65" y="11820"/>
                  </a:cubicBezTo>
                  <a:cubicBezTo>
                    <a:pt x="130" y="12786"/>
                    <a:pt x="243" y="13700"/>
                    <a:pt x="380" y="14361"/>
                  </a:cubicBezTo>
                  <a:cubicBezTo>
                    <a:pt x="516" y="15022"/>
                    <a:pt x="678" y="15428"/>
                    <a:pt x="833" y="15682"/>
                  </a:cubicBezTo>
                  <a:cubicBezTo>
                    <a:pt x="988" y="15937"/>
                    <a:pt x="1136" y="16038"/>
                    <a:pt x="1305" y="16089"/>
                  </a:cubicBezTo>
                  <a:cubicBezTo>
                    <a:pt x="1473" y="16140"/>
                    <a:pt x="1662" y="16140"/>
                    <a:pt x="1828" y="16140"/>
                  </a:cubicBezTo>
                  <a:cubicBezTo>
                    <a:pt x="1994" y="16140"/>
                    <a:pt x="2138" y="16140"/>
                    <a:pt x="2295" y="16140"/>
                  </a:cubicBezTo>
                  <a:cubicBezTo>
                    <a:pt x="2452" y="16140"/>
                    <a:pt x="2623" y="16140"/>
                    <a:pt x="2789" y="16140"/>
                  </a:cubicBezTo>
                  <a:cubicBezTo>
                    <a:pt x="2955" y="16140"/>
                    <a:pt x="3117" y="16140"/>
                    <a:pt x="3286" y="16140"/>
                  </a:cubicBezTo>
                  <a:cubicBezTo>
                    <a:pt x="3454" y="16140"/>
                    <a:pt x="3629" y="16140"/>
                    <a:pt x="3807" y="16165"/>
                  </a:cubicBezTo>
                  <a:cubicBezTo>
                    <a:pt x="3984" y="16191"/>
                    <a:pt x="4164" y="16242"/>
                    <a:pt x="4346" y="16267"/>
                  </a:cubicBezTo>
                  <a:cubicBezTo>
                    <a:pt x="4527" y="16292"/>
                    <a:pt x="4712" y="16292"/>
                    <a:pt x="4900" y="16292"/>
                  </a:cubicBezTo>
                  <a:cubicBezTo>
                    <a:pt x="5089" y="16292"/>
                    <a:pt x="5282" y="16292"/>
                    <a:pt x="5471" y="16318"/>
                  </a:cubicBezTo>
                  <a:cubicBezTo>
                    <a:pt x="5659" y="16343"/>
                    <a:pt x="5844" y="16394"/>
                    <a:pt x="6030" y="16445"/>
                  </a:cubicBezTo>
                  <a:cubicBezTo>
                    <a:pt x="6216" y="16496"/>
                    <a:pt x="6405" y="16546"/>
                    <a:pt x="6591" y="16572"/>
                  </a:cubicBezTo>
                  <a:cubicBezTo>
                    <a:pt x="6778" y="16597"/>
                    <a:pt x="6962" y="16597"/>
                    <a:pt x="7142" y="16623"/>
                  </a:cubicBezTo>
                  <a:cubicBezTo>
                    <a:pt x="7321" y="16648"/>
                    <a:pt x="7496" y="16699"/>
                    <a:pt x="7678" y="16750"/>
                  </a:cubicBezTo>
                  <a:cubicBezTo>
                    <a:pt x="7860" y="16801"/>
                    <a:pt x="8049" y="16851"/>
                    <a:pt x="8233" y="16877"/>
                  </a:cubicBezTo>
                  <a:cubicBezTo>
                    <a:pt x="8417" y="16902"/>
                    <a:pt x="8597" y="16902"/>
                    <a:pt x="8783" y="16928"/>
                  </a:cubicBezTo>
                  <a:cubicBezTo>
                    <a:pt x="8970" y="16953"/>
                    <a:pt x="9163" y="17004"/>
                    <a:pt x="9358" y="17080"/>
                  </a:cubicBezTo>
                  <a:cubicBezTo>
                    <a:pt x="9554" y="17156"/>
                    <a:pt x="9751" y="17258"/>
                    <a:pt x="9947" y="17360"/>
                  </a:cubicBezTo>
                  <a:cubicBezTo>
                    <a:pt x="10142" y="17461"/>
                    <a:pt x="10335" y="17563"/>
                    <a:pt x="10528" y="17665"/>
                  </a:cubicBezTo>
                  <a:cubicBezTo>
                    <a:pt x="10721" y="17766"/>
                    <a:pt x="10915" y="17868"/>
                    <a:pt x="11105" y="17995"/>
                  </a:cubicBezTo>
                  <a:cubicBezTo>
                    <a:pt x="11296" y="18122"/>
                    <a:pt x="11485" y="18274"/>
                    <a:pt x="11669" y="18402"/>
                  </a:cubicBezTo>
                  <a:cubicBezTo>
                    <a:pt x="11853" y="18529"/>
                    <a:pt x="12033" y="18630"/>
                    <a:pt x="12215" y="18757"/>
                  </a:cubicBezTo>
                  <a:cubicBezTo>
                    <a:pt x="12397" y="18884"/>
                    <a:pt x="12581" y="19037"/>
                    <a:pt x="12758" y="19164"/>
                  </a:cubicBezTo>
                  <a:cubicBezTo>
                    <a:pt x="12936" y="19291"/>
                    <a:pt x="13106" y="19393"/>
                    <a:pt x="13282" y="19494"/>
                  </a:cubicBezTo>
                  <a:cubicBezTo>
                    <a:pt x="13457" y="19596"/>
                    <a:pt x="13636" y="19698"/>
                    <a:pt x="13816" y="19774"/>
                  </a:cubicBezTo>
                  <a:cubicBezTo>
                    <a:pt x="13996" y="19850"/>
                    <a:pt x="14175" y="19901"/>
                    <a:pt x="14357" y="19977"/>
                  </a:cubicBezTo>
                  <a:cubicBezTo>
                    <a:pt x="14539" y="20053"/>
                    <a:pt x="14723" y="20155"/>
                    <a:pt x="14903" y="20231"/>
                  </a:cubicBezTo>
                  <a:cubicBezTo>
                    <a:pt x="15083" y="20307"/>
                    <a:pt x="15258" y="20358"/>
                    <a:pt x="15433" y="20434"/>
                  </a:cubicBezTo>
                  <a:cubicBezTo>
                    <a:pt x="15608" y="20511"/>
                    <a:pt x="15783" y="20612"/>
                    <a:pt x="15952" y="20689"/>
                  </a:cubicBezTo>
                  <a:cubicBezTo>
                    <a:pt x="16120" y="20765"/>
                    <a:pt x="16282" y="20816"/>
                    <a:pt x="16446" y="20866"/>
                  </a:cubicBezTo>
                  <a:cubicBezTo>
                    <a:pt x="16610" y="20917"/>
                    <a:pt x="16776" y="20968"/>
                    <a:pt x="16931" y="21019"/>
                  </a:cubicBezTo>
                  <a:cubicBezTo>
                    <a:pt x="17086" y="21070"/>
                    <a:pt x="17230" y="21121"/>
                    <a:pt x="17398" y="21171"/>
                  </a:cubicBezTo>
                  <a:cubicBezTo>
                    <a:pt x="17567" y="21222"/>
                    <a:pt x="17760" y="21273"/>
                    <a:pt x="17944" y="21324"/>
                  </a:cubicBezTo>
                  <a:cubicBezTo>
                    <a:pt x="18128" y="21375"/>
                    <a:pt x="18303" y="21426"/>
                    <a:pt x="18476" y="21476"/>
                  </a:cubicBezTo>
                  <a:cubicBezTo>
                    <a:pt x="18649" y="21527"/>
                    <a:pt x="18820" y="21578"/>
                    <a:pt x="18984" y="21578"/>
                  </a:cubicBezTo>
                  <a:cubicBezTo>
                    <a:pt x="19148" y="21578"/>
                    <a:pt x="19305" y="21527"/>
                    <a:pt x="19462" y="21451"/>
                  </a:cubicBezTo>
                  <a:cubicBezTo>
                    <a:pt x="19619" y="21375"/>
                    <a:pt x="19776" y="21273"/>
                    <a:pt x="19952" y="21095"/>
                  </a:cubicBezTo>
                  <a:cubicBezTo>
                    <a:pt x="20127" y="20917"/>
                    <a:pt x="20320" y="20663"/>
                    <a:pt x="20495" y="20307"/>
                  </a:cubicBezTo>
                  <a:cubicBezTo>
                    <a:pt x="20670" y="19952"/>
                    <a:pt x="20827" y="19494"/>
                    <a:pt x="20973" y="18910"/>
                  </a:cubicBezTo>
                  <a:cubicBezTo>
                    <a:pt x="21119" y="18325"/>
                    <a:pt x="21254" y="17614"/>
                    <a:pt x="21360" y="16623"/>
                  </a:cubicBezTo>
                  <a:cubicBezTo>
                    <a:pt x="21465" y="15632"/>
                    <a:pt x="21542" y="14361"/>
                    <a:pt x="21562" y="13218"/>
                  </a:cubicBezTo>
                  <a:cubicBezTo>
                    <a:pt x="21582" y="12074"/>
                    <a:pt x="21546" y="11058"/>
                    <a:pt x="21454" y="10016"/>
                  </a:cubicBezTo>
                  <a:cubicBezTo>
                    <a:pt x="21362" y="8974"/>
                    <a:pt x="21214" y="7906"/>
                    <a:pt x="21050" y="6966"/>
                  </a:cubicBezTo>
                  <a:cubicBezTo>
                    <a:pt x="20886" y="6026"/>
                    <a:pt x="20706" y="5213"/>
                    <a:pt x="20531" y="4552"/>
                  </a:cubicBezTo>
                  <a:cubicBezTo>
                    <a:pt x="20356" y="3891"/>
                    <a:pt x="20185" y="3383"/>
                    <a:pt x="20005" y="2900"/>
                  </a:cubicBezTo>
                  <a:cubicBezTo>
                    <a:pt x="19826" y="2418"/>
                    <a:pt x="19637" y="1960"/>
                    <a:pt x="19466" y="1579"/>
                  </a:cubicBezTo>
                  <a:cubicBezTo>
                    <a:pt x="19296" y="1198"/>
                    <a:pt x="19143" y="893"/>
                    <a:pt x="18945" y="639"/>
                  </a:cubicBezTo>
                  <a:cubicBezTo>
                    <a:pt x="18748" y="385"/>
                    <a:pt x="18505" y="181"/>
                    <a:pt x="18317" y="80"/>
                  </a:cubicBezTo>
                  <a:cubicBezTo>
                    <a:pt x="18128" y="-22"/>
                    <a:pt x="17993" y="-22"/>
                    <a:pt x="17811" y="54"/>
                  </a:cubicBezTo>
                  <a:cubicBezTo>
                    <a:pt x="17629" y="130"/>
                    <a:pt x="17400" y="283"/>
                    <a:pt x="17239" y="435"/>
                  </a:cubicBezTo>
                  <a:cubicBezTo>
                    <a:pt x="17077" y="588"/>
                    <a:pt x="16983" y="740"/>
                    <a:pt x="16888" y="893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5" name="Line"/>
            <p:cNvSpPr/>
            <p:nvPr/>
          </p:nvSpPr>
          <p:spPr>
            <a:xfrm>
              <a:off x="8776639" y="4260849"/>
              <a:ext cx="172452" cy="447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3" h="21456" fill="norm" stroke="1" extrusionOk="0">
                  <a:moveTo>
                    <a:pt x="20422" y="608"/>
                  </a:moveTo>
                  <a:cubicBezTo>
                    <a:pt x="19121" y="304"/>
                    <a:pt x="17820" y="0"/>
                    <a:pt x="16519" y="0"/>
                  </a:cubicBezTo>
                  <a:cubicBezTo>
                    <a:pt x="15217" y="0"/>
                    <a:pt x="13916" y="304"/>
                    <a:pt x="11964" y="1521"/>
                  </a:cubicBezTo>
                  <a:cubicBezTo>
                    <a:pt x="10013" y="2738"/>
                    <a:pt x="7410" y="4868"/>
                    <a:pt x="5198" y="7707"/>
                  </a:cubicBezTo>
                  <a:cubicBezTo>
                    <a:pt x="2986" y="10546"/>
                    <a:pt x="1164" y="14096"/>
                    <a:pt x="384" y="16530"/>
                  </a:cubicBezTo>
                  <a:cubicBezTo>
                    <a:pt x="-397" y="18963"/>
                    <a:pt x="-137" y="20282"/>
                    <a:pt x="2596" y="20941"/>
                  </a:cubicBezTo>
                  <a:cubicBezTo>
                    <a:pt x="5328" y="21600"/>
                    <a:pt x="10533" y="21600"/>
                    <a:pt x="14046" y="21093"/>
                  </a:cubicBezTo>
                  <a:cubicBezTo>
                    <a:pt x="17560" y="20586"/>
                    <a:pt x="19381" y="19572"/>
                    <a:pt x="21203" y="185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6" name="Line"/>
            <p:cNvSpPr/>
            <p:nvPr/>
          </p:nvSpPr>
          <p:spPr>
            <a:xfrm>
              <a:off x="8983383" y="4495800"/>
              <a:ext cx="109871" cy="179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3" h="21300" fill="norm" stroke="1" extrusionOk="0">
                  <a:moveTo>
                    <a:pt x="16320" y="0"/>
                  </a:moveTo>
                  <a:cubicBezTo>
                    <a:pt x="10720" y="3265"/>
                    <a:pt x="5120" y="6530"/>
                    <a:pt x="2320" y="9419"/>
                  </a:cubicBezTo>
                  <a:cubicBezTo>
                    <a:pt x="-480" y="12307"/>
                    <a:pt x="-480" y="14819"/>
                    <a:pt x="920" y="16953"/>
                  </a:cubicBezTo>
                  <a:cubicBezTo>
                    <a:pt x="2320" y="19088"/>
                    <a:pt x="5120" y="20847"/>
                    <a:pt x="8720" y="21223"/>
                  </a:cubicBezTo>
                  <a:cubicBezTo>
                    <a:pt x="12320" y="21600"/>
                    <a:pt x="16720" y="20595"/>
                    <a:pt x="18920" y="18209"/>
                  </a:cubicBezTo>
                  <a:cubicBezTo>
                    <a:pt x="21120" y="15823"/>
                    <a:pt x="21120" y="12056"/>
                    <a:pt x="20120" y="9670"/>
                  </a:cubicBezTo>
                  <a:cubicBezTo>
                    <a:pt x="19120" y="7284"/>
                    <a:pt x="17120" y="6279"/>
                    <a:pt x="15120" y="52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7" name="Line"/>
            <p:cNvSpPr/>
            <p:nvPr/>
          </p:nvSpPr>
          <p:spPr>
            <a:xfrm>
              <a:off x="9171340" y="4469269"/>
              <a:ext cx="222251" cy="1673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8" fill="norm" stroke="1" extrusionOk="0">
                  <a:moveTo>
                    <a:pt x="0" y="1764"/>
                  </a:moveTo>
                  <a:cubicBezTo>
                    <a:pt x="823" y="7434"/>
                    <a:pt x="1646" y="13104"/>
                    <a:pt x="1851" y="16614"/>
                  </a:cubicBezTo>
                  <a:cubicBezTo>
                    <a:pt x="2057" y="20124"/>
                    <a:pt x="1646" y="21474"/>
                    <a:pt x="1337" y="21339"/>
                  </a:cubicBezTo>
                  <a:cubicBezTo>
                    <a:pt x="1029" y="21204"/>
                    <a:pt x="823" y="19584"/>
                    <a:pt x="926" y="16884"/>
                  </a:cubicBezTo>
                  <a:cubicBezTo>
                    <a:pt x="1029" y="14184"/>
                    <a:pt x="1440" y="10404"/>
                    <a:pt x="1954" y="7839"/>
                  </a:cubicBezTo>
                  <a:cubicBezTo>
                    <a:pt x="2469" y="5274"/>
                    <a:pt x="3086" y="3924"/>
                    <a:pt x="3909" y="3114"/>
                  </a:cubicBezTo>
                  <a:cubicBezTo>
                    <a:pt x="4731" y="2304"/>
                    <a:pt x="5760" y="2034"/>
                    <a:pt x="6686" y="3789"/>
                  </a:cubicBezTo>
                  <a:cubicBezTo>
                    <a:pt x="7611" y="5544"/>
                    <a:pt x="8434" y="9324"/>
                    <a:pt x="9051" y="12024"/>
                  </a:cubicBezTo>
                  <a:cubicBezTo>
                    <a:pt x="9669" y="14724"/>
                    <a:pt x="10080" y="16344"/>
                    <a:pt x="10286" y="16479"/>
                  </a:cubicBezTo>
                  <a:cubicBezTo>
                    <a:pt x="10491" y="16614"/>
                    <a:pt x="10491" y="15264"/>
                    <a:pt x="10903" y="12834"/>
                  </a:cubicBezTo>
                  <a:cubicBezTo>
                    <a:pt x="11314" y="10404"/>
                    <a:pt x="12137" y="6894"/>
                    <a:pt x="13166" y="4329"/>
                  </a:cubicBezTo>
                  <a:cubicBezTo>
                    <a:pt x="14194" y="1764"/>
                    <a:pt x="15429" y="144"/>
                    <a:pt x="16354" y="9"/>
                  </a:cubicBezTo>
                  <a:cubicBezTo>
                    <a:pt x="17280" y="-126"/>
                    <a:pt x="17897" y="1224"/>
                    <a:pt x="18309" y="3654"/>
                  </a:cubicBezTo>
                  <a:cubicBezTo>
                    <a:pt x="18720" y="6084"/>
                    <a:pt x="18926" y="9594"/>
                    <a:pt x="19029" y="12159"/>
                  </a:cubicBezTo>
                  <a:cubicBezTo>
                    <a:pt x="19131" y="14724"/>
                    <a:pt x="19131" y="16344"/>
                    <a:pt x="19543" y="17424"/>
                  </a:cubicBezTo>
                  <a:cubicBezTo>
                    <a:pt x="19954" y="18504"/>
                    <a:pt x="20777" y="19044"/>
                    <a:pt x="21600" y="195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8" name="Line"/>
            <p:cNvSpPr/>
            <p:nvPr/>
          </p:nvSpPr>
          <p:spPr>
            <a:xfrm>
              <a:off x="9434584" y="4385332"/>
              <a:ext cx="83102" cy="4883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1" h="21480" fill="norm" stroke="1" extrusionOk="0">
                  <a:moveTo>
                    <a:pt x="5742" y="4580"/>
                  </a:moveTo>
                  <a:cubicBezTo>
                    <a:pt x="4662" y="6908"/>
                    <a:pt x="3582" y="9235"/>
                    <a:pt x="3312" y="11796"/>
                  </a:cubicBezTo>
                  <a:cubicBezTo>
                    <a:pt x="3042" y="14356"/>
                    <a:pt x="3582" y="17149"/>
                    <a:pt x="3852" y="18918"/>
                  </a:cubicBezTo>
                  <a:cubicBezTo>
                    <a:pt x="4122" y="20687"/>
                    <a:pt x="4122" y="21432"/>
                    <a:pt x="3852" y="21478"/>
                  </a:cubicBezTo>
                  <a:cubicBezTo>
                    <a:pt x="3582" y="21525"/>
                    <a:pt x="3042" y="20873"/>
                    <a:pt x="2232" y="19104"/>
                  </a:cubicBezTo>
                  <a:cubicBezTo>
                    <a:pt x="1422" y="17335"/>
                    <a:pt x="342" y="14449"/>
                    <a:pt x="72" y="11516"/>
                  </a:cubicBezTo>
                  <a:cubicBezTo>
                    <a:pt x="-198" y="8584"/>
                    <a:pt x="342" y="5604"/>
                    <a:pt x="882" y="3835"/>
                  </a:cubicBezTo>
                  <a:cubicBezTo>
                    <a:pt x="1422" y="2066"/>
                    <a:pt x="1962" y="1508"/>
                    <a:pt x="3042" y="1042"/>
                  </a:cubicBezTo>
                  <a:cubicBezTo>
                    <a:pt x="4122" y="577"/>
                    <a:pt x="5742" y="204"/>
                    <a:pt x="7902" y="65"/>
                  </a:cubicBezTo>
                  <a:cubicBezTo>
                    <a:pt x="10062" y="-75"/>
                    <a:pt x="12762" y="18"/>
                    <a:pt x="14922" y="297"/>
                  </a:cubicBezTo>
                  <a:cubicBezTo>
                    <a:pt x="17082" y="577"/>
                    <a:pt x="18702" y="1042"/>
                    <a:pt x="19782" y="1880"/>
                  </a:cubicBezTo>
                  <a:cubicBezTo>
                    <a:pt x="20862" y="2718"/>
                    <a:pt x="21402" y="3928"/>
                    <a:pt x="21132" y="4906"/>
                  </a:cubicBezTo>
                  <a:cubicBezTo>
                    <a:pt x="20862" y="5884"/>
                    <a:pt x="19782" y="6628"/>
                    <a:pt x="17082" y="7280"/>
                  </a:cubicBezTo>
                  <a:cubicBezTo>
                    <a:pt x="14382" y="7932"/>
                    <a:pt x="10062" y="8491"/>
                    <a:pt x="7632" y="8444"/>
                  </a:cubicBezTo>
                  <a:cubicBezTo>
                    <a:pt x="5202" y="8397"/>
                    <a:pt x="4662" y="7746"/>
                    <a:pt x="4122" y="70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9" name="Line"/>
            <p:cNvSpPr/>
            <p:nvPr/>
          </p:nvSpPr>
          <p:spPr>
            <a:xfrm>
              <a:off x="9568946" y="4071348"/>
              <a:ext cx="256445" cy="464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65" fill="norm" stroke="1" extrusionOk="0">
                  <a:moveTo>
                    <a:pt x="735" y="14615"/>
                  </a:moveTo>
                  <a:cubicBezTo>
                    <a:pt x="558" y="15592"/>
                    <a:pt x="381" y="16569"/>
                    <a:pt x="204" y="17449"/>
                  </a:cubicBezTo>
                  <a:cubicBezTo>
                    <a:pt x="27" y="18329"/>
                    <a:pt x="-150" y="19111"/>
                    <a:pt x="204" y="19502"/>
                  </a:cubicBezTo>
                  <a:cubicBezTo>
                    <a:pt x="558" y="19892"/>
                    <a:pt x="1443" y="19892"/>
                    <a:pt x="2506" y="19355"/>
                  </a:cubicBezTo>
                  <a:cubicBezTo>
                    <a:pt x="3568" y="18817"/>
                    <a:pt x="4807" y="17742"/>
                    <a:pt x="5693" y="17009"/>
                  </a:cubicBezTo>
                  <a:cubicBezTo>
                    <a:pt x="6578" y="16276"/>
                    <a:pt x="7109" y="15885"/>
                    <a:pt x="7375" y="15934"/>
                  </a:cubicBezTo>
                  <a:cubicBezTo>
                    <a:pt x="7640" y="15983"/>
                    <a:pt x="7640" y="16472"/>
                    <a:pt x="7729" y="17449"/>
                  </a:cubicBezTo>
                  <a:cubicBezTo>
                    <a:pt x="7817" y="18426"/>
                    <a:pt x="7994" y="19892"/>
                    <a:pt x="8525" y="20674"/>
                  </a:cubicBezTo>
                  <a:cubicBezTo>
                    <a:pt x="9057" y="21456"/>
                    <a:pt x="9942" y="21554"/>
                    <a:pt x="10650" y="21407"/>
                  </a:cubicBezTo>
                  <a:cubicBezTo>
                    <a:pt x="11358" y="21261"/>
                    <a:pt x="11889" y="20870"/>
                    <a:pt x="12686" y="19111"/>
                  </a:cubicBezTo>
                  <a:cubicBezTo>
                    <a:pt x="13483" y="17351"/>
                    <a:pt x="14545" y="14224"/>
                    <a:pt x="15519" y="11047"/>
                  </a:cubicBezTo>
                  <a:cubicBezTo>
                    <a:pt x="16493" y="7871"/>
                    <a:pt x="17378" y="4645"/>
                    <a:pt x="17909" y="2691"/>
                  </a:cubicBezTo>
                  <a:cubicBezTo>
                    <a:pt x="18440" y="736"/>
                    <a:pt x="18617" y="52"/>
                    <a:pt x="18706" y="3"/>
                  </a:cubicBezTo>
                  <a:cubicBezTo>
                    <a:pt x="18794" y="-46"/>
                    <a:pt x="18794" y="540"/>
                    <a:pt x="18617" y="2691"/>
                  </a:cubicBezTo>
                  <a:cubicBezTo>
                    <a:pt x="18440" y="4841"/>
                    <a:pt x="18086" y="8555"/>
                    <a:pt x="17998" y="11389"/>
                  </a:cubicBezTo>
                  <a:cubicBezTo>
                    <a:pt x="17909" y="14224"/>
                    <a:pt x="18086" y="16178"/>
                    <a:pt x="18529" y="17351"/>
                  </a:cubicBezTo>
                  <a:cubicBezTo>
                    <a:pt x="18971" y="18524"/>
                    <a:pt x="19680" y="18915"/>
                    <a:pt x="20211" y="18817"/>
                  </a:cubicBezTo>
                  <a:cubicBezTo>
                    <a:pt x="20742" y="18720"/>
                    <a:pt x="21096" y="18133"/>
                    <a:pt x="21273" y="17596"/>
                  </a:cubicBezTo>
                  <a:cubicBezTo>
                    <a:pt x="21450" y="17058"/>
                    <a:pt x="21450" y="16569"/>
                    <a:pt x="21450" y="160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0" name="Line"/>
            <p:cNvSpPr/>
            <p:nvPr/>
          </p:nvSpPr>
          <p:spPr>
            <a:xfrm>
              <a:off x="9749190" y="3962399"/>
              <a:ext cx="368352" cy="459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1505" fill="norm" stroke="1" extrusionOk="0">
                  <a:moveTo>
                    <a:pt x="1481" y="19024"/>
                  </a:moveTo>
                  <a:cubicBezTo>
                    <a:pt x="741" y="18826"/>
                    <a:pt x="0" y="18628"/>
                    <a:pt x="0" y="18429"/>
                  </a:cubicBezTo>
                  <a:cubicBezTo>
                    <a:pt x="0" y="18231"/>
                    <a:pt x="741" y="18033"/>
                    <a:pt x="2098" y="17934"/>
                  </a:cubicBezTo>
                  <a:cubicBezTo>
                    <a:pt x="3456" y="17835"/>
                    <a:pt x="5431" y="17835"/>
                    <a:pt x="6727" y="17835"/>
                  </a:cubicBezTo>
                  <a:cubicBezTo>
                    <a:pt x="8023" y="17835"/>
                    <a:pt x="8640" y="17835"/>
                    <a:pt x="8640" y="17983"/>
                  </a:cubicBezTo>
                  <a:cubicBezTo>
                    <a:pt x="8640" y="18132"/>
                    <a:pt x="8023" y="18429"/>
                    <a:pt x="7529" y="18776"/>
                  </a:cubicBezTo>
                  <a:cubicBezTo>
                    <a:pt x="7035" y="19123"/>
                    <a:pt x="6665" y="19519"/>
                    <a:pt x="6357" y="19965"/>
                  </a:cubicBezTo>
                  <a:cubicBezTo>
                    <a:pt x="6048" y="20411"/>
                    <a:pt x="5801" y="20906"/>
                    <a:pt x="5986" y="21105"/>
                  </a:cubicBezTo>
                  <a:cubicBezTo>
                    <a:pt x="6171" y="21303"/>
                    <a:pt x="6789" y="21204"/>
                    <a:pt x="7406" y="20857"/>
                  </a:cubicBezTo>
                  <a:cubicBezTo>
                    <a:pt x="8023" y="20510"/>
                    <a:pt x="8640" y="19916"/>
                    <a:pt x="9195" y="19470"/>
                  </a:cubicBezTo>
                  <a:cubicBezTo>
                    <a:pt x="9751" y="19024"/>
                    <a:pt x="10245" y="18727"/>
                    <a:pt x="10491" y="18826"/>
                  </a:cubicBezTo>
                  <a:cubicBezTo>
                    <a:pt x="10738" y="18925"/>
                    <a:pt x="10738" y="19420"/>
                    <a:pt x="10800" y="19916"/>
                  </a:cubicBezTo>
                  <a:cubicBezTo>
                    <a:pt x="10862" y="20411"/>
                    <a:pt x="10985" y="20906"/>
                    <a:pt x="11417" y="21204"/>
                  </a:cubicBezTo>
                  <a:cubicBezTo>
                    <a:pt x="11849" y="21501"/>
                    <a:pt x="12590" y="21600"/>
                    <a:pt x="13207" y="21402"/>
                  </a:cubicBezTo>
                  <a:cubicBezTo>
                    <a:pt x="13824" y="21204"/>
                    <a:pt x="14318" y="20708"/>
                    <a:pt x="15120" y="18925"/>
                  </a:cubicBezTo>
                  <a:cubicBezTo>
                    <a:pt x="15922" y="17141"/>
                    <a:pt x="17033" y="14070"/>
                    <a:pt x="17959" y="10899"/>
                  </a:cubicBezTo>
                  <a:cubicBezTo>
                    <a:pt x="18885" y="7728"/>
                    <a:pt x="19625" y="4459"/>
                    <a:pt x="20057" y="2527"/>
                  </a:cubicBezTo>
                  <a:cubicBezTo>
                    <a:pt x="20489" y="594"/>
                    <a:pt x="20613" y="0"/>
                    <a:pt x="20613" y="0"/>
                  </a:cubicBezTo>
                  <a:cubicBezTo>
                    <a:pt x="20613" y="0"/>
                    <a:pt x="20489" y="594"/>
                    <a:pt x="20181" y="2725"/>
                  </a:cubicBezTo>
                  <a:cubicBezTo>
                    <a:pt x="19872" y="4855"/>
                    <a:pt x="19378" y="8521"/>
                    <a:pt x="19008" y="11494"/>
                  </a:cubicBezTo>
                  <a:cubicBezTo>
                    <a:pt x="18638" y="14466"/>
                    <a:pt x="18391" y="16745"/>
                    <a:pt x="18267" y="18132"/>
                  </a:cubicBezTo>
                  <a:cubicBezTo>
                    <a:pt x="18144" y="19519"/>
                    <a:pt x="18144" y="20015"/>
                    <a:pt x="18453" y="20213"/>
                  </a:cubicBezTo>
                  <a:cubicBezTo>
                    <a:pt x="18761" y="20411"/>
                    <a:pt x="19378" y="20312"/>
                    <a:pt x="19995" y="20064"/>
                  </a:cubicBezTo>
                  <a:cubicBezTo>
                    <a:pt x="20613" y="19817"/>
                    <a:pt x="21230" y="19420"/>
                    <a:pt x="21415" y="18727"/>
                  </a:cubicBezTo>
                  <a:cubicBezTo>
                    <a:pt x="21600" y="18033"/>
                    <a:pt x="21353" y="17042"/>
                    <a:pt x="21106" y="160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1" name="Line"/>
            <p:cNvSpPr/>
            <p:nvPr/>
          </p:nvSpPr>
          <p:spPr>
            <a:xfrm>
              <a:off x="9977790" y="4102099"/>
              <a:ext cx="254001" cy="243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15777"/>
                  </a:moveTo>
                  <a:cubicBezTo>
                    <a:pt x="4320" y="15590"/>
                    <a:pt x="3240" y="15402"/>
                    <a:pt x="2160" y="15308"/>
                  </a:cubicBezTo>
                  <a:cubicBezTo>
                    <a:pt x="1080" y="15214"/>
                    <a:pt x="0" y="15214"/>
                    <a:pt x="0" y="14932"/>
                  </a:cubicBezTo>
                  <a:cubicBezTo>
                    <a:pt x="0" y="14650"/>
                    <a:pt x="1080" y="14087"/>
                    <a:pt x="3780" y="13054"/>
                  </a:cubicBezTo>
                  <a:cubicBezTo>
                    <a:pt x="6480" y="12021"/>
                    <a:pt x="10800" y="10518"/>
                    <a:pt x="13410" y="9579"/>
                  </a:cubicBezTo>
                  <a:cubicBezTo>
                    <a:pt x="16020" y="8640"/>
                    <a:pt x="16920" y="8264"/>
                    <a:pt x="17100" y="8828"/>
                  </a:cubicBezTo>
                  <a:cubicBezTo>
                    <a:pt x="17280" y="9391"/>
                    <a:pt x="16740" y="10894"/>
                    <a:pt x="16380" y="12866"/>
                  </a:cubicBezTo>
                  <a:cubicBezTo>
                    <a:pt x="16020" y="14838"/>
                    <a:pt x="15840" y="17280"/>
                    <a:pt x="15750" y="18970"/>
                  </a:cubicBezTo>
                  <a:cubicBezTo>
                    <a:pt x="15660" y="20661"/>
                    <a:pt x="15660" y="21600"/>
                    <a:pt x="15750" y="21600"/>
                  </a:cubicBezTo>
                  <a:cubicBezTo>
                    <a:pt x="15840" y="21600"/>
                    <a:pt x="16020" y="20661"/>
                    <a:pt x="16380" y="17750"/>
                  </a:cubicBezTo>
                  <a:cubicBezTo>
                    <a:pt x="16740" y="14838"/>
                    <a:pt x="17280" y="9955"/>
                    <a:pt x="18180" y="6668"/>
                  </a:cubicBezTo>
                  <a:cubicBezTo>
                    <a:pt x="19080" y="3381"/>
                    <a:pt x="20340" y="169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2" name="Line"/>
            <p:cNvSpPr/>
            <p:nvPr/>
          </p:nvSpPr>
          <p:spPr>
            <a:xfrm>
              <a:off x="10217373" y="4097497"/>
              <a:ext cx="249368" cy="220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430" fill="norm" stroke="1" extrusionOk="0">
                  <a:moveTo>
                    <a:pt x="6137" y="7853"/>
                  </a:moveTo>
                  <a:cubicBezTo>
                    <a:pt x="5229" y="7647"/>
                    <a:pt x="4322" y="7441"/>
                    <a:pt x="3233" y="8367"/>
                  </a:cubicBezTo>
                  <a:cubicBezTo>
                    <a:pt x="2144" y="9293"/>
                    <a:pt x="873" y="11350"/>
                    <a:pt x="329" y="13407"/>
                  </a:cubicBezTo>
                  <a:cubicBezTo>
                    <a:pt x="-216" y="15464"/>
                    <a:pt x="-34" y="17521"/>
                    <a:pt x="510" y="18756"/>
                  </a:cubicBezTo>
                  <a:cubicBezTo>
                    <a:pt x="1055" y="19990"/>
                    <a:pt x="1962" y="20401"/>
                    <a:pt x="3142" y="20093"/>
                  </a:cubicBezTo>
                  <a:cubicBezTo>
                    <a:pt x="4322" y="19784"/>
                    <a:pt x="5774" y="18756"/>
                    <a:pt x="6591" y="17727"/>
                  </a:cubicBezTo>
                  <a:cubicBezTo>
                    <a:pt x="7408" y="16699"/>
                    <a:pt x="7589" y="15670"/>
                    <a:pt x="7680" y="14230"/>
                  </a:cubicBezTo>
                  <a:cubicBezTo>
                    <a:pt x="7771" y="12790"/>
                    <a:pt x="7771" y="10939"/>
                    <a:pt x="8406" y="9807"/>
                  </a:cubicBezTo>
                  <a:cubicBezTo>
                    <a:pt x="9041" y="8676"/>
                    <a:pt x="10312" y="8264"/>
                    <a:pt x="11038" y="8676"/>
                  </a:cubicBezTo>
                  <a:cubicBezTo>
                    <a:pt x="11764" y="9087"/>
                    <a:pt x="11945" y="10321"/>
                    <a:pt x="11945" y="12070"/>
                  </a:cubicBezTo>
                  <a:cubicBezTo>
                    <a:pt x="11945" y="13819"/>
                    <a:pt x="11764" y="16081"/>
                    <a:pt x="11492" y="17933"/>
                  </a:cubicBezTo>
                  <a:cubicBezTo>
                    <a:pt x="11219" y="19784"/>
                    <a:pt x="10856" y="21224"/>
                    <a:pt x="10675" y="21121"/>
                  </a:cubicBezTo>
                  <a:cubicBezTo>
                    <a:pt x="10493" y="21019"/>
                    <a:pt x="10493" y="19373"/>
                    <a:pt x="11310" y="15773"/>
                  </a:cubicBezTo>
                  <a:cubicBezTo>
                    <a:pt x="12127" y="12173"/>
                    <a:pt x="13760" y="6619"/>
                    <a:pt x="15122" y="3533"/>
                  </a:cubicBezTo>
                  <a:cubicBezTo>
                    <a:pt x="16483" y="447"/>
                    <a:pt x="17572" y="-170"/>
                    <a:pt x="18208" y="36"/>
                  </a:cubicBezTo>
                  <a:cubicBezTo>
                    <a:pt x="18843" y="241"/>
                    <a:pt x="19024" y="1270"/>
                    <a:pt x="19115" y="4150"/>
                  </a:cubicBezTo>
                  <a:cubicBezTo>
                    <a:pt x="19206" y="7030"/>
                    <a:pt x="19206" y="11761"/>
                    <a:pt x="19206" y="14847"/>
                  </a:cubicBezTo>
                  <a:cubicBezTo>
                    <a:pt x="19206" y="17933"/>
                    <a:pt x="19206" y="19373"/>
                    <a:pt x="19569" y="20196"/>
                  </a:cubicBezTo>
                  <a:cubicBezTo>
                    <a:pt x="19932" y="21019"/>
                    <a:pt x="20658" y="21224"/>
                    <a:pt x="21384" y="21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3" name="Line"/>
            <p:cNvSpPr/>
            <p:nvPr/>
          </p:nvSpPr>
          <p:spPr>
            <a:xfrm>
              <a:off x="10510640" y="3801895"/>
              <a:ext cx="392135" cy="659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432" fill="norm" stroke="1" extrusionOk="0">
                  <a:moveTo>
                    <a:pt x="1424" y="14090"/>
                  </a:moveTo>
                  <a:cubicBezTo>
                    <a:pt x="2004" y="13333"/>
                    <a:pt x="2585" y="12576"/>
                    <a:pt x="2933" y="11992"/>
                  </a:cubicBezTo>
                  <a:cubicBezTo>
                    <a:pt x="3282" y="11407"/>
                    <a:pt x="3398" y="10994"/>
                    <a:pt x="3166" y="10788"/>
                  </a:cubicBezTo>
                  <a:cubicBezTo>
                    <a:pt x="2933" y="10581"/>
                    <a:pt x="2353" y="10581"/>
                    <a:pt x="1830" y="10788"/>
                  </a:cubicBezTo>
                  <a:cubicBezTo>
                    <a:pt x="1308" y="10994"/>
                    <a:pt x="843" y="11407"/>
                    <a:pt x="495" y="11785"/>
                  </a:cubicBezTo>
                  <a:cubicBezTo>
                    <a:pt x="146" y="12164"/>
                    <a:pt x="-86" y="12508"/>
                    <a:pt x="30" y="12783"/>
                  </a:cubicBezTo>
                  <a:cubicBezTo>
                    <a:pt x="146" y="13058"/>
                    <a:pt x="611" y="13264"/>
                    <a:pt x="1133" y="13367"/>
                  </a:cubicBezTo>
                  <a:cubicBezTo>
                    <a:pt x="1656" y="13471"/>
                    <a:pt x="2237" y="13471"/>
                    <a:pt x="2643" y="13711"/>
                  </a:cubicBezTo>
                  <a:cubicBezTo>
                    <a:pt x="3049" y="13952"/>
                    <a:pt x="3282" y="14434"/>
                    <a:pt x="3688" y="14606"/>
                  </a:cubicBezTo>
                  <a:cubicBezTo>
                    <a:pt x="4095" y="14778"/>
                    <a:pt x="4675" y="14640"/>
                    <a:pt x="5546" y="13815"/>
                  </a:cubicBezTo>
                  <a:cubicBezTo>
                    <a:pt x="6417" y="12989"/>
                    <a:pt x="7579" y="11476"/>
                    <a:pt x="8856" y="9653"/>
                  </a:cubicBezTo>
                  <a:cubicBezTo>
                    <a:pt x="10133" y="7830"/>
                    <a:pt x="11527" y="5697"/>
                    <a:pt x="12456" y="4184"/>
                  </a:cubicBezTo>
                  <a:cubicBezTo>
                    <a:pt x="13385" y="2671"/>
                    <a:pt x="13849" y="1776"/>
                    <a:pt x="14140" y="1157"/>
                  </a:cubicBezTo>
                  <a:cubicBezTo>
                    <a:pt x="14430" y="538"/>
                    <a:pt x="14546" y="194"/>
                    <a:pt x="14314" y="57"/>
                  </a:cubicBezTo>
                  <a:cubicBezTo>
                    <a:pt x="14082" y="-81"/>
                    <a:pt x="13501" y="-12"/>
                    <a:pt x="12862" y="744"/>
                  </a:cubicBezTo>
                  <a:cubicBezTo>
                    <a:pt x="12224" y="1501"/>
                    <a:pt x="11527" y="2946"/>
                    <a:pt x="10946" y="4803"/>
                  </a:cubicBezTo>
                  <a:cubicBezTo>
                    <a:pt x="10366" y="6660"/>
                    <a:pt x="9901" y="8930"/>
                    <a:pt x="9669" y="10237"/>
                  </a:cubicBezTo>
                  <a:cubicBezTo>
                    <a:pt x="9437" y="11544"/>
                    <a:pt x="9437" y="11888"/>
                    <a:pt x="9437" y="12267"/>
                  </a:cubicBezTo>
                  <a:cubicBezTo>
                    <a:pt x="9437" y="12645"/>
                    <a:pt x="9437" y="13058"/>
                    <a:pt x="9727" y="13333"/>
                  </a:cubicBezTo>
                  <a:cubicBezTo>
                    <a:pt x="10017" y="13608"/>
                    <a:pt x="10598" y="13746"/>
                    <a:pt x="11062" y="13608"/>
                  </a:cubicBezTo>
                  <a:cubicBezTo>
                    <a:pt x="11527" y="13471"/>
                    <a:pt x="11875" y="13058"/>
                    <a:pt x="12688" y="11785"/>
                  </a:cubicBezTo>
                  <a:cubicBezTo>
                    <a:pt x="13501" y="10513"/>
                    <a:pt x="14779" y="8380"/>
                    <a:pt x="15649" y="6626"/>
                  </a:cubicBezTo>
                  <a:cubicBezTo>
                    <a:pt x="16520" y="4872"/>
                    <a:pt x="16985" y="3496"/>
                    <a:pt x="17275" y="2636"/>
                  </a:cubicBezTo>
                  <a:cubicBezTo>
                    <a:pt x="17566" y="1776"/>
                    <a:pt x="17682" y="1432"/>
                    <a:pt x="17508" y="1501"/>
                  </a:cubicBezTo>
                  <a:cubicBezTo>
                    <a:pt x="17333" y="1570"/>
                    <a:pt x="16869" y="2051"/>
                    <a:pt x="16346" y="3599"/>
                  </a:cubicBezTo>
                  <a:cubicBezTo>
                    <a:pt x="15824" y="5147"/>
                    <a:pt x="15243" y="7761"/>
                    <a:pt x="14953" y="9240"/>
                  </a:cubicBezTo>
                  <a:cubicBezTo>
                    <a:pt x="14662" y="10719"/>
                    <a:pt x="14662" y="11063"/>
                    <a:pt x="14662" y="11407"/>
                  </a:cubicBezTo>
                  <a:cubicBezTo>
                    <a:pt x="14662" y="11751"/>
                    <a:pt x="14662" y="12095"/>
                    <a:pt x="14953" y="12198"/>
                  </a:cubicBezTo>
                  <a:cubicBezTo>
                    <a:pt x="15243" y="12301"/>
                    <a:pt x="15824" y="12164"/>
                    <a:pt x="16230" y="11888"/>
                  </a:cubicBezTo>
                  <a:cubicBezTo>
                    <a:pt x="16637" y="11613"/>
                    <a:pt x="16869" y="11201"/>
                    <a:pt x="17159" y="10788"/>
                  </a:cubicBezTo>
                  <a:cubicBezTo>
                    <a:pt x="17449" y="10375"/>
                    <a:pt x="17798" y="9962"/>
                    <a:pt x="17972" y="10031"/>
                  </a:cubicBezTo>
                  <a:cubicBezTo>
                    <a:pt x="18146" y="10100"/>
                    <a:pt x="18146" y="10650"/>
                    <a:pt x="18669" y="10857"/>
                  </a:cubicBezTo>
                  <a:cubicBezTo>
                    <a:pt x="19191" y="11063"/>
                    <a:pt x="20237" y="10925"/>
                    <a:pt x="20817" y="11029"/>
                  </a:cubicBezTo>
                  <a:cubicBezTo>
                    <a:pt x="21398" y="11132"/>
                    <a:pt x="21514" y="11476"/>
                    <a:pt x="21514" y="12576"/>
                  </a:cubicBezTo>
                  <a:cubicBezTo>
                    <a:pt x="21514" y="13677"/>
                    <a:pt x="21398" y="15534"/>
                    <a:pt x="21224" y="17013"/>
                  </a:cubicBezTo>
                  <a:cubicBezTo>
                    <a:pt x="21049" y="18492"/>
                    <a:pt x="20817" y="19593"/>
                    <a:pt x="19830" y="20350"/>
                  </a:cubicBezTo>
                  <a:cubicBezTo>
                    <a:pt x="18843" y="21106"/>
                    <a:pt x="17101" y="21519"/>
                    <a:pt x="15649" y="21416"/>
                  </a:cubicBezTo>
                  <a:cubicBezTo>
                    <a:pt x="14198" y="21313"/>
                    <a:pt x="13037" y="20694"/>
                    <a:pt x="11875" y="200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4" name="Line"/>
            <p:cNvSpPr/>
            <p:nvPr/>
          </p:nvSpPr>
          <p:spPr>
            <a:xfrm>
              <a:off x="9996840" y="4933950"/>
              <a:ext cx="31751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5" name="Line"/>
            <p:cNvSpPr/>
            <p:nvPr/>
          </p:nvSpPr>
          <p:spPr>
            <a:xfrm>
              <a:off x="9990490" y="4838700"/>
              <a:ext cx="127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6" name="Line"/>
            <p:cNvSpPr/>
            <p:nvPr/>
          </p:nvSpPr>
          <p:spPr>
            <a:xfrm>
              <a:off x="10070924" y="4875449"/>
              <a:ext cx="110067" cy="1664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2" fill="norm" stroke="1" extrusionOk="0">
                  <a:moveTo>
                    <a:pt x="1662" y="172"/>
                  </a:moveTo>
                  <a:cubicBezTo>
                    <a:pt x="831" y="5572"/>
                    <a:pt x="0" y="10972"/>
                    <a:pt x="0" y="14347"/>
                  </a:cubicBezTo>
                  <a:cubicBezTo>
                    <a:pt x="0" y="17722"/>
                    <a:pt x="831" y="19072"/>
                    <a:pt x="1246" y="19072"/>
                  </a:cubicBezTo>
                  <a:cubicBezTo>
                    <a:pt x="1662" y="19072"/>
                    <a:pt x="1662" y="17722"/>
                    <a:pt x="1454" y="15022"/>
                  </a:cubicBezTo>
                  <a:cubicBezTo>
                    <a:pt x="1246" y="12322"/>
                    <a:pt x="831" y="8272"/>
                    <a:pt x="831" y="5572"/>
                  </a:cubicBezTo>
                  <a:cubicBezTo>
                    <a:pt x="831" y="2872"/>
                    <a:pt x="1246" y="1522"/>
                    <a:pt x="2492" y="712"/>
                  </a:cubicBezTo>
                  <a:cubicBezTo>
                    <a:pt x="3738" y="-98"/>
                    <a:pt x="5815" y="-368"/>
                    <a:pt x="8100" y="712"/>
                  </a:cubicBezTo>
                  <a:cubicBezTo>
                    <a:pt x="10385" y="1792"/>
                    <a:pt x="12877" y="4222"/>
                    <a:pt x="15162" y="7867"/>
                  </a:cubicBezTo>
                  <a:cubicBezTo>
                    <a:pt x="17446" y="11512"/>
                    <a:pt x="19523" y="16372"/>
                    <a:pt x="21600" y="212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7" name="Line"/>
            <p:cNvSpPr/>
            <p:nvPr/>
          </p:nvSpPr>
          <p:spPr>
            <a:xfrm>
              <a:off x="10200040" y="4811847"/>
              <a:ext cx="83286" cy="204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9" h="21310" fill="norm" stroke="1" extrusionOk="0">
                  <a:moveTo>
                    <a:pt x="0" y="151"/>
                  </a:moveTo>
                  <a:cubicBezTo>
                    <a:pt x="2634" y="-70"/>
                    <a:pt x="5268" y="-290"/>
                    <a:pt x="9483" y="1363"/>
                  </a:cubicBezTo>
                  <a:cubicBezTo>
                    <a:pt x="13698" y="3016"/>
                    <a:pt x="19493" y="6543"/>
                    <a:pt x="20546" y="10179"/>
                  </a:cubicBezTo>
                  <a:cubicBezTo>
                    <a:pt x="21600" y="13816"/>
                    <a:pt x="17912" y="17563"/>
                    <a:pt x="14224" y="213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8" name="Line"/>
            <p:cNvSpPr/>
            <p:nvPr/>
          </p:nvSpPr>
          <p:spPr>
            <a:xfrm>
              <a:off x="9870401" y="4870450"/>
              <a:ext cx="81990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7" h="21600" fill="norm" stroke="1" extrusionOk="0">
                  <a:moveTo>
                    <a:pt x="16057" y="0"/>
                  </a:moveTo>
                  <a:cubicBezTo>
                    <a:pt x="13357" y="436"/>
                    <a:pt x="10657" y="873"/>
                    <a:pt x="7687" y="3818"/>
                  </a:cubicBezTo>
                  <a:cubicBezTo>
                    <a:pt x="4717" y="6764"/>
                    <a:pt x="1477" y="12218"/>
                    <a:pt x="397" y="15491"/>
                  </a:cubicBezTo>
                  <a:cubicBezTo>
                    <a:pt x="-683" y="18764"/>
                    <a:pt x="397" y="19855"/>
                    <a:pt x="4177" y="20509"/>
                  </a:cubicBezTo>
                  <a:cubicBezTo>
                    <a:pt x="7957" y="21164"/>
                    <a:pt x="14437" y="21382"/>
                    <a:pt x="209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9" name="Line"/>
            <p:cNvSpPr/>
            <p:nvPr/>
          </p:nvSpPr>
          <p:spPr>
            <a:xfrm>
              <a:off x="10400360" y="4646462"/>
              <a:ext cx="79081" cy="357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7" h="21450" fill="norm" stroke="1" extrusionOk="0">
                  <a:moveTo>
                    <a:pt x="21237" y="2772"/>
                  </a:moveTo>
                  <a:cubicBezTo>
                    <a:pt x="20669" y="2137"/>
                    <a:pt x="20100" y="1502"/>
                    <a:pt x="18679" y="930"/>
                  </a:cubicBezTo>
                  <a:cubicBezTo>
                    <a:pt x="17258" y="358"/>
                    <a:pt x="14984" y="-150"/>
                    <a:pt x="11858" y="41"/>
                  </a:cubicBezTo>
                  <a:cubicBezTo>
                    <a:pt x="8732" y="231"/>
                    <a:pt x="4753" y="1121"/>
                    <a:pt x="2479" y="3408"/>
                  </a:cubicBezTo>
                  <a:cubicBezTo>
                    <a:pt x="205" y="5695"/>
                    <a:pt x="-363" y="9379"/>
                    <a:pt x="205" y="12619"/>
                  </a:cubicBezTo>
                  <a:cubicBezTo>
                    <a:pt x="774" y="15859"/>
                    <a:pt x="2479" y="18655"/>
                    <a:pt x="4184" y="214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0" name="Line"/>
            <p:cNvSpPr/>
            <p:nvPr/>
          </p:nvSpPr>
          <p:spPr>
            <a:xfrm>
              <a:off x="10339740" y="4845049"/>
              <a:ext cx="139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55" y="14400"/>
                    <a:pt x="1309" y="7200"/>
                    <a:pt x="4909" y="3600"/>
                  </a:cubicBezTo>
                  <a:cubicBezTo>
                    <a:pt x="8509" y="0"/>
                    <a:pt x="1505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1" name="Line"/>
            <p:cNvSpPr/>
            <p:nvPr/>
          </p:nvSpPr>
          <p:spPr>
            <a:xfrm>
              <a:off x="10487715" y="4804516"/>
              <a:ext cx="302876" cy="149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0622" fill="norm" stroke="1" extrusionOk="0">
                  <a:moveTo>
                    <a:pt x="2564" y="8217"/>
                  </a:moveTo>
                  <a:cubicBezTo>
                    <a:pt x="3014" y="6757"/>
                    <a:pt x="3464" y="5298"/>
                    <a:pt x="3764" y="3693"/>
                  </a:cubicBezTo>
                  <a:cubicBezTo>
                    <a:pt x="4064" y="2087"/>
                    <a:pt x="4214" y="336"/>
                    <a:pt x="3989" y="44"/>
                  </a:cubicBezTo>
                  <a:cubicBezTo>
                    <a:pt x="3764" y="-248"/>
                    <a:pt x="3164" y="920"/>
                    <a:pt x="2414" y="3693"/>
                  </a:cubicBezTo>
                  <a:cubicBezTo>
                    <a:pt x="1664" y="6466"/>
                    <a:pt x="764" y="10844"/>
                    <a:pt x="314" y="13763"/>
                  </a:cubicBezTo>
                  <a:cubicBezTo>
                    <a:pt x="-136" y="16682"/>
                    <a:pt x="-136" y="18141"/>
                    <a:pt x="539" y="19309"/>
                  </a:cubicBezTo>
                  <a:cubicBezTo>
                    <a:pt x="1214" y="20476"/>
                    <a:pt x="2564" y="21352"/>
                    <a:pt x="4439" y="19747"/>
                  </a:cubicBezTo>
                  <a:cubicBezTo>
                    <a:pt x="6314" y="18141"/>
                    <a:pt x="8714" y="14055"/>
                    <a:pt x="10214" y="11428"/>
                  </a:cubicBezTo>
                  <a:cubicBezTo>
                    <a:pt x="11714" y="8801"/>
                    <a:pt x="12314" y="7633"/>
                    <a:pt x="12689" y="6174"/>
                  </a:cubicBezTo>
                  <a:cubicBezTo>
                    <a:pt x="13064" y="4714"/>
                    <a:pt x="13214" y="2963"/>
                    <a:pt x="12914" y="1795"/>
                  </a:cubicBezTo>
                  <a:cubicBezTo>
                    <a:pt x="12614" y="628"/>
                    <a:pt x="11864" y="44"/>
                    <a:pt x="11039" y="1211"/>
                  </a:cubicBezTo>
                  <a:cubicBezTo>
                    <a:pt x="10214" y="2379"/>
                    <a:pt x="9314" y="5298"/>
                    <a:pt x="8864" y="8071"/>
                  </a:cubicBezTo>
                  <a:cubicBezTo>
                    <a:pt x="8414" y="10844"/>
                    <a:pt x="8414" y="13471"/>
                    <a:pt x="8789" y="14784"/>
                  </a:cubicBezTo>
                  <a:cubicBezTo>
                    <a:pt x="9164" y="16098"/>
                    <a:pt x="9914" y="16098"/>
                    <a:pt x="10814" y="15076"/>
                  </a:cubicBezTo>
                  <a:cubicBezTo>
                    <a:pt x="11714" y="14055"/>
                    <a:pt x="12764" y="12011"/>
                    <a:pt x="13589" y="9530"/>
                  </a:cubicBezTo>
                  <a:cubicBezTo>
                    <a:pt x="14414" y="7049"/>
                    <a:pt x="15014" y="4130"/>
                    <a:pt x="15539" y="3401"/>
                  </a:cubicBezTo>
                  <a:cubicBezTo>
                    <a:pt x="16064" y="2671"/>
                    <a:pt x="16514" y="4130"/>
                    <a:pt x="17489" y="4860"/>
                  </a:cubicBezTo>
                  <a:cubicBezTo>
                    <a:pt x="18464" y="5590"/>
                    <a:pt x="19964" y="5590"/>
                    <a:pt x="21464" y="55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2" name="Line"/>
            <p:cNvSpPr/>
            <p:nvPr/>
          </p:nvSpPr>
          <p:spPr>
            <a:xfrm>
              <a:off x="10816933" y="4749799"/>
              <a:ext cx="61106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5" h="21600" fill="norm" stroke="1" extrusionOk="0">
                  <a:moveTo>
                    <a:pt x="16959" y="0"/>
                  </a:moveTo>
                  <a:cubicBezTo>
                    <a:pt x="13359" y="0"/>
                    <a:pt x="9759" y="0"/>
                    <a:pt x="6519" y="514"/>
                  </a:cubicBezTo>
                  <a:cubicBezTo>
                    <a:pt x="3279" y="1029"/>
                    <a:pt x="399" y="2057"/>
                    <a:pt x="39" y="3429"/>
                  </a:cubicBezTo>
                  <a:cubicBezTo>
                    <a:pt x="-321" y="4800"/>
                    <a:pt x="1839" y="6514"/>
                    <a:pt x="4359" y="8057"/>
                  </a:cubicBezTo>
                  <a:cubicBezTo>
                    <a:pt x="6879" y="9600"/>
                    <a:pt x="9759" y="10971"/>
                    <a:pt x="12639" y="12171"/>
                  </a:cubicBezTo>
                  <a:cubicBezTo>
                    <a:pt x="15519" y="13371"/>
                    <a:pt x="18399" y="14400"/>
                    <a:pt x="19839" y="15771"/>
                  </a:cubicBezTo>
                  <a:cubicBezTo>
                    <a:pt x="21279" y="17143"/>
                    <a:pt x="21279" y="18857"/>
                    <a:pt x="18399" y="19886"/>
                  </a:cubicBezTo>
                  <a:cubicBezTo>
                    <a:pt x="15519" y="20914"/>
                    <a:pt x="9759" y="21257"/>
                    <a:pt x="399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3" name="Line"/>
            <p:cNvSpPr/>
            <p:nvPr/>
          </p:nvSpPr>
          <p:spPr>
            <a:xfrm>
              <a:off x="10942990" y="4749799"/>
              <a:ext cx="1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4" name="Line"/>
            <p:cNvSpPr/>
            <p:nvPr/>
          </p:nvSpPr>
          <p:spPr>
            <a:xfrm>
              <a:off x="10968390" y="4584700"/>
              <a:ext cx="1270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5" name="Line"/>
            <p:cNvSpPr/>
            <p:nvPr/>
          </p:nvSpPr>
          <p:spPr>
            <a:xfrm>
              <a:off x="11047506" y="4508500"/>
              <a:ext cx="69052" cy="342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600" fill="norm" stroke="1" extrusionOk="0">
                  <a:moveTo>
                    <a:pt x="20698" y="0"/>
                  </a:moveTo>
                  <a:cubicBezTo>
                    <a:pt x="14808" y="2000"/>
                    <a:pt x="8917" y="4000"/>
                    <a:pt x="5317" y="7067"/>
                  </a:cubicBezTo>
                  <a:cubicBezTo>
                    <a:pt x="1717" y="10133"/>
                    <a:pt x="408" y="14267"/>
                    <a:pt x="80" y="16733"/>
                  </a:cubicBezTo>
                  <a:cubicBezTo>
                    <a:pt x="-247" y="19200"/>
                    <a:pt x="408" y="20000"/>
                    <a:pt x="2371" y="20600"/>
                  </a:cubicBezTo>
                  <a:cubicBezTo>
                    <a:pt x="4335" y="21200"/>
                    <a:pt x="7608" y="21600"/>
                    <a:pt x="10553" y="21600"/>
                  </a:cubicBezTo>
                  <a:cubicBezTo>
                    <a:pt x="13498" y="21600"/>
                    <a:pt x="16117" y="21200"/>
                    <a:pt x="18080" y="20333"/>
                  </a:cubicBezTo>
                  <a:cubicBezTo>
                    <a:pt x="20044" y="19467"/>
                    <a:pt x="21353" y="18133"/>
                    <a:pt x="21353" y="17133"/>
                  </a:cubicBezTo>
                  <a:cubicBezTo>
                    <a:pt x="21353" y="16133"/>
                    <a:pt x="20044" y="15467"/>
                    <a:pt x="17753" y="15000"/>
                  </a:cubicBezTo>
                  <a:cubicBezTo>
                    <a:pt x="15462" y="14533"/>
                    <a:pt x="12189" y="14267"/>
                    <a:pt x="9244" y="14133"/>
                  </a:cubicBezTo>
                  <a:cubicBezTo>
                    <a:pt x="6298" y="14000"/>
                    <a:pt x="3680" y="14000"/>
                    <a:pt x="1062" y="14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6" name="Line"/>
            <p:cNvSpPr/>
            <p:nvPr/>
          </p:nvSpPr>
          <p:spPr>
            <a:xfrm>
              <a:off x="11165746" y="4488320"/>
              <a:ext cx="158245" cy="344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538" fill="norm" stroke="1" extrusionOk="0">
                  <a:moveTo>
                    <a:pt x="5979" y="1661"/>
                  </a:moveTo>
                  <a:cubicBezTo>
                    <a:pt x="6267" y="866"/>
                    <a:pt x="6555" y="71"/>
                    <a:pt x="6267" y="4"/>
                  </a:cubicBezTo>
                  <a:cubicBezTo>
                    <a:pt x="5979" y="-62"/>
                    <a:pt x="5115" y="601"/>
                    <a:pt x="3963" y="2787"/>
                  </a:cubicBezTo>
                  <a:cubicBezTo>
                    <a:pt x="2811" y="4974"/>
                    <a:pt x="1371" y="8684"/>
                    <a:pt x="651" y="11533"/>
                  </a:cubicBezTo>
                  <a:cubicBezTo>
                    <a:pt x="-69" y="14382"/>
                    <a:pt x="-69" y="16370"/>
                    <a:pt x="75" y="17695"/>
                  </a:cubicBezTo>
                  <a:cubicBezTo>
                    <a:pt x="219" y="19020"/>
                    <a:pt x="507" y="19683"/>
                    <a:pt x="1515" y="20080"/>
                  </a:cubicBezTo>
                  <a:cubicBezTo>
                    <a:pt x="2523" y="20478"/>
                    <a:pt x="4251" y="20610"/>
                    <a:pt x="6843" y="19815"/>
                  </a:cubicBezTo>
                  <a:cubicBezTo>
                    <a:pt x="9435" y="19020"/>
                    <a:pt x="12891" y="17298"/>
                    <a:pt x="15195" y="16039"/>
                  </a:cubicBezTo>
                  <a:cubicBezTo>
                    <a:pt x="17499" y="14780"/>
                    <a:pt x="18651" y="13985"/>
                    <a:pt x="19371" y="13057"/>
                  </a:cubicBezTo>
                  <a:cubicBezTo>
                    <a:pt x="20091" y="12129"/>
                    <a:pt x="20379" y="11069"/>
                    <a:pt x="19659" y="10605"/>
                  </a:cubicBezTo>
                  <a:cubicBezTo>
                    <a:pt x="18939" y="10142"/>
                    <a:pt x="17211" y="10274"/>
                    <a:pt x="14907" y="11136"/>
                  </a:cubicBezTo>
                  <a:cubicBezTo>
                    <a:pt x="12603" y="11997"/>
                    <a:pt x="9723" y="13587"/>
                    <a:pt x="8715" y="15111"/>
                  </a:cubicBezTo>
                  <a:cubicBezTo>
                    <a:pt x="7707" y="16635"/>
                    <a:pt x="8571" y="18093"/>
                    <a:pt x="11019" y="19153"/>
                  </a:cubicBezTo>
                  <a:cubicBezTo>
                    <a:pt x="13467" y="20213"/>
                    <a:pt x="17499" y="20875"/>
                    <a:pt x="21531" y="21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934" name="Drawing"/>
          <p:cNvGrpSpPr/>
          <p:nvPr/>
        </p:nvGrpSpPr>
        <p:grpSpPr>
          <a:xfrm>
            <a:off x="6366786" y="1634389"/>
            <a:ext cx="3755114" cy="1826361"/>
            <a:chOff x="0" y="0"/>
            <a:chExt cx="3755113" cy="1826360"/>
          </a:xfrm>
        </p:grpSpPr>
        <p:sp>
          <p:nvSpPr>
            <p:cNvPr id="898" name="Line"/>
            <p:cNvSpPr/>
            <p:nvPr/>
          </p:nvSpPr>
          <p:spPr>
            <a:xfrm>
              <a:off x="11507" y="207110"/>
              <a:ext cx="9807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4421"/>
                    <a:pt x="2735" y="8842"/>
                    <a:pt x="575" y="12442"/>
                  </a:cubicBezTo>
                  <a:cubicBezTo>
                    <a:pt x="-1585" y="16042"/>
                    <a:pt x="2735" y="18821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9" name="Line"/>
            <p:cNvSpPr/>
            <p:nvPr/>
          </p:nvSpPr>
          <p:spPr>
            <a:xfrm>
              <a:off x="0" y="176257"/>
              <a:ext cx="210798" cy="436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8" h="21406" fill="norm" stroke="1" extrusionOk="0">
                  <a:moveTo>
                    <a:pt x="229" y="4317"/>
                  </a:moveTo>
                  <a:cubicBezTo>
                    <a:pt x="229" y="3798"/>
                    <a:pt x="229" y="3279"/>
                    <a:pt x="122" y="2604"/>
                  </a:cubicBezTo>
                  <a:cubicBezTo>
                    <a:pt x="15" y="1929"/>
                    <a:pt x="-199" y="1098"/>
                    <a:pt x="443" y="579"/>
                  </a:cubicBezTo>
                  <a:cubicBezTo>
                    <a:pt x="1084" y="60"/>
                    <a:pt x="2581" y="-148"/>
                    <a:pt x="5468" y="112"/>
                  </a:cubicBezTo>
                  <a:cubicBezTo>
                    <a:pt x="8355" y="371"/>
                    <a:pt x="12633" y="1098"/>
                    <a:pt x="15841" y="2448"/>
                  </a:cubicBezTo>
                  <a:cubicBezTo>
                    <a:pt x="19049" y="3798"/>
                    <a:pt x="21187" y="5771"/>
                    <a:pt x="21294" y="8264"/>
                  </a:cubicBezTo>
                  <a:cubicBezTo>
                    <a:pt x="21401" y="10756"/>
                    <a:pt x="19476" y="13767"/>
                    <a:pt x="16910" y="15948"/>
                  </a:cubicBezTo>
                  <a:cubicBezTo>
                    <a:pt x="14344" y="18129"/>
                    <a:pt x="11136" y="19479"/>
                    <a:pt x="8997" y="20258"/>
                  </a:cubicBezTo>
                  <a:cubicBezTo>
                    <a:pt x="6858" y="21037"/>
                    <a:pt x="5789" y="21244"/>
                    <a:pt x="4399" y="21348"/>
                  </a:cubicBezTo>
                  <a:cubicBezTo>
                    <a:pt x="3009" y="21452"/>
                    <a:pt x="1298" y="21452"/>
                    <a:pt x="550" y="21037"/>
                  </a:cubicBezTo>
                  <a:cubicBezTo>
                    <a:pt x="-199" y="20621"/>
                    <a:pt x="15" y="19790"/>
                    <a:pt x="870" y="19115"/>
                  </a:cubicBezTo>
                  <a:cubicBezTo>
                    <a:pt x="1726" y="18440"/>
                    <a:pt x="3223" y="17921"/>
                    <a:pt x="4720" y="17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0" name="Line"/>
            <p:cNvSpPr/>
            <p:nvPr/>
          </p:nvSpPr>
          <p:spPr>
            <a:xfrm>
              <a:off x="326113" y="372210"/>
              <a:ext cx="133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29" y="14400"/>
                    <a:pt x="2057" y="7200"/>
                    <a:pt x="5657" y="3600"/>
                  </a:cubicBezTo>
                  <a:cubicBezTo>
                    <a:pt x="9257" y="0"/>
                    <a:pt x="1542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1" name="Line"/>
            <p:cNvSpPr/>
            <p:nvPr/>
          </p:nvSpPr>
          <p:spPr>
            <a:xfrm>
              <a:off x="345163" y="473810"/>
              <a:ext cx="952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2" name="Line"/>
            <p:cNvSpPr/>
            <p:nvPr/>
          </p:nvSpPr>
          <p:spPr>
            <a:xfrm>
              <a:off x="580078" y="133525"/>
              <a:ext cx="165136" cy="482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424" fill="norm" stroke="1" extrusionOk="0">
                  <a:moveTo>
                    <a:pt x="21331" y="1856"/>
                  </a:moveTo>
                  <a:cubicBezTo>
                    <a:pt x="18870" y="1199"/>
                    <a:pt x="16409" y="541"/>
                    <a:pt x="14496" y="213"/>
                  </a:cubicBezTo>
                  <a:cubicBezTo>
                    <a:pt x="12582" y="-116"/>
                    <a:pt x="11215" y="-116"/>
                    <a:pt x="9847" y="588"/>
                  </a:cubicBezTo>
                  <a:cubicBezTo>
                    <a:pt x="8480" y="1293"/>
                    <a:pt x="7113" y="2701"/>
                    <a:pt x="7250" y="4298"/>
                  </a:cubicBezTo>
                  <a:cubicBezTo>
                    <a:pt x="7387" y="5894"/>
                    <a:pt x="9027" y="7679"/>
                    <a:pt x="9711" y="9041"/>
                  </a:cubicBezTo>
                  <a:cubicBezTo>
                    <a:pt x="10394" y="10402"/>
                    <a:pt x="10121" y="11341"/>
                    <a:pt x="9437" y="11952"/>
                  </a:cubicBezTo>
                  <a:cubicBezTo>
                    <a:pt x="8754" y="12562"/>
                    <a:pt x="7660" y="12844"/>
                    <a:pt x="6430" y="12985"/>
                  </a:cubicBezTo>
                  <a:cubicBezTo>
                    <a:pt x="5199" y="13126"/>
                    <a:pt x="3832" y="13126"/>
                    <a:pt x="3012" y="12891"/>
                  </a:cubicBezTo>
                  <a:cubicBezTo>
                    <a:pt x="2192" y="12656"/>
                    <a:pt x="1918" y="12187"/>
                    <a:pt x="2328" y="12093"/>
                  </a:cubicBezTo>
                  <a:cubicBezTo>
                    <a:pt x="2739" y="11999"/>
                    <a:pt x="3832" y="12281"/>
                    <a:pt x="4516" y="12656"/>
                  </a:cubicBezTo>
                  <a:cubicBezTo>
                    <a:pt x="5199" y="13032"/>
                    <a:pt x="5473" y="13501"/>
                    <a:pt x="5199" y="14394"/>
                  </a:cubicBezTo>
                  <a:cubicBezTo>
                    <a:pt x="4926" y="15286"/>
                    <a:pt x="4106" y="16601"/>
                    <a:pt x="3285" y="17493"/>
                  </a:cubicBezTo>
                  <a:cubicBezTo>
                    <a:pt x="2465" y="18385"/>
                    <a:pt x="1645" y="18854"/>
                    <a:pt x="961" y="19418"/>
                  </a:cubicBezTo>
                  <a:cubicBezTo>
                    <a:pt x="278" y="19981"/>
                    <a:pt x="-269" y="20639"/>
                    <a:pt x="141" y="21014"/>
                  </a:cubicBezTo>
                  <a:cubicBezTo>
                    <a:pt x="551" y="21390"/>
                    <a:pt x="1918" y="21484"/>
                    <a:pt x="3149" y="21390"/>
                  </a:cubicBezTo>
                  <a:cubicBezTo>
                    <a:pt x="4379" y="21296"/>
                    <a:pt x="5473" y="21014"/>
                    <a:pt x="6566" y="20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3" name="Line"/>
            <p:cNvSpPr/>
            <p:nvPr/>
          </p:nvSpPr>
          <p:spPr>
            <a:xfrm>
              <a:off x="789663" y="276960"/>
              <a:ext cx="12700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680" y="3851"/>
                    <a:pt x="9360" y="7702"/>
                    <a:pt x="12960" y="11302"/>
                  </a:cubicBezTo>
                  <a:cubicBezTo>
                    <a:pt x="16560" y="14902"/>
                    <a:pt x="19080" y="1825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4" name="Line"/>
            <p:cNvSpPr/>
            <p:nvPr/>
          </p:nvSpPr>
          <p:spPr>
            <a:xfrm>
              <a:off x="815063" y="261267"/>
              <a:ext cx="158751" cy="2887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8" fill="norm" stroke="1" extrusionOk="0">
                  <a:moveTo>
                    <a:pt x="21600" y="223"/>
                  </a:moveTo>
                  <a:cubicBezTo>
                    <a:pt x="19872" y="66"/>
                    <a:pt x="18144" y="-92"/>
                    <a:pt x="16704" y="66"/>
                  </a:cubicBezTo>
                  <a:cubicBezTo>
                    <a:pt x="15264" y="223"/>
                    <a:pt x="14112" y="696"/>
                    <a:pt x="11520" y="3219"/>
                  </a:cubicBezTo>
                  <a:cubicBezTo>
                    <a:pt x="8928" y="5742"/>
                    <a:pt x="4896" y="10314"/>
                    <a:pt x="2736" y="13704"/>
                  </a:cubicBezTo>
                  <a:cubicBezTo>
                    <a:pt x="576" y="17093"/>
                    <a:pt x="288" y="19301"/>
                    <a:pt x="0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5" name="Line"/>
            <p:cNvSpPr/>
            <p:nvPr/>
          </p:nvSpPr>
          <p:spPr>
            <a:xfrm>
              <a:off x="999213" y="480160"/>
              <a:ext cx="190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6" name="Line"/>
            <p:cNvSpPr/>
            <p:nvPr/>
          </p:nvSpPr>
          <p:spPr>
            <a:xfrm>
              <a:off x="1170663" y="550010"/>
              <a:ext cx="1016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7" name="Line"/>
            <p:cNvSpPr/>
            <p:nvPr/>
          </p:nvSpPr>
          <p:spPr>
            <a:xfrm>
              <a:off x="1443713" y="562710"/>
              <a:ext cx="571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8" name="Line"/>
            <p:cNvSpPr/>
            <p:nvPr/>
          </p:nvSpPr>
          <p:spPr>
            <a:xfrm>
              <a:off x="1837413" y="226160"/>
              <a:ext cx="20955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613"/>
                    <a:pt x="4800" y="1226"/>
                    <a:pt x="7964" y="3677"/>
                  </a:cubicBezTo>
                  <a:cubicBezTo>
                    <a:pt x="11127" y="6128"/>
                    <a:pt x="15055" y="10417"/>
                    <a:pt x="17455" y="13711"/>
                  </a:cubicBezTo>
                  <a:cubicBezTo>
                    <a:pt x="19855" y="17004"/>
                    <a:pt x="20727" y="1930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9" name="Line"/>
            <p:cNvSpPr/>
            <p:nvPr/>
          </p:nvSpPr>
          <p:spPr>
            <a:xfrm>
              <a:off x="1932663" y="205450"/>
              <a:ext cx="177801" cy="3509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3" fill="norm" stroke="1" extrusionOk="0">
                  <a:moveTo>
                    <a:pt x="21600" y="102"/>
                  </a:moveTo>
                  <a:cubicBezTo>
                    <a:pt x="20314" y="-28"/>
                    <a:pt x="19029" y="-157"/>
                    <a:pt x="17229" y="554"/>
                  </a:cubicBezTo>
                  <a:cubicBezTo>
                    <a:pt x="15429" y="1266"/>
                    <a:pt x="13114" y="2818"/>
                    <a:pt x="10543" y="5405"/>
                  </a:cubicBezTo>
                  <a:cubicBezTo>
                    <a:pt x="7971" y="7992"/>
                    <a:pt x="5143" y="11613"/>
                    <a:pt x="3343" y="14459"/>
                  </a:cubicBezTo>
                  <a:cubicBezTo>
                    <a:pt x="1543" y="17304"/>
                    <a:pt x="771" y="19374"/>
                    <a:pt x="0" y="214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0" name="Line"/>
            <p:cNvSpPr/>
            <p:nvPr/>
          </p:nvSpPr>
          <p:spPr>
            <a:xfrm>
              <a:off x="2118367" y="442060"/>
              <a:ext cx="119097" cy="116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2" h="20483" fill="norm" stroke="1" extrusionOk="0">
                  <a:moveTo>
                    <a:pt x="4269" y="0"/>
                  </a:moveTo>
                  <a:cubicBezTo>
                    <a:pt x="4648" y="2234"/>
                    <a:pt x="5027" y="4469"/>
                    <a:pt x="4269" y="8379"/>
                  </a:cubicBezTo>
                  <a:cubicBezTo>
                    <a:pt x="3511" y="12290"/>
                    <a:pt x="1617" y="17876"/>
                    <a:pt x="669" y="19738"/>
                  </a:cubicBezTo>
                  <a:cubicBezTo>
                    <a:pt x="-278" y="21600"/>
                    <a:pt x="-278" y="19738"/>
                    <a:pt x="1048" y="16759"/>
                  </a:cubicBezTo>
                  <a:cubicBezTo>
                    <a:pt x="2375" y="13779"/>
                    <a:pt x="5027" y="9683"/>
                    <a:pt x="7111" y="6890"/>
                  </a:cubicBezTo>
                  <a:cubicBezTo>
                    <a:pt x="9196" y="4097"/>
                    <a:pt x="10711" y="2607"/>
                    <a:pt x="12606" y="1676"/>
                  </a:cubicBezTo>
                  <a:cubicBezTo>
                    <a:pt x="14501" y="745"/>
                    <a:pt x="16775" y="372"/>
                    <a:pt x="18101" y="1117"/>
                  </a:cubicBezTo>
                  <a:cubicBezTo>
                    <a:pt x="19427" y="1862"/>
                    <a:pt x="19806" y="3724"/>
                    <a:pt x="20185" y="7076"/>
                  </a:cubicBezTo>
                  <a:cubicBezTo>
                    <a:pt x="20564" y="10428"/>
                    <a:pt x="20943" y="15269"/>
                    <a:pt x="21322" y="201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1" name="Line"/>
            <p:cNvSpPr/>
            <p:nvPr/>
          </p:nvSpPr>
          <p:spPr>
            <a:xfrm>
              <a:off x="2320013" y="151692"/>
              <a:ext cx="87415" cy="557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3" h="21533" fill="norm" stroke="1" extrusionOk="0">
                  <a:moveTo>
                    <a:pt x="0" y="915"/>
                  </a:moveTo>
                  <a:cubicBezTo>
                    <a:pt x="1473" y="506"/>
                    <a:pt x="2945" y="97"/>
                    <a:pt x="4664" y="15"/>
                  </a:cubicBezTo>
                  <a:cubicBezTo>
                    <a:pt x="6382" y="-67"/>
                    <a:pt x="8345" y="178"/>
                    <a:pt x="10064" y="997"/>
                  </a:cubicBezTo>
                  <a:cubicBezTo>
                    <a:pt x="11782" y="1815"/>
                    <a:pt x="13255" y="3206"/>
                    <a:pt x="13009" y="4801"/>
                  </a:cubicBezTo>
                  <a:cubicBezTo>
                    <a:pt x="12764" y="6397"/>
                    <a:pt x="10800" y="8197"/>
                    <a:pt x="11291" y="9833"/>
                  </a:cubicBezTo>
                  <a:cubicBezTo>
                    <a:pt x="11782" y="11469"/>
                    <a:pt x="14727" y="12942"/>
                    <a:pt x="17182" y="14456"/>
                  </a:cubicBezTo>
                  <a:cubicBezTo>
                    <a:pt x="19636" y="15969"/>
                    <a:pt x="21600" y="17524"/>
                    <a:pt x="19145" y="18710"/>
                  </a:cubicBezTo>
                  <a:cubicBezTo>
                    <a:pt x="16691" y="19897"/>
                    <a:pt x="9818" y="20715"/>
                    <a:pt x="2945" y="21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2" name="Line"/>
            <p:cNvSpPr/>
            <p:nvPr/>
          </p:nvSpPr>
          <p:spPr>
            <a:xfrm>
              <a:off x="2713663" y="416121"/>
              <a:ext cx="266751" cy="1211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4" h="21322" fill="norm" stroke="1" extrusionOk="0">
                  <a:moveTo>
                    <a:pt x="514" y="20205"/>
                  </a:moveTo>
                  <a:cubicBezTo>
                    <a:pt x="174" y="16108"/>
                    <a:pt x="-166" y="12012"/>
                    <a:pt x="89" y="8846"/>
                  </a:cubicBezTo>
                  <a:cubicBezTo>
                    <a:pt x="344" y="5681"/>
                    <a:pt x="1195" y="3446"/>
                    <a:pt x="2045" y="1956"/>
                  </a:cubicBezTo>
                  <a:cubicBezTo>
                    <a:pt x="2895" y="467"/>
                    <a:pt x="3746" y="-278"/>
                    <a:pt x="4426" y="94"/>
                  </a:cubicBezTo>
                  <a:cubicBezTo>
                    <a:pt x="5106" y="467"/>
                    <a:pt x="5617" y="1956"/>
                    <a:pt x="6127" y="4563"/>
                  </a:cubicBezTo>
                  <a:cubicBezTo>
                    <a:pt x="6637" y="7170"/>
                    <a:pt x="7147" y="10894"/>
                    <a:pt x="7658" y="13501"/>
                  </a:cubicBezTo>
                  <a:cubicBezTo>
                    <a:pt x="8168" y="16108"/>
                    <a:pt x="8678" y="17598"/>
                    <a:pt x="9273" y="18901"/>
                  </a:cubicBezTo>
                  <a:cubicBezTo>
                    <a:pt x="9869" y="20205"/>
                    <a:pt x="10549" y="21322"/>
                    <a:pt x="11314" y="21322"/>
                  </a:cubicBezTo>
                  <a:cubicBezTo>
                    <a:pt x="12080" y="21322"/>
                    <a:pt x="12930" y="20205"/>
                    <a:pt x="14291" y="17970"/>
                  </a:cubicBezTo>
                  <a:cubicBezTo>
                    <a:pt x="15651" y="15736"/>
                    <a:pt x="17522" y="12384"/>
                    <a:pt x="18798" y="9963"/>
                  </a:cubicBezTo>
                  <a:cubicBezTo>
                    <a:pt x="20073" y="7543"/>
                    <a:pt x="20754" y="6053"/>
                    <a:pt x="21094" y="5308"/>
                  </a:cubicBezTo>
                  <a:cubicBezTo>
                    <a:pt x="21434" y="4563"/>
                    <a:pt x="21434" y="4563"/>
                    <a:pt x="21434" y="4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3" name="Line"/>
            <p:cNvSpPr/>
            <p:nvPr/>
          </p:nvSpPr>
          <p:spPr>
            <a:xfrm>
              <a:off x="2707363" y="257910"/>
              <a:ext cx="63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4" name="Line"/>
            <p:cNvSpPr/>
            <p:nvPr/>
          </p:nvSpPr>
          <p:spPr>
            <a:xfrm>
              <a:off x="2713713" y="194410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5" name="Line"/>
            <p:cNvSpPr/>
            <p:nvPr/>
          </p:nvSpPr>
          <p:spPr>
            <a:xfrm>
              <a:off x="2796989" y="188060"/>
              <a:ext cx="43725" cy="17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7" h="21600" fill="norm" stroke="1" extrusionOk="0">
                  <a:moveTo>
                    <a:pt x="11990" y="11063"/>
                  </a:moveTo>
                  <a:cubicBezTo>
                    <a:pt x="7876" y="13698"/>
                    <a:pt x="3761" y="16332"/>
                    <a:pt x="1704" y="18307"/>
                  </a:cubicBezTo>
                  <a:cubicBezTo>
                    <a:pt x="-353" y="20283"/>
                    <a:pt x="-353" y="21600"/>
                    <a:pt x="676" y="21600"/>
                  </a:cubicBezTo>
                  <a:cubicBezTo>
                    <a:pt x="1704" y="21600"/>
                    <a:pt x="3761" y="20283"/>
                    <a:pt x="5818" y="16990"/>
                  </a:cubicBezTo>
                  <a:cubicBezTo>
                    <a:pt x="7876" y="13698"/>
                    <a:pt x="9933" y="8429"/>
                    <a:pt x="12504" y="5268"/>
                  </a:cubicBezTo>
                  <a:cubicBezTo>
                    <a:pt x="15076" y="2107"/>
                    <a:pt x="18161" y="1054"/>
                    <a:pt x="2124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6" name="Line"/>
            <p:cNvSpPr/>
            <p:nvPr/>
          </p:nvSpPr>
          <p:spPr>
            <a:xfrm>
              <a:off x="2872463" y="-1"/>
              <a:ext cx="177296" cy="3822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1316" fill="norm" stroke="1" extrusionOk="0">
                  <a:moveTo>
                    <a:pt x="13114" y="14028"/>
                  </a:moveTo>
                  <a:cubicBezTo>
                    <a:pt x="12343" y="13438"/>
                    <a:pt x="11571" y="12848"/>
                    <a:pt x="9643" y="12671"/>
                  </a:cubicBezTo>
                  <a:cubicBezTo>
                    <a:pt x="7714" y="12494"/>
                    <a:pt x="4629" y="12730"/>
                    <a:pt x="2700" y="13910"/>
                  </a:cubicBezTo>
                  <a:cubicBezTo>
                    <a:pt x="771" y="15090"/>
                    <a:pt x="0" y="17215"/>
                    <a:pt x="0" y="18631"/>
                  </a:cubicBezTo>
                  <a:cubicBezTo>
                    <a:pt x="0" y="20048"/>
                    <a:pt x="771" y="20756"/>
                    <a:pt x="1929" y="21110"/>
                  </a:cubicBezTo>
                  <a:cubicBezTo>
                    <a:pt x="3086" y="21464"/>
                    <a:pt x="4629" y="21464"/>
                    <a:pt x="7071" y="20284"/>
                  </a:cubicBezTo>
                  <a:cubicBezTo>
                    <a:pt x="9514" y="19103"/>
                    <a:pt x="12857" y="16743"/>
                    <a:pt x="15300" y="13792"/>
                  </a:cubicBezTo>
                  <a:cubicBezTo>
                    <a:pt x="17743" y="10841"/>
                    <a:pt x="19286" y="7300"/>
                    <a:pt x="20186" y="5175"/>
                  </a:cubicBezTo>
                  <a:cubicBezTo>
                    <a:pt x="21086" y="3051"/>
                    <a:pt x="21343" y="2343"/>
                    <a:pt x="21471" y="1634"/>
                  </a:cubicBezTo>
                  <a:cubicBezTo>
                    <a:pt x="21600" y="926"/>
                    <a:pt x="21600" y="218"/>
                    <a:pt x="20957" y="41"/>
                  </a:cubicBezTo>
                  <a:cubicBezTo>
                    <a:pt x="20314" y="-136"/>
                    <a:pt x="19029" y="218"/>
                    <a:pt x="17229" y="1930"/>
                  </a:cubicBezTo>
                  <a:cubicBezTo>
                    <a:pt x="15429" y="3641"/>
                    <a:pt x="13114" y="6710"/>
                    <a:pt x="12471" y="9779"/>
                  </a:cubicBezTo>
                  <a:cubicBezTo>
                    <a:pt x="11829" y="12848"/>
                    <a:pt x="12857" y="15916"/>
                    <a:pt x="13886" y="18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7" name="Line"/>
            <p:cNvSpPr/>
            <p:nvPr/>
          </p:nvSpPr>
          <p:spPr>
            <a:xfrm>
              <a:off x="3418563" y="251560"/>
              <a:ext cx="27305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74" y="1172"/>
                    <a:pt x="3349" y="2344"/>
                    <a:pt x="6279" y="5274"/>
                  </a:cubicBezTo>
                  <a:cubicBezTo>
                    <a:pt x="9209" y="8205"/>
                    <a:pt x="13395" y="12893"/>
                    <a:pt x="16158" y="15907"/>
                  </a:cubicBezTo>
                  <a:cubicBezTo>
                    <a:pt x="18921" y="18921"/>
                    <a:pt x="20260" y="202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8" name="Line"/>
            <p:cNvSpPr/>
            <p:nvPr/>
          </p:nvSpPr>
          <p:spPr>
            <a:xfrm>
              <a:off x="3380463" y="188060"/>
              <a:ext cx="374651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037" y="1680"/>
                    <a:pt x="16475" y="3360"/>
                    <a:pt x="14278" y="5360"/>
                  </a:cubicBezTo>
                  <a:cubicBezTo>
                    <a:pt x="12081" y="7360"/>
                    <a:pt x="10251" y="9680"/>
                    <a:pt x="7932" y="12440"/>
                  </a:cubicBezTo>
                  <a:cubicBezTo>
                    <a:pt x="5614" y="15200"/>
                    <a:pt x="2807" y="18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9" name="Line"/>
            <p:cNvSpPr/>
            <p:nvPr/>
          </p:nvSpPr>
          <p:spPr>
            <a:xfrm>
              <a:off x="395963" y="1267560"/>
              <a:ext cx="19051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4603"/>
                    <a:pt x="4800" y="9207"/>
                    <a:pt x="8400" y="12807"/>
                  </a:cubicBezTo>
                  <a:cubicBezTo>
                    <a:pt x="12000" y="16407"/>
                    <a:pt x="16800" y="1900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0" name="Line"/>
            <p:cNvSpPr/>
            <p:nvPr/>
          </p:nvSpPr>
          <p:spPr>
            <a:xfrm>
              <a:off x="233757" y="1229460"/>
              <a:ext cx="384457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600" fill="norm" stroke="1" extrusionOk="0">
                  <a:moveTo>
                    <a:pt x="193" y="21600"/>
                  </a:moveTo>
                  <a:cubicBezTo>
                    <a:pt x="75" y="20215"/>
                    <a:pt x="-44" y="18831"/>
                    <a:pt x="15" y="17446"/>
                  </a:cubicBezTo>
                  <a:cubicBezTo>
                    <a:pt x="75" y="16062"/>
                    <a:pt x="312" y="14677"/>
                    <a:pt x="2864" y="12046"/>
                  </a:cubicBezTo>
                  <a:cubicBezTo>
                    <a:pt x="5415" y="9415"/>
                    <a:pt x="10281" y="5538"/>
                    <a:pt x="13782" y="3323"/>
                  </a:cubicBezTo>
                  <a:cubicBezTo>
                    <a:pt x="17283" y="1108"/>
                    <a:pt x="19420" y="554"/>
                    <a:pt x="2155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1" name="Line"/>
            <p:cNvSpPr/>
            <p:nvPr/>
          </p:nvSpPr>
          <p:spPr>
            <a:xfrm>
              <a:off x="521612" y="1464410"/>
              <a:ext cx="179152" cy="1570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090" fill="norm" stroke="1" extrusionOk="0">
                  <a:moveTo>
                    <a:pt x="9956" y="0"/>
                  </a:moveTo>
                  <a:cubicBezTo>
                    <a:pt x="8700" y="0"/>
                    <a:pt x="7444" y="0"/>
                    <a:pt x="5686" y="1847"/>
                  </a:cubicBezTo>
                  <a:cubicBezTo>
                    <a:pt x="3928" y="3695"/>
                    <a:pt x="1667" y="7389"/>
                    <a:pt x="663" y="10800"/>
                  </a:cubicBezTo>
                  <a:cubicBezTo>
                    <a:pt x="-342" y="14211"/>
                    <a:pt x="-91" y="17337"/>
                    <a:pt x="663" y="19184"/>
                  </a:cubicBezTo>
                  <a:cubicBezTo>
                    <a:pt x="1416" y="21032"/>
                    <a:pt x="2672" y="21600"/>
                    <a:pt x="4179" y="20605"/>
                  </a:cubicBezTo>
                  <a:cubicBezTo>
                    <a:pt x="5686" y="19611"/>
                    <a:pt x="7444" y="17053"/>
                    <a:pt x="8574" y="14921"/>
                  </a:cubicBezTo>
                  <a:cubicBezTo>
                    <a:pt x="9705" y="12789"/>
                    <a:pt x="10207" y="11084"/>
                    <a:pt x="10835" y="8811"/>
                  </a:cubicBezTo>
                  <a:cubicBezTo>
                    <a:pt x="11463" y="6537"/>
                    <a:pt x="12216" y="3695"/>
                    <a:pt x="12970" y="3126"/>
                  </a:cubicBezTo>
                  <a:cubicBezTo>
                    <a:pt x="13723" y="2558"/>
                    <a:pt x="14477" y="4263"/>
                    <a:pt x="15105" y="5826"/>
                  </a:cubicBezTo>
                  <a:cubicBezTo>
                    <a:pt x="15732" y="7389"/>
                    <a:pt x="16235" y="8811"/>
                    <a:pt x="16988" y="9947"/>
                  </a:cubicBezTo>
                  <a:cubicBezTo>
                    <a:pt x="17742" y="11084"/>
                    <a:pt x="18746" y="11937"/>
                    <a:pt x="19500" y="12221"/>
                  </a:cubicBezTo>
                  <a:cubicBezTo>
                    <a:pt x="20253" y="12505"/>
                    <a:pt x="20756" y="12221"/>
                    <a:pt x="21258" y="119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2" name="Line"/>
            <p:cNvSpPr/>
            <p:nvPr/>
          </p:nvSpPr>
          <p:spPr>
            <a:xfrm>
              <a:off x="732513" y="1464410"/>
              <a:ext cx="107951" cy="129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12" y="6020"/>
                    <a:pt x="7624" y="12039"/>
                    <a:pt x="9529" y="15934"/>
                  </a:cubicBezTo>
                  <a:cubicBezTo>
                    <a:pt x="11435" y="19830"/>
                    <a:pt x="11435" y="21600"/>
                    <a:pt x="11224" y="21600"/>
                  </a:cubicBezTo>
                  <a:cubicBezTo>
                    <a:pt x="11012" y="21600"/>
                    <a:pt x="10588" y="19830"/>
                    <a:pt x="11012" y="17174"/>
                  </a:cubicBezTo>
                  <a:cubicBezTo>
                    <a:pt x="11435" y="14518"/>
                    <a:pt x="12706" y="10977"/>
                    <a:pt x="14612" y="8675"/>
                  </a:cubicBezTo>
                  <a:cubicBezTo>
                    <a:pt x="16518" y="6374"/>
                    <a:pt x="19059" y="5311"/>
                    <a:pt x="21600" y="424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3" name="Line"/>
            <p:cNvSpPr/>
            <p:nvPr/>
          </p:nvSpPr>
          <p:spPr>
            <a:xfrm>
              <a:off x="870859" y="1472005"/>
              <a:ext cx="122005" cy="3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2" h="21397" fill="norm" stroke="1" extrusionOk="0">
                  <a:moveTo>
                    <a:pt x="21102" y="308"/>
                  </a:moveTo>
                  <a:cubicBezTo>
                    <a:pt x="16709" y="53"/>
                    <a:pt x="12316" y="-203"/>
                    <a:pt x="8655" y="244"/>
                  </a:cubicBezTo>
                  <a:cubicBezTo>
                    <a:pt x="4994" y="692"/>
                    <a:pt x="2065" y="1842"/>
                    <a:pt x="783" y="2801"/>
                  </a:cubicBezTo>
                  <a:cubicBezTo>
                    <a:pt x="-498" y="3759"/>
                    <a:pt x="-132" y="4526"/>
                    <a:pt x="1333" y="4909"/>
                  </a:cubicBezTo>
                  <a:cubicBezTo>
                    <a:pt x="2797" y="5293"/>
                    <a:pt x="5360" y="5293"/>
                    <a:pt x="7373" y="5101"/>
                  </a:cubicBezTo>
                  <a:cubicBezTo>
                    <a:pt x="9387" y="4909"/>
                    <a:pt x="10851" y="4526"/>
                    <a:pt x="12316" y="4079"/>
                  </a:cubicBezTo>
                  <a:cubicBezTo>
                    <a:pt x="13780" y="3631"/>
                    <a:pt x="15244" y="3120"/>
                    <a:pt x="15977" y="3312"/>
                  </a:cubicBezTo>
                  <a:cubicBezTo>
                    <a:pt x="16709" y="3504"/>
                    <a:pt x="16709" y="4398"/>
                    <a:pt x="16892" y="6699"/>
                  </a:cubicBezTo>
                  <a:cubicBezTo>
                    <a:pt x="17075" y="8999"/>
                    <a:pt x="17441" y="12706"/>
                    <a:pt x="17624" y="15134"/>
                  </a:cubicBezTo>
                  <a:cubicBezTo>
                    <a:pt x="17807" y="17563"/>
                    <a:pt x="17807" y="18713"/>
                    <a:pt x="15794" y="19672"/>
                  </a:cubicBezTo>
                  <a:cubicBezTo>
                    <a:pt x="13780" y="20630"/>
                    <a:pt x="9753" y="21397"/>
                    <a:pt x="7007" y="21397"/>
                  </a:cubicBezTo>
                  <a:cubicBezTo>
                    <a:pt x="4261" y="21397"/>
                    <a:pt x="2797" y="20630"/>
                    <a:pt x="2431" y="19033"/>
                  </a:cubicBezTo>
                  <a:cubicBezTo>
                    <a:pt x="2065" y="17435"/>
                    <a:pt x="2797" y="15006"/>
                    <a:pt x="3529" y="1257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4" name="Line"/>
            <p:cNvSpPr/>
            <p:nvPr/>
          </p:nvSpPr>
          <p:spPr>
            <a:xfrm>
              <a:off x="1018263" y="1459788"/>
              <a:ext cx="184151" cy="151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89" fill="norm" stroke="1" extrusionOk="0">
                  <a:moveTo>
                    <a:pt x="0" y="13410"/>
                  </a:moveTo>
                  <a:cubicBezTo>
                    <a:pt x="1241" y="13410"/>
                    <a:pt x="2483" y="13410"/>
                    <a:pt x="4221" y="11705"/>
                  </a:cubicBezTo>
                  <a:cubicBezTo>
                    <a:pt x="5959" y="10000"/>
                    <a:pt x="8193" y="6589"/>
                    <a:pt x="9310" y="4173"/>
                  </a:cubicBezTo>
                  <a:cubicBezTo>
                    <a:pt x="10428" y="1757"/>
                    <a:pt x="10428" y="336"/>
                    <a:pt x="9931" y="52"/>
                  </a:cubicBezTo>
                  <a:cubicBezTo>
                    <a:pt x="9434" y="-232"/>
                    <a:pt x="8441" y="621"/>
                    <a:pt x="6952" y="3179"/>
                  </a:cubicBezTo>
                  <a:cubicBezTo>
                    <a:pt x="5462" y="5736"/>
                    <a:pt x="3476" y="10000"/>
                    <a:pt x="2483" y="12842"/>
                  </a:cubicBezTo>
                  <a:cubicBezTo>
                    <a:pt x="1490" y="15684"/>
                    <a:pt x="1490" y="17105"/>
                    <a:pt x="2483" y="18526"/>
                  </a:cubicBezTo>
                  <a:cubicBezTo>
                    <a:pt x="3476" y="19947"/>
                    <a:pt x="5462" y="21368"/>
                    <a:pt x="8814" y="19094"/>
                  </a:cubicBezTo>
                  <a:cubicBezTo>
                    <a:pt x="12166" y="16821"/>
                    <a:pt x="16883" y="10852"/>
                    <a:pt x="21600" y="488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5" name="Line"/>
            <p:cNvSpPr/>
            <p:nvPr/>
          </p:nvSpPr>
          <p:spPr>
            <a:xfrm>
              <a:off x="1203325" y="1234164"/>
              <a:ext cx="84010" cy="390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9" h="21302" fill="norm" stroke="1" extrusionOk="0">
                  <a:moveTo>
                    <a:pt x="17158" y="3555"/>
                  </a:moveTo>
                  <a:cubicBezTo>
                    <a:pt x="18212" y="2978"/>
                    <a:pt x="19266" y="2400"/>
                    <a:pt x="20056" y="1765"/>
                  </a:cubicBezTo>
                  <a:cubicBezTo>
                    <a:pt x="20846" y="1130"/>
                    <a:pt x="21373" y="437"/>
                    <a:pt x="20319" y="148"/>
                  </a:cubicBezTo>
                  <a:cubicBezTo>
                    <a:pt x="19266" y="-141"/>
                    <a:pt x="16632" y="-25"/>
                    <a:pt x="13997" y="668"/>
                  </a:cubicBezTo>
                  <a:cubicBezTo>
                    <a:pt x="11363" y="1361"/>
                    <a:pt x="8729" y="2631"/>
                    <a:pt x="6358" y="5230"/>
                  </a:cubicBezTo>
                  <a:cubicBezTo>
                    <a:pt x="3988" y="7829"/>
                    <a:pt x="1880" y="11756"/>
                    <a:pt x="827" y="14355"/>
                  </a:cubicBezTo>
                  <a:cubicBezTo>
                    <a:pt x="-227" y="16954"/>
                    <a:pt x="-227" y="18225"/>
                    <a:pt x="563" y="19149"/>
                  </a:cubicBezTo>
                  <a:cubicBezTo>
                    <a:pt x="1353" y="20073"/>
                    <a:pt x="2934" y="20650"/>
                    <a:pt x="5041" y="20997"/>
                  </a:cubicBezTo>
                  <a:cubicBezTo>
                    <a:pt x="7149" y="21343"/>
                    <a:pt x="9783" y="21459"/>
                    <a:pt x="12153" y="20997"/>
                  </a:cubicBezTo>
                  <a:cubicBezTo>
                    <a:pt x="14524" y="20535"/>
                    <a:pt x="16632" y="19495"/>
                    <a:pt x="18739" y="1845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6" name="Line"/>
            <p:cNvSpPr/>
            <p:nvPr/>
          </p:nvSpPr>
          <p:spPr>
            <a:xfrm>
              <a:off x="1178897" y="1432660"/>
              <a:ext cx="87017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2" h="21600" fill="norm" stroke="1" extrusionOk="0">
                  <a:moveTo>
                    <a:pt x="5713" y="21600"/>
                  </a:moveTo>
                  <a:cubicBezTo>
                    <a:pt x="2628" y="21600"/>
                    <a:pt x="-458" y="21600"/>
                    <a:pt x="56" y="19440"/>
                  </a:cubicBezTo>
                  <a:cubicBezTo>
                    <a:pt x="571" y="17280"/>
                    <a:pt x="4685" y="12960"/>
                    <a:pt x="8799" y="9360"/>
                  </a:cubicBezTo>
                  <a:cubicBezTo>
                    <a:pt x="12913" y="5760"/>
                    <a:pt x="17028" y="2880"/>
                    <a:pt x="2114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7" name="Line"/>
            <p:cNvSpPr/>
            <p:nvPr/>
          </p:nvSpPr>
          <p:spPr>
            <a:xfrm>
              <a:off x="1881863" y="1229460"/>
              <a:ext cx="17780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4886"/>
                    <a:pt x="8229" y="9771"/>
                    <a:pt x="11829" y="13371"/>
                  </a:cubicBezTo>
                  <a:cubicBezTo>
                    <a:pt x="15429" y="16971"/>
                    <a:pt x="18514" y="192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8" name="Line"/>
            <p:cNvSpPr/>
            <p:nvPr/>
          </p:nvSpPr>
          <p:spPr>
            <a:xfrm>
              <a:off x="2040613" y="1201615"/>
              <a:ext cx="69851" cy="427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0" fill="norm" stroke="1" extrusionOk="0">
                  <a:moveTo>
                    <a:pt x="21600" y="761"/>
                  </a:moveTo>
                  <a:cubicBezTo>
                    <a:pt x="19636" y="336"/>
                    <a:pt x="17673" y="-90"/>
                    <a:pt x="16036" y="16"/>
                  </a:cubicBezTo>
                  <a:cubicBezTo>
                    <a:pt x="14400" y="123"/>
                    <a:pt x="13091" y="761"/>
                    <a:pt x="11127" y="2836"/>
                  </a:cubicBezTo>
                  <a:cubicBezTo>
                    <a:pt x="9164" y="4911"/>
                    <a:pt x="6545" y="8422"/>
                    <a:pt x="4582" y="11774"/>
                  </a:cubicBezTo>
                  <a:cubicBezTo>
                    <a:pt x="2618" y="15126"/>
                    <a:pt x="1309" y="18318"/>
                    <a:pt x="0" y="2151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9" name="Line"/>
            <p:cNvSpPr/>
            <p:nvPr/>
          </p:nvSpPr>
          <p:spPr>
            <a:xfrm>
              <a:off x="2193013" y="1604110"/>
              <a:ext cx="254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0" name="Line"/>
            <p:cNvSpPr/>
            <p:nvPr/>
          </p:nvSpPr>
          <p:spPr>
            <a:xfrm>
              <a:off x="2735657" y="1208294"/>
              <a:ext cx="168557" cy="395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600" fill="norm" stroke="1" extrusionOk="0">
                  <a:moveTo>
                    <a:pt x="441" y="1155"/>
                  </a:moveTo>
                  <a:cubicBezTo>
                    <a:pt x="171" y="578"/>
                    <a:pt x="-99" y="0"/>
                    <a:pt x="36" y="0"/>
                  </a:cubicBezTo>
                  <a:cubicBezTo>
                    <a:pt x="171" y="0"/>
                    <a:pt x="711" y="578"/>
                    <a:pt x="1521" y="2945"/>
                  </a:cubicBezTo>
                  <a:cubicBezTo>
                    <a:pt x="2331" y="5313"/>
                    <a:pt x="3411" y="9472"/>
                    <a:pt x="3816" y="12706"/>
                  </a:cubicBezTo>
                  <a:cubicBezTo>
                    <a:pt x="4221" y="15940"/>
                    <a:pt x="3951" y="18250"/>
                    <a:pt x="3276" y="19579"/>
                  </a:cubicBezTo>
                  <a:cubicBezTo>
                    <a:pt x="2601" y="20907"/>
                    <a:pt x="1521" y="21253"/>
                    <a:pt x="846" y="21022"/>
                  </a:cubicBezTo>
                  <a:cubicBezTo>
                    <a:pt x="171" y="20791"/>
                    <a:pt x="-99" y="19983"/>
                    <a:pt x="846" y="18193"/>
                  </a:cubicBezTo>
                  <a:cubicBezTo>
                    <a:pt x="1791" y="16402"/>
                    <a:pt x="3951" y="13630"/>
                    <a:pt x="5436" y="12013"/>
                  </a:cubicBezTo>
                  <a:cubicBezTo>
                    <a:pt x="6921" y="10396"/>
                    <a:pt x="7731" y="9934"/>
                    <a:pt x="8946" y="9529"/>
                  </a:cubicBezTo>
                  <a:cubicBezTo>
                    <a:pt x="10161" y="9125"/>
                    <a:pt x="11781" y="8779"/>
                    <a:pt x="12996" y="8952"/>
                  </a:cubicBezTo>
                  <a:cubicBezTo>
                    <a:pt x="14211" y="9125"/>
                    <a:pt x="15021" y="9818"/>
                    <a:pt x="15426" y="10511"/>
                  </a:cubicBezTo>
                  <a:cubicBezTo>
                    <a:pt x="15831" y="11204"/>
                    <a:pt x="15831" y="11897"/>
                    <a:pt x="15426" y="12475"/>
                  </a:cubicBezTo>
                  <a:cubicBezTo>
                    <a:pt x="15021" y="13052"/>
                    <a:pt x="14211" y="13514"/>
                    <a:pt x="13131" y="13803"/>
                  </a:cubicBezTo>
                  <a:cubicBezTo>
                    <a:pt x="12051" y="14092"/>
                    <a:pt x="10701" y="14207"/>
                    <a:pt x="9351" y="14439"/>
                  </a:cubicBezTo>
                  <a:cubicBezTo>
                    <a:pt x="8001" y="14670"/>
                    <a:pt x="6651" y="15016"/>
                    <a:pt x="5976" y="15478"/>
                  </a:cubicBezTo>
                  <a:cubicBezTo>
                    <a:pt x="5301" y="15940"/>
                    <a:pt x="5301" y="16518"/>
                    <a:pt x="7326" y="17442"/>
                  </a:cubicBezTo>
                  <a:cubicBezTo>
                    <a:pt x="9351" y="18366"/>
                    <a:pt x="13401" y="19636"/>
                    <a:pt x="16101" y="20387"/>
                  </a:cubicBezTo>
                  <a:cubicBezTo>
                    <a:pt x="18801" y="21138"/>
                    <a:pt x="20151" y="21369"/>
                    <a:pt x="2150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1" name="Line"/>
            <p:cNvSpPr/>
            <p:nvPr/>
          </p:nvSpPr>
          <p:spPr>
            <a:xfrm>
              <a:off x="2965717" y="1411494"/>
              <a:ext cx="226510" cy="164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6" h="20942" fill="norm" stroke="1" extrusionOk="0">
                  <a:moveTo>
                    <a:pt x="782" y="4320"/>
                  </a:moveTo>
                  <a:cubicBezTo>
                    <a:pt x="782" y="8640"/>
                    <a:pt x="782" y="12960"/>
                    <a:pt x="683" y="15795"/>
                  </a:cubicBezTo>
                  <a:cubicBezTo>
                    <a:pt x="584" y="18630"/>
                    <a:pt x="385" y="19980"/>
                    <a:pt x="187" y="19980"/>
                  </a:cubicBezTo>
                  <a:cubicBezTo>
                    <a:pt x="-11" y="19980"/>
                    <a:pt x="-209" y="18630"/>
                    <a:pt x="485" y="15525"/>
                  </a:cubicBezTo>
                  <a:cubicBezTo>
                    <a:pt x="1178" y="12420"/>
                    <a:pt x="2763" y="7560"/>
                    <a:pt x="4151" y="4455"/>
                  </a:cubicBezTo>
                  <a:cubicBezTo>
                    <a:pt x="5538" y="1350"/>
                    <a:pt x="6727" y="0"/>
                    <a:pt x="7420" y="0"/>
                  </a:cubicBezTo>
                  <a:cubicBezTo>
                    <a:pt x="8114" y="0"/>
                    <a:pt x="8312" y="1350"/>
                    <a:pt x="8213" y="4320"/>
                  </a:cubicBezTo>
                  <a:cubicBezTo>
                    <a:pt x="8114" y="7290"/>
                    <a:pt x="7718" y="11880"/>
                    <a:pt x="7519" y="14850"/>
                  </a:cubicBezTo>
                  <a:cubicBezTo>
                    <a:pt x="7321" y="17820"/>
                    <a:pt x="7321" y="19170"/>
                    <a:pt x="7817" y="20115"/>
                  </a:cubicBezTo>
                  <a:cubicBezTo>
                    <a:pt x="8312" y="21060"/>
                    <a:pt x="9303" y="21600"/>
                    <a:pt x="11185" y="19440"/>
                  </a:cubicBezTo>
                  <a:cubicBezTo>
                    <a:pt x="13068" y="17280"/>
                    <a:pt x="15842" y="12420"/>
                    <a:pt x="17428" y="9180"/>
                  </a:cubicBezTo>
                  <a:cubicBezTo>
                    <a:pt x="19013" y="5940"/>
                    <a:pt x="19409" y="4320"/>
                    <a:pt x="19112" y="3915"/>
                  </a:cubicBezTo>
                  <a:cubicBezTo>
                    <a:pt x="18815" y="3510"/>
                    <a:pt x="17824" y="4320"/>
                    <a:pt x="17031" y="6210"/>
                  </a:cubicBezTo>
                  <a:cubicBezTo>
                    <a:pt x="16239" y="8100"/>
                    <a:pt x="15644" y="11070"/>
                    <a:pt x="15347" y="13500"/>
                  </a:cubicBezTo>
                  <a:cubicBezTo>
                    <a:pt x="15050" y="15930"/>
                    <a:pt x="15050" y="17820"/>
                    <a:pt x="15545" y="19035"/>
                  </a:cubicBezTo>
                  <a:cubicBezTo>
                    <a:pt x="16041" y="20250"/>
                    <a:pt x="17031" y="20790"/>
                    <a:pt x="18121" y="19710"/>
                  </a:cubicBezTo>
                  <a:cubicBezTo>
                    <a:pt x="19211" y="18630"/>
                    <a:pt x="20400" y="15930"/>
                    <a:pt x="20896" y="13500"/>
                  </a:cubicBezTo>
                  <a:cubicBezTo>
                    <a:pt x="21391" y="11070"/>
                    <a:pt x="21193" y="8910"/>
                    <a:pt x="20995" y="67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2" name="Line"/>
            <p:cNvSpPr/>
            <p:nvPr/>
          </p:nvSpPr>
          <p:spPr>
            <a:xfrm>
              <a:off x="3256918" y="1426310"/>
              <a:ext cx="199746" cy="1644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247" fill="norm" stroke="1" extrusionOk="0">
                  <a:moveTo>
                    <a:pt x="1675" y="820"/>
                  </a:moveTo>
                  <a:cubicBezTo>
                    <a:pt x="993" y="5195"/>
                    <a:pt x="311" y="9570"/>
                    <a:pt x="83" y="12441"/>
                  </a:cubicBezTo>
                  <a:cubicBezTo>
                    <a:pt x="-144" y="15311"/>
                    <a:pt x="83" y="16678"/>
                    <a:pt x="879" y="17635"/>
                  </a:cubicBezTo>
                  <a:cubicBezTo>
                    <a:pt x="1675" y="18592"/>
                    <a:pt x="3039" y="19139"/>
                    <a:pt x="4290" y="18182"/>
                  </a:cubicBezTo>
                  <a:cubicBezTo>
                    <a:pt x="5540" y="17225"/>
                    <a:pt x="6677" y="14765"/>
                    <a:pt x="7473" y="12851"/>
                  </a:cubicBezTo>
                  <a:cubicBezTo>
                    <a:pt x="8269" y="10937"/>
                    <a:pt x="8723" y="9570"/>
                    <a:pt x="8837" y="9570"/>
                  </a:cubicBezTo>
                  <a:cubicBezTo>
                    <a:pt x="8951" y="9570"/>
                    <a:pt x="8723" y="10937"/>
                    <a:pt x="8610" y="12441"/>
                  </a:cubicBezTo>
                  <a:cubicBezTo>
                    <a:pt x="8496" y="13944"/>
                    <a:pt x="8496" y="15585"/>
                    <a:pt x="9519" y="17225"/>
                  </a:cubicBezTo>
                  <a:cubicBezTo>
                    <a:pt x="10542" y="18866"/>
                    <a:pt x="12589" y="20506"/>
                    <a:pt x="14180" y="21053"/>
                  </a:cubicBezTo>
                  <a:cubicBezTo>
                    <a:pt x="15772" y="21600"/>
                    <a:pt x="16909" y="21053"/>
                    <a:pt x="17704" y="18592"/>
                  </a:cubicBezTo>
                  <a:cubicBezTo>
                    <a:pt x="18500" y="16132"/>
                    <a:pt x="18955" y="11757"/>
                    <a:pt x="19523" y="8339"/>
                  </a:cubicBezTo>
                  <a:cubicBezTo>
                    <a:pt x="20092" y="4922"/>
                    <a:pt x="20774" y="2461"/>
                    <a:pt x="2145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3" name="Line"/>
            <p:cNvSpPr/>
            <p:nvPr/>
          </p:nvSpPr>
          <p:spPr>
            <a:xfrm>
              <a:off x="3501113" y="1415727"/>
              <a:ext cx="152401" cy="207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086"/>
                  </a:moveTo>
                  <a:cubicBezTo>
                    <a:pt x="0" y="6612"/>
                    <a:pt x="0" y="10139"/>
                    <a:pt x="1350" y="9918"/>
                  </a:cubicBezTo>
                  <a:cubicBezTo>
                    <a:pt x="2700" y="9698"/>
                    <a:pt x="5400" y="5731"/>
                    <a:pt x="8400" y="3306"/>
                  </a:cubicBezTo>
                  <a:cubicBezTo>
                    <a:pt x="11400" y="882"/>
                    <a:pt x="14700" y="0"/>
                    <a:pt x="16800" y="0"/>
                  </a:cubicBezTo>
                  <a:cubicBezTo>
                    <a:pt x="18900" y="0"/>
                    <a:pt x="19800" y="882"/>
                    <a:pt x="20400" y="4629"/>
                  </a:cubicBezTo>
                  <a:cubicBezTo>
                    <a:pt x="21000" y="8376"/>
                    <a:pt x="21300" y="1498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3" name="Drawing"/>
          <p:cNvGrpSpPr/>
          <p:nvPr/>
        </p:nvGrpSpPr>
        <p:grpSpPr>
          <a:xfrm>
            <a:off x="448542" y="1717939"/>
            <a:ext cx="11458816" cy="7457812"/>
            <a:chOff x="0" y="0"/>
            <a:chExt cx="11458814" cy="7457810"/>
          </a:xfrm>
        </p:grpSpPr>
        <p:sp>
          <p:nvSpPr>
            <p:cNvPr id="936" name="Line"/>
            <p:cNvSpPr/>
            <p:nvPr/>
          </p:nvSpPr>
          <p:spPr>
            <a:xfrm>
              <a:off x="2396257" y="529960"/>
              <a:ext cx="196322" cy="3346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2" h="21600" fill="norm" stroke="1" extrusionOk="0">
                  <a:moveTo>
                    <a:pt x="0" y="0"/>
                  </a:moveTo>
                  <a:cubicBezTo>
                    <a:pt x="1161" y="14"/>
                    <a:pt x="2323" y="27"/>
                    <a:pt x="3135" y="143"/>
                  </a:cubicBezTo>
                  <a:cubicBezTo>
                    <a:pt x="3948" y="260"/>
                    <a:pt x="4413" y="478"/>
                    <a:pt x="4761" y="861"/>
                  </a:cubicBezTo>
                  <a:cubicBezTo>
                    <a:pt x="5110" y="1243"/>
                    <a:pt x="5342" y="1790"/>
                    <a:pt x="5458" y="2329"/>
                  </a:cubicBezTo>
                  <a:cubicBezTo>
                    <a:pt x="5574" y="2869"/>
                    <a:pt x="5574" y="3402"/>
                    <a:pt x="5806" y="3914"/>
                  </a:cubicBezTo>
                  <a:cubicBezTo>
                    <a:pt x="6039" y="4427"/>
                    <a:pt x="6503" y="4918"/>
                    <a:pt x="7316" y="5438"/>
                  </a:cubicBezTo>
                  <a:cubicBezTo>
                    <a:pt x="8129" y="5957"/>
                    <a:pt x="9290" y="6503"/>
                    <a:pt x="10335" y="7022"/>
                  </a:cubicBezTo>
                  <a:cubicBezTo>
                    <a:pt x="11381" y="7542"/>
                    <a:pt x="12310" y="8033"/>
                    <a:pt x="13123" y="8553"/>
                  </a:cubicBezTo>
                  <a:cubicBezTo>
                    <a:pt x="13935" y="9072"/>
                    <a:pt x="14632" y="9618"/>
                    <a:pt x="15329" y="10178"/>
                  </a:cubicBezTo>
                  <a:cubicBezTo>
                    <a:pt x="16026" y="10739"/>
                    <a:pt x="16723" y="11312"/>
                    <a:pt x="17303" y="11879"/>
                  </a:cubicBezTo>
                  <a:cubicBezTo>
                    <a:pt x="17884" y="12446"/>
                    <a:pt x="18348" y="13006"/>
                    <a:pt x="18697" y="13553"/>
                  </a:cubicBezTo>
                  <a:cubicBezTo>
                    <a:pt x="19045" y="14099"/>
                    <a:pt x="19277" y="14632"/>
                    <a:pt x="19510" y="15151"/>
                  </a:cubicBezTo>
                  <a:cubicBezTo>
                    <a:pt x="19742" y="15671"/>
                    <a:pt x="19974" y="16176"/>
                    <a:pt x="20323" y="16675"/>
                  </a:cubicBezTo>
                  <a:cubicBezTo>
                    <a:pt x="20671" y="17173"/>
                    <a:pt x="21135" y="17665"/>
                    <a:pt x="21368" y="18219"/>
                  </a:cubicBezTo>
                  <a:cubicBezTo>
                    <a:pt x="21600" y="18772"/>
                    <a:pt x="21600" y="19387"/>
                    <a:pt x="21368" y="19920"/>
                  </a:cubicBezTo>
                  <a:cubicBezTo>
                    <a:pt x="21135" y="20452"/>
                    <a:pt x="20671" y="20903"/>
                    <a:pt x="20090" y="21170"/>
                  </a:cubicBezTo>
                  <a:cubicBezTo>
                    <a:pt x="19510" y="21436"/>
                    <a:pt x="18813" y="21518"/>
                    <a:pt x="1811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7" name="Line"/>
            <p:cNvSpPr/>
            <p:nvPr/>
          </p:nvSpPr>
          <p:spPr>
            <a:xfrm>
              <a:off x="2053357" y="3482710"/>
              <a:ext cx="615315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20463"/>
                    <a:pt x="0" y="19326"/>
                    <a:pt x="22" y="18758"/>
                  </a:cubicBezTo>
                  <a:cubicBezTo>
                    <a:pt x="45" y="18189"/>
                    <a:pt x="89" y="18189"/>
                    <a:pt x="249" y="18095"/>
                  </a:cubicBezTo>
                  <a:cubicBezTo>
                    <a:pt x="409" y="18000"/>
                    <a:pt x="684" y="17811"/>
                    <a:pt x="947" y="17621"/>
                  </a:cubicBezTo>
                  <a:cubicBezTo>
                    <a:pt x="1211" y="17432"/>
                    <a:pt x="1464" y="17242"/>
                    <a:pt x="1713" y="16958"/>
                  </a:cubicBezTo>
                  <a:cubicBezTo>
                    <a:pt x="1962" y="16674"/>
                    <a:pt x="2207" y="16295"/>
                    <a:pt x="2478" y="16011"/>
                  </a:cubicBezTo>
                  <a:cubicBezTo>
                    <a:pt x="2749" y="15726"/>
                    <a:pt x="3046" y="15537"/>
                    <a:pt x="3310" y="15253"/>
                  </a:cubicBezTo>
                  <a:cubicBezTo>
                    <a:pt x="3574" y="14968"/>
                    <a:pt x="3804" y="14589"/>
                    <a:pt x="4050" y="14211"/>
                  </a:cubicBezTo>
                  <a:cubicBezTo>
                    <a:pt x="4295" y="13832"/>
                    <a:pt x="4555" y="13453"/>
                    <a:pt x="4822" y="13074"/>
                  </a:cubicBezTo>
                  <a:cubicBezTo>
                    <a:pt x="5090" y="12695"/>
                    <a:pt x="5365" y="12316"/>
                    <a:pt x="5651" y="11842"/>
                  </a:cubicBezTo>
                  <a:cubicBezTo>
                    <a:pt x="5937" y="11368"/>
                    <a:pt x="6234" y="10800"/>
                    <a:pt x="6472" y="10326"/>
                  </a:cubicBezTo>
                  <a:cubicBezTo>
                    <a:pt x="6710" y="9853"/>
                    <a:pt x="6888" y="9474"/>
                    <a:pt x="7059" y="9095"/>
                  </a:cubicBezTo>
                  <a:cubicBezTo>
                    <a:pt x="7230" y="8716"/>
                    <a:pt x="7393" y="8337"/>
                    <a:pt x="7575" y="7958"/>
                  </a:cubicBezTo>
                  <a:cubicBezTo>
                    <a:pt x="7757" y="7579"/>
                    <a:pt x="7958" y="7200"/>
                    <a:pt x="8136" y="6916"/>
                  </a:cubicBezTo>
                  <a:cubicBezTo>
                    <a:pt x="8315" y="6632"/>
                    <a:pt x="8471" y="6442"/>
                    <a:pt x="8656" y="6158"/>
                  </a:cubicBezTo>
                  <a:cubicBezTo>
                    <a:pt x="8842" y="5874"/>
                    <a:pt x="9058" y="5495"/>
                    <a:pt x="9266" y="5116"/>
                  </a:cubicBezTo>
                  <a:cubicBezTo>
                    <a:pt x="9474" y="4737"/>
                    <a:pt x="9674" y="4358"/>
                    <a:pt x="9867" y="3979"/>
                  </a:cubicBezTo>
                  <a:cubicBezTo>
                    <a:pt x="10061" y="3600"/>
                    <a:pt x="10246" y="3221"/>
                    <a:pt x="10443" y="2937"/>
                  </a:cubicBezTo>
                  <a:cubicBezTo>
                    <a:pt x="10640" y="2653"/>
                    <a:pt x="10848" y="2463"/>
                    <a:pt x="11053" y="2274"/>
                  </a:cubicBezTo>
                  <a:cubicBezTo>
                    <a:pt x="11257" y="2084"/>
                    <a:pt x="11458" y="1895"/>
                    <a:pt x="11669" y="1705"/>
                  </a:cubicBezTo>
                  <a:cubicBezTo>
                    <a:pt x="11881" y="1516"/>
                    <a:pt x="12104" y="1326"/>
                    <a:pt x="12323" y="1137"/>
                  </a:cubicBezTo>
                  <a:cubicBezTo>
                    <a:pt x="12542" y="947"/>
                    <a:pt x="12758" y="758"/>
                    <a:pt x="12951" y="663"/>
                  </a:cubicBezTo>
                  <a:cubicBezTo>
                    <a:pt x="13144" y="568"/>
                    <a:pt x="13315" y="568"/>
                    <a:pt x="13505" y="474"/>
                  </a:cubicBezTo>
                  <a:cubicBezTo>
                    <a:pt x="13694" y="379"/>
                    <a:pt x="13902" y="189"/>
                    <a:pt x="14214" y="95"/>
                  </a:cubicBezTo>
                  <a:cubicBezTo>
                    <a:pt x="14526" y="0"/>
                    <a:pt x="14942" y="0"/>
                    <a:pt x="15333" y="0"/>
                  </a:cubicBezTo>
                  <a:cubicBezTo>
                    <a:pt x="15723" y="0"/>
                    <a:pt x="16087" y="0"/>
                    <a:pt x="16428" y="0"/>
                  </a:cubicBezTo>
                  <a:cubicBezTo>
                    <a:pt x="16770" y="0"/>
                    <a:pt x="17090" y="0"/>
                    <a:pt x="17406" y="95"/>
                  </a:cubicBezTo>
                  <a:cubicBezTo>
                    <a:pt x="17721" y="189"/>
                    <a:pt x="18033" y="379"/>
                    <a:pt x="18338" y="663"/>
                  </a:cubicBezTo>
                  <a:cubicBezTo>
                    <a:pt x="18643" y="947"/>
                    <a:pt x="18940" y="1326"/>
                    <a:pt x="19293" y="1800"/>
                  </a:cubicBezTo>
                  <a:cubicBezTo>
                    <a:pt x="19646" y="2274"/>
                    <a:pt x="20054" y="2842"/>
                    <a:pt x="20448" y="3411"/>
                  </a:cubicBezTo>
                  <a:cubicBezTo>
                    <a:pt x="20842" y="3979"/>
                    <a:pt x="21221" y="4547"/>
                    <a:pt x="21600" y="51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8" name="Line"/>
            <p:cNvSpPr/>
            <p:nvPr/>
          </p:nvSpPr>
          <p:spPr>
            <a:xfrm>
              <a:off x="2599457" y="1101460"/>
              <a:ext cx="4171951" cy="258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" y="21512"/>
                    <a:pt x="22" y="21423"/>
                    <a:pt x="170" y="21220"/>
                  </a:cubicBezTo>
                  <a:cubicBezTo>
                    <a:pt x="318" y="21016"/>
                    <a:pt x="603" y="20698"/>
                    <a:pt x="888" y="20353"/>
                  </a:cubicBezTo>
                  <a:cubicBezTo>
                    <a:pt x="1173" y="20008"/>
                    <a:pt x="1458" y="19636"/>
                    <a:pt x="1775" y="19221"/>
                  </a:cubicBezTo>
                  <a:cubicBezTo>
                    <a:pt x="2093" y="18805"/>
                    <a:pt x="2444" y="18345"/>
                    <a:pt x="2762" y="17947"/>
                  </a:cubicBezTo>
                  <a:cubicBezTo>
                    <a:pt x="3079" y="17549"/>
                    <a:pt x="3364" y="17213"/>
                    <a:pt x="3682" y="16850"/>
                  </a:cubicBezTo>
                  <a:cubicBezTo>
                    <a:pt x="4000" y="16487"/>
                    <a:pt x="4351" y="16098"/>
                    <a:pt x="4712" y="15709"/>
                  </a:cubicBezTo>
                  <a:cubicBezTo>
                    <a:pt x="5074" y="15320"/>
                    <a:pt x="5447" y="14931"/>
                    <a:pt x="5841" y="14506"/>
                  </a:cubicBezTo>
                  <a:cubicBezTo>
                    <a:pt x="6236" y="14082"/>
                    <a:pt x="6652" y="13622"/>
                    <a:pt x="6997" y="13250"/>
                  </a:cubicBezTo>
                  <a:cubicBezTo>
                    <a:pt x="7342" y="12879"/>
                    <a:pt x="7616" y="12596"/>
                    <a:pt x="7907" y="12295"/>
                  </a:cubicBezTo>
                  <a:cubicBezTo>
                    <a:pt x="8197" y="11994"/>
                    <a:pt x="8504" y="11676"/>
                    <a:pt x="8800" y="11375"/>
                  </a:cubicBezTo>
                  <a:cubicBezTo>
                    <a:pt x="9096" y="11074"/>
                    <a:pt x="9381" y="10791"/>
                    <a:pt x="9671" y="10508"/>
                  </a:cubicBezTo>
                  <a:cubicBezTo>
                    <a:pt x="9962" y="10225"/>
                    <a:pt x="10258" y="9942"/>
                    <a:pt x="10564" y="9641"/>
                  </a:cubicBezTo>
                  <a:cubicBezTo>
                    <a:pt x="10871" y="9341"/>
                    <a:pt x="11189" y="9022"/>
                    <a:pt x="11490" y="8730"/>
                  </a:cubicBezTo>
                  <a:cubicBezTo>
                    <a:pt x="11792" y="8438"/>
                    <a:pt x="12077" y="8173"/>
                    <a:pt x="12367" y="7908"/>
                  </a:cubicBezTo>
                  <a:cubicBezTo>
                    <a:pt x="12658" y="7642"/>
                    <a:pt x="12953" y="7377"/>
                    <a:pt x="13260" y="7094"/>
                  </a:cubicBezTo>
                  <a:cubicBezTo>
                    <a:pt x="13567" y="6811"/>
                    <a:pt x="13885" y="6510"/>
                    <a:pt x="14197" y="6218"/>
                  </a:cubicBezTo>
                  <a:cubicBezTo>
                    <a:pt x="14510" y="5926"/>
                    <a:pt x="14816" y="5643"/>
                    <a:pt x="15118" y="5369"/>
                  </a:cubicBezTo>
                  <a:cubicBezTo>
                    <a:pt x="15419" y="5095"/>
                    <a:pt x="15715" y="4829"/>
                    <a:pt x="16082" y="4511"/>
                  </a:cubicBezTo>
                  <a:cubicBezTo>
                    <a:pt x="16449" y="4193"/>
                    <a:pt x="16888" y="3821"/>
                    <a:pt x="17293" y="3485"/>
                  </a:cubicBezTo>
                  <a:cubicBezTo>
                    <a:pt x="17699" y="3149"/>
                    <a:pt x="18071" y="2848"/>
                    <a:pt x="18466" y="2530"/>
                  </a:cubicBezTo>
                  <a:cubicBezTo>
                    <a:pt x="18860" y="2211"/>
                    <a:pt x="19277" y="1875"/>
                    <a:pt x="19655" y="1574"/>
                  </a:cubicBezTo>
                  <a:cubicBezTo>
                    <a:pt x="20033" y="1274"/>
                    <a:pt x="20373" y="1008"/>
                    <a:pt x="20663" y="761"/>
                  </a:cubicBezTo>
                  <a:cubicBezTo>
                    <a:pt x="20953" y="513"/>
                    <a:pt x="21195" y="283"/>
                    <a:pt x="21342" y="159"/>
                  </a:cubicBezTo>
                  <a:cubicBezTo>
                    <a:pt x="21490" y="35"/>
                    <a:pt x="21545" y="1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9" name="Line"/>
            <p:cNvSpPr/>
            <p:nvPr/>
          </p:nvSpPr>
          <p:spPr>
            <a:xfrm>
              <a:off x="2631207" y="1089401"/>
              <a:ext cx="4171951" cy="2602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fill="norm" stroke="1" extrusionOk="0">
                  <a:moveTo>
                    <a:pt x="0" y="21595"/>
                  </a:moveTo>
                  <a:cubicBezTo>
                    <a:pt x="318" y="21577"/>
                    <a:pt x="636" y="21560"/>
                    <a:pt x="953" y="21498"/>
                  </a:cubicBezTo>
                  <a:cubicBezTo>
                    <a:pt x="1271" y="21437"/>
                    <a:pt x="1589" y="21332"/>
                    <a:pt x="1945" y="21261"/>
                  </a:cubicBezTo>
                  <a:cubicBezTo>
                    <a:pt x="2301" y="21191"/>
                    <a:pt x="2696" y="21156"/>
                    <a:pt x="3014" y="21130"/>
                  </a:cubicBezTo>
                  <a:cubicBezTo>
                    <a:pt x="3332" y="21103"/>
                    <a:pt x="3573" y="21086"/>
                    <a:pt x="3726" y="21051"/>
                  </a:cubicBezTo>
                  <a:cubicBezTo>
                    <a:pt x="3879" y="21015"/>
                    <a:pt x="3945" y="20963"/>
                    <a:pt x="3978" y="20893"/>
                  </a:cubicBezTo>
                  <a:cubicBezTo>
                    <a:pt x="4011" y="20822"/>
                    <a:pt x="4011" y="20735"/>
                    <a:pt x="4005" y="20357"/>
                  </a:cubicBezTo>
                  <a:cubicBezTo>
                    <a:pt x="4000" y="19979"/>
                    <a:pt x="3989" y="19312"/>
                    <a:pt x="3956" y="18794"/>
                  </a:cubicBezTo>
                  <a:cubicBezTo>
                    <a:pt x="3923" y="18276"/>
                    <a:pt x="3868" y="17907"/>
                    <a:pt x="3836" y="17679"/>
                  </a:cubicBezTo>
                  <a:cubicBezTo>
                    <a:pt x="3803" y="17451"/>
                    <a:pt x="3792" y="17363"/>
                    <a:pt x="3825" y="17319"/>
                  </a:cubicBezTo>
                  <a:cubicBezTo>
                    <a:pt x="3858" y="17275"/>
                    <a:pt x="3934" y="17275"/>
                    <a:pt x="4219" y="17275"/>
                  </a:cubicBezTo>
                  <a:cubicBezTo>
                    <a:pt x="4504" y="17275"/>
                    <a:pt x="4997" y="17275"/>
                    <a:pt x="5392" y="17275"/>
                  </a:cubicBezTo>
                  <a:cubicBezTo>
                    <a:pt x="5786" y="17275"/>
                    <a:pt x="6082" y="17275"/>
                    <a:pt x="6258" y="17275"/>
                  </a:cubicBezTo>
                  <a:cubicBezTo>
                    <a:pt x="6433" y="17275"/>
                    <a:pt x="6488" y="17275"/>
                    <a:pt x="6542" y="17284"/>
                  </a:cubicBezTo>
                  <a:cubicBezTo>
                    <a:pt x="6597" y="17293"/>
                    <a:pt x="6652" y="17310"/>
                    <a:pt x="6685" y="17266"/>
                  </a:cubicBezTo>
                  <a:cubicBezTo>
                    <a:pt x="6718" y="17222"/>
                    <a:pt x="6729" y="17117"/>
                    <a:pt x="6723" y="16801"/>
                  </a:cubicBezTo>
                  <a:cubicBezTo>
                    <a:pt x="6718" y="16485"/>
                    <a:pt x="6696" y="15958"/>
                    <a:pt x="6668" y="15431"/>
                  </a:cubicBezTo>
                  <a:cubicBezTo>
                    <a:pt x="6641" y="14904"/>
                    <a:pt x="6608" y="14377"/>
                    <a:pt x="6564" y="13842"/>
                  </a:cubicBezTo>
                  <a:cubicBezTo>
                    <a:pt x="6521" y="13306"/>
                    <a:pt x="6466" y="12762"/>
                    <a:pt x="6438" y="12446"/>
                  </a:cubicBezTo>
                  <a:cubicBezTo>
                    <a:pt x="6411" y="12130"/>
                    <a:pt x="6411" y="12042"/>
                    <a:pt x="6411" y="11954"/>
                  </a:cubicBezTo>
                  <a:cubicBezTo>
                    <a:pt x="6411" y="11866"/>
                    <a:pt x="6411" y="11778"/>
                    <a:pt x="6427" y="11699"/>
                  </a:cubicBezTo>
                  <a:cubicBezTo>
                    <a:pt x="6444" y="11620"/>
                    <a:pt x="6477" y="11550"/>
                    <a:pt x="6548" y="11497"/>
                  </a:cubicBezTo>
                  <a:cubicBezTo>
                    <a:pt x="6619" y="11445"/>
                    <a:pt x="6729" y="11410"/>
                    <a:pt x="6921" y="11392"/>
                  </a:cubicBezTo>
                  <a:cubicBezTo>
                    <a:pt x="7112" y="11375"/>
                    <a:pt x="7386" y="11375"/>
                    <a:pt x="7737" y="11383"/>
                  </a:cubicBezTo>
                  <a:cubicBezTo>
                    <a:pt x="8088" y="11392"/>
                    <a:pt x="8515" y="11410"/>
                    <a:pt x="8877" y="11392"/>
                  </a:cubicBezTo>
                  <a:cubicBezTo>
                    <a:pt x="9238" y="11375"/>
                    <a:pt x="9534" y="11322"/>
                    <a:pt x="9742" y="11295"/>
                  </a:cubicBezTo>
                  <a:cubicBezTo>
                    <a:pt x="9951" y="11269"/>
                    <a:pt x="10071" y="11269"/>
                    <a:pt x="10170" y="11269"/>
                  </a:cubicBezTo>
                  <a:cubicBezTo>
                    <a:pt x="10268" y="11269"/>
                    <a:pt x="10345" y="11269"/>
                    <a:pt x="10384" y="11208"/>
                  </a:cubicBezTo>
                  <a:cubicBezTo>
                    <a:pt x="10422" y="11146"/>
                    <a:pt x="10422" y="11023"/>
                    <a:pt x="10422" y="10725"/>
                  </a:cubicBezTo>
                  <a:cubicBezTo>
                    <a:pt x="10422" y="10426"/>
                    <a:pt x="10422" y="9952"/>
                    <a:pt x="10444" y="9443"/>
                  </a:cubicBezTo>
                  <a:cubicBezTo>
                    <a:pt x="10466" y="8934"/>
                    <a:pt x="10510" y="8389"/>
                    <a:pt x="10526" y="7976"/>
                  </a:cubicBezTo>
                  <a:cubicBezTo>
                    <a:pt x="10542" y="7564"/>
                    <a:pt x="10532" y="7283"/>
                    <a:pt x="10515" y="7081"/>
                  </a:cubicBezTo>
                  <a:cubicBezTo>
                    <a:pt x="10499" y="6879"/>
                    <a:pt x="10477" y="6756"/>
                    <a:pt x="10504" y="6695"/>
                  </a:cubicBezTo>
                  <a:cubicBezTo>
                    <a:pt x="10532" y="6633"/>
                    <a:pt x="10608" y="6633"/>
                    <a:pt x="10827" y="6651"/>
                  </a:cubicBezTo>
                  <a:cubicBezTo>
                    <a:pt x="11047" y="6668"/>
                    <a:pt x="11408" y="6703"/>
                    <a:pt x="11748" y="6738"/>
                  </a:cubicBezTo>
                  <a:cubicBezTo>
                    <a:pt x="12088" y="6774"/>
                    <a:pt x="12405" y="6809"/>
                    <a:pt x="12674" y="6835"/>
                  </a:cubicBezTo>
                  <a:cubicBezTo>
                    <a:pt x="12942" y="6861"/>
                    <a:pt x="13162" y="6879"/>
                    <a:pt x="13299" y="6888"/>
                  </a:cubicBezTo>
                  <a:cubicBezTo>
                    <a:pt x="13436" y="6896"/>
                    <a:pt x="13490" y="6896"/>
                    <a:pt x="13545" y="6888"/>
                  </a:cubicBezTo>
                  <a:cubicBezTo>
                    <a:pt x="13600" y="6879"/>
                    <a:pt x="13655" y="6861"/>
                    <a:pt x="13699" y="6817"/>
                  </a:cubicBezTo>
                  <a:cubicBezTo>
                    <a:pt x="13742" y="6774"/>
                    <a:pt x="13775" y="6703"/>
                    <a:pt x="13803" y="6405"/>
                  </a:cubicBezTo>
                  <a:cubicBezTo>
                    <a:pt x="13830" y="6106"/>
                    <a:pt x="13852" y="5579"/>
                    <a:pt x="13863" y="5114"/>
                  </a:cubicBezTo>
                  <a:cubicBezTo>
                    <a:pt x="13874" y="4649"/>
                    <a:pt x="13874" y="4245"/>
                    <a:pt x="13858" y="3981"/>
                  </a:cubicBezTo>
                  <a:cubicBezTo>
                    <a:pt x="13841" y="3718"/>
                    <a:pt x="13808" y="3595"/>
                    <a:pt x="13825" y="3542"/>
                  </a:cubicBezTo>
                  <a:cubicBezTo>
                    <a:pt x="13841" y="3490"/>
                    <a:pt x="13907" y="3507"/>
                    <a:pt x="14104" y="3542"/>
                  </a:cubicBezTo>
                  <a:cubicBezTo>
                    <a:pt x="14301" y="3577"/>
                    <a:pt x="14630" y="3630"/>
                    <a:pt x="14948" y="3674"/>
                  </a:cubicBezTo>
                  <a:cubicBezTo>
                    <a:pt x="15266" y="3718"/>
                    <a:pt x="15573" y="3753"/>
                    <a:pt x="15879" y="3806"/>
                  </a:cubicBezTo>
                  <a:cubicBezTo>
                    <a:pt x="16186" y="3858"/>
                    <a:pt x="16493" y="3929"/>
                    <a:pt x="16756" y="3981"/>
                  </a:cubicBezTo>
                  <a:cubicBezTo>
                    <a:pt x="17019" y="4034"/>
                    <a:pt x="17238" y="4069"/>
                    <a:pt x="17403" y="4060"/>
                  </a:cubicBezTo>
                  <a:cubicBezTo>
                    <a:pt x="17567" y="4052"/>
                    <a:pt x="17677" y="3999"/>
                    <a:pt x="17753" y="3946"/>
                  </a:cubicBezTo>
                  <a:cubicBezTo>
                    <a:pt x="17830" y="3894"/>
                    <a:pt x="17874" y="3841"/>
                    <a:pt x="17901" y="3674"/>
                  </a:cubicBezTo>
                  <a:cubicBezTo>
                    <a:pt x="17929" y="3507"/>
                    <a:pt x="17940" y="3226"/>
                    <a:pt x="17978" y="2893"/>
                  </a:cubicBezTo>
                  <a:cubicBezTo>
                    <a:pt x="18016" y="2559"/>
                    <a:pt x="18082" y="2173"/>
                    <a:pt x="18126" y="1848"/>
                  </a:cubicBezTo>
                  <a:cubicBezTo>
                    <a:pt x="18170" y="1523"/>
                    <a:pt x="18192" y="1259"/>
                    <a:pt x="18208" y="1084"/>
                  </a:cubicBezTo>
                  <a:cubicBezTo>
                    <a:pt x="18225" y="908"/>
                    <a:pt x="18236" y="820"/>
                    <a:pt x="18225" y="724"/>
                  </a:cubicBezTo>
                  <a:cubicBezTo>
                    <a:pt x="18214" y="627"/>
                    <a:pt x="18181" y="522"/>
                    <a:pt x="18192" y="460"/>
                  </a:cubicBezTo>
                  <a:cubicBezTo>
                    <a:pt x="18203" y="399"/>
                    <a:pt x="18258" y="381"/>
                    <a:pt x="18389" y="337"/>
                  </a:cubicBezTo>
                  <a:cubicBezTo>
                    <a:pt x="18521" y="294"/>
                    <a:pt x="18729" y="223"/>
                    <a:pt x="18970" y="162"/>
                  </a:cubicBezTo>
                  <a:cubicBezTo>
                    <a:pt x="19211" y="100"/>
                    <a:pt x="19485" y="48"/>
                    <a:pt x="19797" y="21"/>
                  </a:cubicBezTo>
                  <a:cubicBezTo>
                    <a:pt x="20110" y="-5"/>
                    <a:pt x="20460" y="-5"/>
                    <a:pt x="20723" y="13"/>
                  </a:cubicBezTo>
                  <a:cubicBezTo>
                    <a:pt x="20986" y="30"/>
                    <a:pt x="21162" y="65"/>
                    <a:pt x="21293" y="135"/>
                  </a:cubicBezTo>
                  <a:cubicBezTo>
                    <a:pt x="21425" y="206"/>
                    <a:pt x="21512" y="311"/>
                    <a:pt x="21556" y="425"/>
                  </a:cubicBezTo>
                  <a:cubicBezTo>
                    <a:pt x="21600" y="539"/>
                    <a:pt x="21600" y="662"/>
                    <a:pt x="21600" y="78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0" name="Line"/>
            <p:cNvSpPr/>
            <p:nvPr/>
          </p:nvSpPr>
          <p:spPr>
            <a:xfrm>
              <a:off x="8250957" y="142610"/>
              <a:ext cx="38101" cy="188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7" fill="norm" stroke="1" extrusionOk="0">
                  <a:moveTo>
                    <a:pt x="0" y="0"/>
                  </a:moveTo>
                  <a:cubicBezTo>
                    <a:pt x="2400" y="6240"/>
                    <a:pt x="4800" y="12480"/>
                    <a:pt x="6000" y="16200"/>
                  </a:cubicBezTo>
                  <a:cubicBezTo>
                    <a:pt x="7200" y="19920"/>
                    <a:pt x="7200" y="21120"/>
                    <a:pt x="9600" y="21360"/>
                  </a:cubicBezTo>
                  <a:cubicBezTo>
                    <a:pt x="12000" y="21600"/>
                    <a:pt x="16800" y="20880"/>
                    <a:pt x="21600" y="201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1" name="Line"/>
            <p:cNvSpPr/>
            <p:nvPr/>
          </p:nvSpPr>
          <p:spPr>
            <a:xfrm>
              <a:off x="8263657" y="80052"/>
              <a:ext cx="154845" cy="32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38" fill="norm" stroke="1" extrusionOk="0">
                  <a:moveTo>
                    <a:pt x="11384" y="769"/>
                  </a:moveTo>
                  <a:cubicBezTo>
                    <a:pt x="12551" y="353"/>
                    <a:pt x="13719" y="-62"/>
                    <a:pt x="15032" y="7"/>
                  </a:cubicBezTo>
                  <a:cubicBezTo>
                    <a:pt x="16346" y="76"/>
                    <a:pt x="17805" y="630"/>
                    <a:pt x="19119" y="2084"/>
                  </a:cubicBezTo>
                  <a:cubicBezTo>
                    <a:pt x="20432" y="3538"/>
                    <a:pt x="21600" y="5892"/>
                    <a:pt x="21308" y="8523"/>
                  </a:cubicBezTo>
                  <a:cubicBezTo>
                    <a:pt x="21016" y="11153"/>
                    <a:pt x="19265" y="14061"/>
                    <a:pt x="15470" y="16276"/>
                  </a:cubicBezTo>
                  <a:cubicBezTo>
                    <a:pt x="11676" y="18492"/>
                    <a:pt x="5838" y="20015"/>
                    <a:pt x="0" y="21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2" name="Line"/>
            <p:cNvSpPr/>
            <p:nvPr/>
          </p:nvSpPr>
          <p:spPr>
            <a:xfrm>
              <a:off x="8030528" y="76664"/>
              <a:ext cx="99780" cy="351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0" h="21491" fill="norm" stroke="1" extrusionOk="0">
                  <a:moveTo>
                    <a:pt x="19458" y="926"/>
                  </a:moveTo>
                  <a:cubicBezTo>
                    <a:pt x="17694" y="408"/>
                    <a:pt x="15931" y="-109"/>
                    <a:pt x="14388" y="20"/>
                  </a:cubicBezTo>
                  <a:cubicBezTo>
                    <a:pt x="12845" y="150"/>
                    <a:pt x="11523" y="926"/>
                    <a:pt x="8878" y="2995"/>
                  </a:cubicBezTo>
                  <a:cubicBezTo>
                    <a:pt x="6233" y="5065"/>
                    <a:pt x="2266" y="8428"/>
                    <a:pt x="723" y="11467"/>
                  </a:cubicBezTo>
                  <a:cubicBezTo>
                    <a:pt x="-820" y="14507"/>
                    <a:pt x="62" y="17223"/>
                    <a:pt x="3809" y="18840"/>
                  </a:cubicBezTo>
                  <a:cubicBezTo>
                    <a:pt x="7556" y="20456"/>
                    <a:pt x="14168" y="20974"/>
                    <a:pt x="20780" y="214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3" name="Line"/>
            <p:cNvSpPr/>
            <p:nvPr/>
          </p:nvSpPr>
          <p:spPr>
            <a:xfrm>
              <a:off x="8673470" y="90878"/>
              <a:ext cx="121471" cy="293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0" h="20967" fill="norm" stroke="1" extrusionOk="0">
                  <a:moveTo>
                    <a:pt x="20278" y="4598"/>
                  </a:moveTo>
                  <a:cubicBezTo>
                    <a:pt x="20644" y="3842"/>
                    <a:pt x="21010" y="3087"/>
                    <a:pt x="21010" y="2332"/>
                  </a:cubicBezTo>
                  <a:cubicBezTo>
                    <a:pt x="21010" y="1577"/>
                    <a:pt x="20644" y="821"/>
                    <a:pt x="19546" y="368"/>
                  </a:cubicBezTo>
                  <a:cubicBezTo>
                    <a:pt x="18447" y="-85"/>
                    <a:pt x="16617" y="-236"/>
                    <a:pt x="13871" y="595"/>
                  </a:cubicBezTo>
                  <a:cubicBezTo>
                    <a:pt x="11125" y="1426"/>
                    <a:pt x="7464" y="3238"/>
                    <a:pt x="4535" y="5730"/>
                  </a:cubicBezTo>
                  <a:cubicBezTo>
                    <a:pt x="1607" y="8223"/>
                    <a:pt x="-590" y="11395"/>
                    <a:pt x="142" y="14189"/>
                  </a:cubicBezTo>
                  <a:cubicBezTo>
                    <a:pt x="874" y="16984"/>
                    <a:pt x="4535" y="19400"/>
                    <a:pt x="8196" y="20382"/>
                  </a:cubicBezTo>
                  <a:cubicBezTo>
                    <a:pt x="11857" y="21364"/>
                    <a:pt x="15518" y="20911"/>
                    <a:pt x="19179" y="204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4" name="Line"/>
            <p:cNvSpPr/>
            <p:nvPr/>
          </p:nvSpPr>
          <p:spPr>
            <a:xfrm>
              <a:off x="8899665" y="129910"/>
              <a:ext cx="30743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4" h="21600" fill="norm" stroke="1" extrusionOk="0">
                  <a:moveTo>
                    <a:pt x="20914" y="0"/>
                  </a:moveTo>
                  <a:cubicBezTo>
                    <a:pt x="13714" y="4800"/>
                    <a:pt x="6514" y="9600"/>
                    <a:pt x="2914" y="12923"/>
                  </a:cubicBezTo>
                  <a:cubicBezTo>
                    <a:pt x="-686" y="16246"/>
                    <a:pt x="-686" y="18092"/>
                    <a:pt x="1474" y="19292"/>
                  </a:cubicBezTo>
                  <a:cubicBezTo>
                    <a:pt x="3634" y="20492"/>
                    <a:pt x="7954" y="21046"/>
                    <a:pt x="1227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5" name="Line"/>
            <p:cNvSpPr/>
            <p:nvPr/>
          </p:nvSpPr>
          <p:spPr>
            <a:xfrm>
              <a:off x="8890044" y="91810"/>
              <a:ext cx="161014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600" fill="norm" stroke="1" extrusionOk="0">
                  <a:moveTo>
                    <a:pt x="300" y="21600"/>
                  </a:moveTo>
                  <a:cubicBezTo>
                    <a:pt x="20" y="18327"/>
                    <a:pt x="-261" y="15055"/>
                    <a:pt x="440" y="12109"/>
                  </a:cubicBezTo>
                  <a:cubicBezTo>
                    <a:pt x="1142" y="9164"/>
                    <a:pt x="2825" y="6545"/>
                    <a:pt x="6471" y="4582"/>
                  </a:cubicBezTo>
                  <a:cubicBezTo>
                    <a:pt x="10118" y="2618"/>
                    <a:pt x="15729" y="1309"/>
                    <a:pt x="2133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6" name="Line"/>
            <p:cNvSpPr/>
            <p:nvPr/>
          </p:nvSpPr>
          <p:spPr>
            <a:xfrm>
              <a:off x="8903180" y="92753"/>
              <a:ext cx="163508" cy="305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7" h="21379" fill="norm" stroke="1" extrusionOk="0">
                  <a:moveTo>
                    <a:pt x="4283" y="3041"/>
                  </a:moveTo>
                  <a:cubicBezTo>
                    <a:pt x="4553" y="2301"/>
                    <a:pt x="4823" y="1561"/>
                    <a:pt x="6173" y="970"/>
                  </a:cubicBezTo>
                  <a:cubicBezTo>
                    <a:pt x="7523" y="378"/>
                    <a:pt x="9953" y="-66"/>
                    <a:pt x="12383" y="8"/>
                  </a:cubicBezTo>
                  <a:cubicBezTo>
                    <a:pt x="14813" y="82"/>
                    <a:pt x="17243" y="674"/>
                    <a:pt x="18863" y="2005"/>
                  </a:cubicBezTo>
                  <a:cubicBezTo>
                    <a:pt x="20483" y="3337"/>
                    <a:pt x="21293" y="5408"/>
                    <a:pt x="20618" y="7997"/>
                  </a:cubicBezTo>
                  <a:cubicBezTo>
                    <a:pt x="19943" y="10586"/>
                    <a:pt x="17783" y="13693"/>
                    <a:pt x="14813" y="15986"/>
                  </a:cubicBezTo>
                  <a:cubicBezTo>
                    <a:pt x="11843" y="18279"/>
                    <a:pt x="8063" y="19759"/>
                    <a:pt x="5363" y="20572"/>
                  </a:cubicBezTo>
                  <a:cubicBezTo>
                    <a:pt x="2663" y="21386"/>
                    <a:pt x="1043" y="21534"/>
                    <a:pt x="368" y="21238"/>
                  </a:cubicBezTo>
                  <a:cubicBezTo>
                    <a:pt x="-307" y="20942"/>
                    <a:pt x="-37" y="20202"/>
                    <a:pt x="1043" y="19463"/>
                  </a:cubicBezTo>
                  <a:cubicBezTo>
                    <a:pt x="2123" y="18723"/>
                    <a:pt x="4013" y="17983"/>
                    <a:pt x="5903" y="172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7" name="Line"/>
            <p:cNvSpPr/>
            <p:nvPr/>
          </p:nvSpPr>
          <p:spPr>
            <a:xfrm>
              <a:off x="9194114" y="148960"/>
              <a:ext cx="15694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3200"/>
                    <a:pt x="3818" y="6400"/>
                    <a:pt x="1118" y="10000"/>
                  </a:cubicBezTo>
                  <a:cubicBezTo>
                    <a:pt x="-1582" y="13600"/>
                    <a:pt x="1118" y="17600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8" name="Line"/>
            <p:cNvSpPr/>
            <p:nvPr/>
          </p:nvSpPr>
          <p:spPr>
            <a:xfrm>
              <a:off x="9201013" y="83343"/>
              <a:ext cx="186595" cy="46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fill="norm" stroke="1" extrusionOk="0">
                  <a:moveTo>
                    <a:pt x="280" y="21600"/>
                  </a:moveTo>
                  <a:cubicBezTo>
                    <a:pt x="38" y="16691"/>
                    <a:pt x="-205" y="11782"/>
                    <a:pt x="280" y="8836"/>
                  </a:cubicBezTo>
                  <a:cubicBezTo>
                    <a:pt x="766" y="5891"/>
                    <a:pt x="1979" y="4909"/>
                    <a:pt x="4892" y="3436"/>
                  </a:cubicBezTo>
                  <a:cubicBezTo>
                    <a:pt x="7804" y="1964"/>
                    <a:pt x="12415" y="0"/>
                    <a:pt x="15449" y="0"/>
                  </a:cubicBezTo>
                  <a:cubicBezTo>
                    <a:pt x="18483" y="0"/>
                    <a:pt x="19939" y="1964"/>
                    <a:pt x="21395" y="39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9" name="Line"/>
            <p:cNvSpPr/>
            <p:nvPr/>
          </p:nvSpPr>
          <p:spPr>
            <a:xfrm>
              <a:off x="9178057" y="212460"/>
              <a:ext cx="1968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0" name="Line"/>
            <p:cNvSpPr/>
            <p:nvPr/>
          </p:nvSpPr>
          <p:spPr>
            <a:xfrm>
              <a:off x="9671595" y="91947"/>
              <a:ext cx="185913" cy="286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8" h="21359" fill="norm" stroke="1" extrusionOk="0">
                  <a:moveTo>
                    <a:pt x="18000" y="1882"/>
                  </a:moveTo>
                  <a:cubicBezTo>
                    <a:pt x="17050" y="1093"/>
                    <a:pt x="16101" y="305"/>
                    <a:pt x="15033" y="68"/>
                  </a:cubicBezTo>
                  <a:cubicBezTo>
                    <a:pt x="13964" y="-168"/>
                    <a:pt x="12778" y="147"/>
                    <a:pt x="10285" y="1960"/>
                  </a:cubicBezTo>
                  <a:cubicBezTo>
                    <a:pt x="7793" y="3774"/>
                    <a:pt x="3995" y="7085"/>
                    <a:pt x="1859" y="10238"/>
                  </a:cubicBezTo>
                  <a:cubicBezTo>
                    <a:pt x="-277" y="13391"/>
                    <a:pt x="-752" y="16387"/>
                    <a:pt x="1384" y="18358"/>
                  </a:cubicBezTo>
                  <a:cubicBezTo>
                    <a:pt x="3521" y="20328"/>
                    <a:pt x="8268" y="21274"/>
                    <a:pt x="11947" y="21353"/>
                  </a:cubicBezTo>
                  <a:cubicBezTo>
                    <a:pt x="15626" y="21432"/>
                    <a:pt x="18237" y="20644"/>
                    <a:pt x="20848" y="198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1" name="Line"/>
            <p:cNvSpPr/>
            <p:nvPr/>
          </p:nvSpPr>
          <p:spPr>
            <a:xfrm>
              <a:off x="9726274" y="275960"/>
              <a:ext cx="99484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677" y="21600"/>
                  </a:moveTo>
                  <a:cubicBezTo>
                    <a:pt x="1838" y="18514"/>
                    <a:pt x="0" y="15429"/>
                    <a:pt x="0" y="12343"/>
                  </a:cubicBezTo>
                  <a:cubicBezTo>
                    <a:pt x="0" y="9257"/>
                    <a:pt x="1838" y="6171"/>
                    <a:pt x="5745" y="4114"/>
                  </a:cubicBezTo>
                  <a:cubicBezTo>
                    <a:pt x="9651" y="2057"/>
                    <a:pt x="15626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2" name="Line"/>
            <p:cNvSpPr/>
            <p:nvPr/>
          </p:nvSpPr>
          <p:spPr>
            <a:xfrm>
              <a:off x="10105136" y="0"/>
              <a:ext cx="190522" cy="42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396" fill="norm" stroke="1" extrusionOk="0">
                  <a:moveTo>
                    <a:pt x="17805" y="1751"/>
                  </a:moveTo>
                  <a:cubicBezTo>
                    <a:pt x="17092" y="1216"/>
                    <a:pt x="16380" y="682"/>
                    <a:pt x="14719" y="361"/>
                  </a:cubicBezTo>
                  <a:cubicBezTo>
                    <a:pt x="13057" y="40"/>
                    <a:pt x="10446" y="-67"/>
                    <a:pt x="8547" y="40"/>
                  </a:cubicBezTo>
                  <a:cubicBezTo>
                    <a:pt x="6649" y="147"/>
                    <a:pt x="5462" y="468"/>
                    <a:pt x="4631" y="1163"/>
                  </a:cubicBezTo>
                  <a:cubicBezTo>
                    <a:pt x="3800" y="1858"/>
                    <a:pt x="3325" y="2927"/>
                    <a:pt x="3207" y="4959"/>
                  </a:cubicBezTo>
                  <a:cubicBezTo>
                    <a:pt x="3088" y="6990"/>
                    <a:pt x="3325" y="9984"/>
                    <a:pt x="2969" y="12551"/>
                  </a:cubicBezTo>
                  <a:cubicBezTo>
                    <a:pt x="2613" y="15117"/>
                    <a:pt x="1664" y="17256"/>
                    <a:pt x="952" y="18699"/>
                  </a:cubicBezTo>
                  <a:cubicBezTo>
                    <a:pt x="240" y="20143"/>
                    <a:pt x="-235" y="20891"/>
                    <a:pt x="121" y="21212"/>
                  </a:cubicBezTo>
                  <a:cubicBezTo>
                    <a:pt x="477" y="21533"/>
                    <a:pt x="1664" y="21426"/>
                    <a:pt x="5343" y="20945"/>
                  </a:cubicBezTo>
                  <a:cubicBezTo>
                    <a:pt x="9022" y="20464"/>
                    <a:pt x="15194" y="19608"/>
                    <a:pt x="21365" y="187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3" name="Line"/>
            <p:cNvSpPr/>
            <p:nvPr/>
          </p:nvSpPr>
          <p:spPr>
            <a:xfrm>
              <a:off x="10332564" y="146508"/>
              <a:ext cx="205004" cy="202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3" h="20281" fill="norm" stroke="1" extrusionOk="0">
                  <a:moveTo>
                    <a:pt x="15519" y="2786"/>
                  </a:moveTo>
                  <a:cubicBezTo>
                    <a:pt x="14449" y="2363"/>
                    <a:pt x="13380" y="1939"/>
                    <a:pt x="10707" y="3422"/>
                  </a:cubicBezTo>
                  <a:cubicBezTo>
                    <a:pt x="8033" y="4904"/>
                    <a:pt x="3756" y="8292"/>
                    <a:pt x="1618" y="11151"/>
                  </a:cubicBezTo>
                  <a:cubicBezTo>
                    <a:pt x="-521" y="14010"/>
                    <a:pt x="-521" y="16339"/>
                    <a:pt x="1511" y="18139"/>
                  </a:cubicBezTo>
                  <a:cubicBezTo>
                    <a:pt x="3542" y="19939"/>
                    <a:pt x="7606" y="21210"/>
                    <a:pt x="11241" y="19410"/>
                  </a:cubicBezTo>
                  <a:cubicBezTo>
                    <a:pt x="14877" y="17610"/>
                    <a:pt x="18085" y="12739"/>
                    <a:pt x="19582" y="9139"/>
                  </a:cubicBezTo>
                  <a:cubicBezTo>
                    <a:pt x="21079" y="5539"/>
                    <a:pt x="20865" y="3210"/>
                    <a:pt x="20224" y="1728"/>
                  </a:cubicBezTo>
                  <a:cubicBezTo>
                    <a:pt x="19582" y="245"/>
                    <a:pt x="18513" y="-390"/>
                    <a:pt x="17336" y="245"/>
                  </a:cubicBezTo>
                  <a:cubicBezTo>
                    <a:pt x="16160" y="881"/>
                    <a:pt x="14877" y="2786"/>
                    <a:pt x="13594" y="46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4" name="Line"/>
            <p:cNvSpPr/>
            <p:nvPr/>
          </p:nvSpPr>
          <p:spPr>
            <a:xfrm>
              <a:off x="10606807" y="402960"/>
              <a:ext cx="571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5143"/>
                    <a:pt x="12000" y="10286"/>
                    <a:pt x="8400" y="13886"/>
                  </a:cubicBezTo>
                  <a:cubicBezTo>
                    <a:pt x="4800" y="17486"/>
                    <a:pt x="2400" y="195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5" name="Line"/>
            <p:cNvSpPr/>
            <p:nvPr/>
          </p:nvSpPr>
          <p:spPr>
            <a:xfrm>
              <a:off x="10941240" y="161660"/>
              <a:ext cx="8468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6141"/>
                    <a:pt x="0" y="12282"/>
                    <a:pt x="0" y="15882"/>
                  </a:cubicBezTo>
                  <a:cubicBezTo>
                    <a:pt x="0" y="19482"/>
                    <a:pt x="10800" y="2054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6" name="Line"/>
            <p:cNvSpPr/>
            <p:nvPr/>
          </p:nvSpPr>
          <p:spPr>
            <a:xfrm>
              <a:off x="10994157" y="24077"/>
              <a:ext cx="214959" cy="458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562" fill="norm" stroke="1" extrusionOk="0">
                  <a:moveTo>
                    <a:pt x="0" y="3484"/>
                  </a:moveTo>
                  <a:cubicBezTo>
                    <a:pt x="3176" y="2389"/>
                    <a:pt x="6353" y="1294"/>
                    <a:pt x="9106" y="697"/>
                  </a:cubicBezTo>
                  <a:cubicBezTo>
                    <a:pt x="11859" y="100"/>
                    <a:pt x="14188" y="0"/>
                    <a:pt x="15882" y="0"/>
                  </a:cubicBezTo>
                  <a:cubicBezTo>
                    <a:pt x="17576" y="0"/>
                    <a:pt x="18635" y="100"/>
                    <a:pt x="19588" y="398"/>
                  </a:cubicBezTo>
                  <a:cubicBezTo>
                    <a:pt x="20541" y="697"/>
                    <a:pt x="21388" y="1194"/>
                    <a:pt x="21494" y="2887"/>
                  </a:cubicBezTo>
                  <a:cubicBezTo>
                    <a:pt x="21600" y="4579"/>
                    <a:pt x="20965" y="7465"/>
                    <a:pt x="20435" y="10004"/>
                  </a:cubicBezTo>
                  <a:cubicBezTo>
                    <a:pt x="19906" y="12542"/>
                    <a:pt x="19482" y="14732"/>
                    <a:pt x="19271" y="16225"/>
                  </a:cubicBezTo>
                  <a:cubicBezTo>
                    <a:pt x="19059" y="17718"/>
                    <a:pt x="19059" y="18514"/>
                    <a:pt x="19482" y="19261"/>
                  </a:cubicBezTo>
                  <a:cubicBezTo>
                    <a:pt x="19906" y="20007"/>
                    <a:pt x="20753" y="20704"/>
                    <a:pt x="20647" y="21102"/>
                  </a:cubicBezTo>
                  <a:cubicBezTo>
                    <a:pt x="20541" y="21500"/>
                    <a:pt x="19482" y="21600"/>
                    <a:pt x="15882" y="21550"/>
                  </a:cubicBezTo>
                  <a:cubicBezTo>
                    <a:pt x="12282" y="21500"/>
                    <a:pt x="6141" y="21301"/>
                    <a:pt x="0" y="211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7" name="Line"/>
            <p:cNvSpPr/>
            <p:nvPr/>
          </p:nvSpPr>
          <p:spPr>
            <a:xfrm>
              <a:off x="8134211" y="920220"/>
              <a:ext cx="173897" cy="191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001" fill="norm" stroke="1" extrusionOk="0">
                  <a:moveTo>
                    <a:pt x="1862" y="5255"/>
                  </a:moveTo>
                  <a:cubicBezTo>
                    <a:pt x="821" y="4558"/>
                    <a:pt x="-220" y="3861"/>
                    <a:pt x="40" y="3048"/>
                  </a:cubicBezTo>
                  <a:cubicBezTo>
                    <a:pt x="300" y="2236"/>
                    <a:pt x="1862" y="1307"/>
                    <a:pt x="3553" y="726"/>
                  </a:cubicBezTo>
                  <a:cubicBezTo>
                    <a:pt x="5245" y="145"/>
                    <a:pt x="7067" y="-87"/>
                    <a:pt x="8628" y="29"/>
                  </a:cubicBezTo>
                  <a:cubicBezTo>
                    <a:pt x="10190" y="145"/>
                    <a:pt x="11491" y="610"/>
                    <a:pt x="11361" y="2816"/>
                  </a:cubicBezTo>
                  <a:cubicBezTo>
                    <a:pt x="11231" y="5023"/>
                    <a:pt x="9669" y="8971"/>
                    <a:pt x="8108" y="12455"/>
                  </a:cubicBezTo>
                  <a:cubicBezTo>
                    <a:pt x="6546" y="15939"/>
                    <a:pt x="4985" y="18958"/>
                    <a:pt x="4985" y="20236"/>
                  </a:cubicBezTo>
                  <a:cubicBezTo>
                    <a:pt x="4985" y="21513"/>
                    <a:pt x="6546" y="21048"/>
                    <a:pt x="9539" y="19887"/>
                  </a:cubicBezTo>
                  <a:cubicBezTo>
                    <a:pt x="12532" y="18726"/>
                    <a:pt x="16956" y="16868"/>
                    <a:pt x="21380" y="150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8" name="Line"/>
            <p:cNvSpPr/>
            <p:nvPr/>
          </p:nvSpPr>
          <p:spPr>
            <a:xfrm>
              <a:off x="8358907" y="885560"/>
              <a:ext cx="30755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2" h="21600" fill="norm" stroke="1" extrusionOk="0">
                  <a:moveTo>
                    <a:pt x="0" y="0"/>
                  </a:moveTo>
                  <a:cubicBezTo>
                    <a:pt x="10080" y="2965"/>
                    <a:pt x="20160" y="5929"/>
                    <a:pt x="20880" y="9529"/>
                  </a:cubicBezTo>
                  <a:cubicBezTo>
                    <a:pt x="21600" y="13129"/>
                    <a:pt x="12960" y="17365"/>
                    <a:pt x="432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9" name="Line"/>
            <p:cNvSpPr/>
            <p:nvPr/>
          </p:nvSpPr>
          <p:spPr>
            <a:xfrm>
              <a:off x="7964075" y="879160"/>
              <a:ext cx="115433" cy="323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7" h="21463" fill="norm" stroke="1" extrusionOk="0">
                  <a:moveTo>
                    <a:pt x="11992" y="424"/>
                  </a:moveTo>
                  <a:cubicBezTo>
                    <a:pt x="10028" y="144"/>
                    <a:pt x="8064" y="-137"/>
                    <a:pt x="6690" y="73"/>
                  </a:cubicBezTo>
                  <a:cubicBezTo>
                    <a:pt x="5315" y="284"/>
                    <a:pt x="4530" y="985"/>
                    <a:pt x="3155" y="3510"/>
                  </a:cubicBezTo>
                  <a:cubicBezTo>
                    <a:pt x="1781" y="6034"/>
                    <a:pt x="-183" y="10382"/>
                    <a:pt x="13" y="13468"/>
                  </a:cubicBezTo>
                  <a:cubicBezTo>
                    <a:pt x="210" y="16554"/>
                    <a:pt x="2566" y="18377"/>
                    <a:pt x="6493" y="19499"/>
                  </a:cubicBezTo>
                  <a:cubicBezTo>
                    <a:pt x="10421" y="20621"/>
                    <a:pt x="15919" y="21042"/>
                    <a:pt x="21417" y="21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0" name="Line"/>
            <p:cNvSpPr/>
            <p:nvPr/>
          </p:nvSpPr>
          <p:spPr>
            <a:xfrm>
              <a:off x="8707643" y="858369"/>
              <a:ext cx="121165" cy="2490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7" h="21181" fill="norm" stroke="1" extrusionOk="0">
                  <a:moveTo>
                    <a:pt x="20957" y="2312"/>
                  </a:moveTo>
                  <a:cubicBezTo>
                    <a:pt x="19493" y="1412"/>
                    <a:pt x="18028" y="512"/>
                    <a:pt x="16381" y="152"/>
                  </a:cubicBezTo>
                  <a:cubicBezTo>
                    <a:pt x="14733" y="-208"/>
                    <a:pt x="12903" y="-28"/>
                    <a:pt x="10157" y="1772"/>
                  </a:cubicBezTo>
                  <a:cubicBezTo>
                    <a:pt x="7411" y="3572"/>
                    <a:pt x="3750" y="6992"/>
                    <a:pt x="1737" y="10052"/>
                  </a:cubicBezTo>
                  <a:cubicBezTo>
                    <a:pt x="-277" y="13112"/>
                    <a:pt x="-643" y="15812"/>
                    <a:pt x="1188" y="17702"/>
                  </a:cubicBezTo>
                  <a:cubicBezTo>
                    <a:pt x="3018" y="19592"/>
                    <a:pt x="7045" y="20672"/>
                    <a:pt x="10340" y="21032"/>
                  </a:cubicBezTo>
                  <a:cubicBezTo>
                    <a:pt x="13635" y="21392"/>
                    <a:pt x="16198" y="21032"/>
                    <a:pt x="18760" y="206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1" name="Line"/>
            <p:cNvSpPr/>
            <p:nvPr/>
          </p:nvSpPr>
          <p:spPr>
            <a:xfrm>
              <a:off x="8929844" y="872860"/>
              <a:ext cx="19614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4431"/>
                    <a:pt x="2735" y="8862"/>
                    <a:pt x="575" y="12462"/>
                  </a:cubicBezTo>
                  <a:cubicBezTo>
                    <a:pt x="-1585" y="16062"/>
                    <a:pt x="2735" y="18831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2" name="Line"/>
            <p:cNvSpPr/>
            <p:nvPr/>
          </p:nvSpPr>
          <p:spPr>
            <a:xfrm>
              <a:off x="8911357" y="814639"/>
              <a:ext cx="131234" cy="311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8" fill="norm" stroke="1" extrusionOk="0">
                  <a:moveTo>
                    <a:pt x="0" y="3529"/>
                  </a:moveTo>
                  <a:cubicBezTo>
                    <a:pt x="348" y="2377"/>
                    <a:pt x="697" y="1225"/>
                    <a:pt x="1742" y="577"/>
                  </a:cubicBezTo>
                  <a:cubicBezTo>
                    <a:pt x="2787" y="-71"/>
                    <a:pt x="4529" y="-215"/>
                    <a:pt x="7142" y="361"/>
                  </a:cubicBezTo>
                  <a:cubicBezTo>
                    <a:pt x="9755" y="937"/>
                    <a:pt x="13239" y="2233"/>
                    <a:pt x="16200" y="4249"/>
                  </a:cubicBezTo>
                  <a:cubicBezTo>
                    <a:pt x="19161" y="6265"/>
                    <a:pt x="21600" y="9001"/>
                    <a:pt x="21600" y="11521"/>
                  </a:cubicBezTo>
                  <a:cubicBezTo>
                    <a:pt x="21600" y="14041"/>
                    <a:pt x="19161" y="16345"/>
                    <a:pt x="16200" y="18001"/>
                  </a:cubicBezTo>
                  <a:cubicBezTo>
                    <a:pt x="13239" y="19657"/>
                    <a:pt x="9755" y="20665"/>
                    <a:pt x="7142" y="21025"/>
                  </a:cubicBezTo>
                  <a:cubicBezTo>
                    <a:pt x="4529" y="21385"/>
                    <a:pt x="2787" y="21097"/>
                    <a:pt x="1916" y="20305"/>
                  </a:cubicBezTo>
                  <a:cubicBezTo>
                    <a:pt x="1045" y="19513"/>
                    <a:pt x="1045" y="18217"/>
                    <a:pt x="1045" y="169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3" name="Line"/>
            <p:cNvSpPr/>
            <p:nvPr/>
          </p:nvSpPr>
          <p:spPr>
            <a:xfrm>
              <a:off x="9126694" y="853810"/>
              <a:ext cx="19614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082"/>
                    <a:pt x="2735" y="10165"/>
                    <a:pt x="575" y="13765"/>
                  </a:cubicBezTo>
                  <a:cubicBezTo>
                    <a:pt x="-1585" y="17365"/>
                    <a:pt x="2735" y="19482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4" name="Line"/>
            <p:cNvSpPr/>
            <p:nvPr/>
          </p:nvSpPr>
          <p:spPr>
            <a:xfrm>
              <a:off x="9106959" y="775882"/>
              <a:ext cx="198099" cy="154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9" h="21255" fill="norm" stroke="1" extrusionOk="0">
                  <a:moveTo>
                    <a:pt x="134" y="21255"/>
                  </a:moveTo>
                  <a:cubicBezTo>
                    <a:pt x="-94" y="17169"/>
                    <a:pt x="-321" y="13082"/>
                    <a:pt x="2066" y="9433"/>
                  </a:cubicBezTo>
                  <a:cubicBezTo>
                    <a:pt x="4454" y="5785"/>
                    <a:pt x="9456" y="2574"/>
                    <a:pt x="13094" y="1114"/>
                  </a:cubicBezTo>
                  <a:cubicBezTo>
                    <a:pt x="16732" y="-345"/>
                    <a:pt x="19005" y="-53"/>
                    <a:pt x="21279" y="2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5" name="Line"/>
            <p:cNvSpPr/>
            <p:nvPr/>
          </p:nvSpPr>
          <p:spPr>
            <a:xfrm>
              <a:off x="9146307" y="879210"/>
              <a:ext cx="1524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6" name="Line"/>
            <p:cNvSpPr/>
            <p:nvPr/>
          </p:nvSpPr>
          <p:spPr>
            <a:xfrm>
              <a:off x="9336807" y="1069710"/>
              <a:ext cx="698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7" name="Line"/>
            <p:cNvSpPr/>
            <p:nvPr/>
          </p:nvSpPr>
          <p:spPr>
            <a:xfrm>
              <a:off x="9694802" y="815710"/>
              <a:ext cx="130956" cy="310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405" fill="norm" stroke="1" extrusionOk="0">
                  <a:moveTo>
                    <a:pt x="21212" y="16200"/>
                  </a:moveTo>
                  <a:cubicBezTo>
                    <a:pt x="16755" y="13865"/>
                    <a:pt x="12298" y="11530"/>
                    <a:pt x="10069" y="8976"/>
                  </a:cubicBezTo>
                  <a:cubicBezTo>
                    <a:pt x="7841" y="6422"/>
                    <a:pt x="7841" y="3649"/>
                    <a:pt x="8869" y="2043"/>
                  </a:cubicBezTo>
                  <a:cubicBezTo>
                    <a:pt x="9898" y="438"/>
                    <a:pt x="11955" y="0"/>
                    <a:pt x="13669" y="0"/>
                  </a:cubicBezTo>
                  <a:cubicBezTo>
                    <a:pt x="15383" y="0"/>
                    <a:pt x="16755" y="438"/>
                    <a:pt x="17269" y="2262"/>
                  </a:cubicBezTo>
                  <a:cubicBezTo>
                    <a:pt x="17783" y="4086"/>
                    <a:pt x="17441" y="7297"/>
                    <a:pt x="14698" y="10289"/>
                  </a:cubicBezTo>
                  <a:cubicBezTo>
                    <a:pt x="11955" y="13281"/>
                    <a:pt x="6812" y="16054"/>
                    <a:pt x="3726" y="17951"/>
                  </a:cubicBezTo>
                  <a:cubicBezTo>
                    <a:pt x="641" y="19849"/>
                    <a:pt x="-388" y="20870"/>
                    <a:pt x="126" y="21235"/>
                  </a:cubicBezTo>
                  <a:cubicBezTo>
                    <a:pt x="641" y="21600"/>
                    <a:pt x="2698" y="21308"/>
                    <a:pt x="6298" y="21016"/>
                  </a:cubicBezTo>
                  <a:cubicBezTo>
                    <a:pt x="9898" y="20724"/>
                    <a:pt x="15041" y="20432"/>
                    <a:pt x="20183" y="201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8" name="Line"/>
            <p:cNvSpPr/>
            <p:nvPr/>
          </p:nvSpPr>
          <p:spPr>
            <a:xfrm>
              <a:off x="10144970" y="963877"/>
              <a:ext cx="118938" cy="146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0829" fill="norm" stroke="1" extrusionOk="0">
                  <a:moveTo>
                    <a:pt x="3104" y="8700"/>
                  </a:moveTo>
                  <a:cubicBezTo>
                    <a:pt x="4998" y="9300"/>
                    <a:pt x="6893" y="9900"/>
                    <a:pt x="9167" y="9600"/>
                  </a:cubicBezTo>
                  <a:cubicBezTo>
                    <a:pt x="11440" y="9300"/>
                    <a:pt x="14093" y="8100"/>
                    <a:pt x="15609" y="6300"/>
                  </a:cubicBezTo>
                  <a:cubicBezTo>
                    <a:pt x="17125" y="4500"/>
                    <a:pt x="17504" y="2100"/>
                    <a:pt x="16556" y="900"/>
                  </a:cubicBezTo>
                  <a:cubicBezTo>
                    <a:pt x="15609" y="-300"/>
                    <a:pt x="13335" y="-300"/>
                    <a:pt x="10682" y="900"/>
                  </a:cubicBezTo>
                  <a:cubicBezTo>
                    <a:pt x="8030" y="2100"/>
                    <a:pt x="4998" y="4500"/>
                    <a:pt x="2914" y="7050"/>
                  </a:cubicBezTo>
                  <a:cubicBezTo>
                    <a:pt x="830" y="9600"/>
                    <a:pt x="-307" y="12300"/>
                    <a:pt x="72" y="14850"/>
                  </a:cubicBezTo>
                  <a:cubicBezTo>
                    <a:pt x="451" y="17400"/>
                    <a:pt x="2346" y="19800"/>
                    <a:pt x="6135" y="20550"/>
                  </a:cubicBezTo>
                  <a:cubicBezTo>
                    <a:pt x="9925" y="21300"/>
                    <a:pt x="15609" y="20400"/>
                    <a:pt x="21293" y="19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9" name="Line"/>
            <p:cNvSpPr/>
            <p:nvPr/>
          </p:nvSpPr>
          <p:spPr>
            <a:xfrm>
              <a:off x="10413816" y="869598"/>
              <a:ext cx="110442" cy="227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1" h="21268" fill="norm" stroke="1" extrusionOk="0">
                  <a:moveTo>
                    <a:pt x="20871" y="2089"/>
                  </a:moveTo>
                  <a:cubicBezTo>
                    <a:pt x="18071" y="1098"/>
                    <a:pt x="15271" y="107"/>
                    <a:pt x="12071" y="8"/>
                  </a:cubicBezTo>
                  <a:cubicBezTo>
                    <a:pt x="8871" y="-91"/>
                    <a:pt x="5271" y="702"/>
                    <a:pt x="2871" y="3278"/>
                  </a:cubicBezTo>
                  <a:cubicBezTo>
                    <a:pt x="471" y="5854"/>
                    <a:pt x="-729" y="10214"/>
                    <a:pt x="471" y="13582"/>
                  </a:cubicBezTo>
                  <a:cubicBezTo>
                    <a:pt x="1671" y="16951"/>
                    <a:pt x="5271" y="19329"/>
                    <a:pt x="8671" y="20419"/>
                  </a:cubicBezTo>
                  <a:cubicBezTo>
                    <a:pt x="12071" y="21509"/>
                    <a:pt x="15271" y="21311"/>
                    <a:pt x="18471" y="211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0" name="Line"/>
            <p:cNvSpPr/>
            <p:nvPr/>
          </p:nvSpPr>
          <p:spPr>
            <a:xfrm>
              <a:off x="10581407" y="872860"/>
              <a:ext cx="444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29" y="5220"/>
                    <a:pt x="9257" y="10440"/>
                    <a:pt x="5657" y="14040"/>
                  </a:cubicBezTo>
                  <a:cubicBezTo>
                    <a:pt x="2057" y="17640"/>
                    <a:pt x="1029" y="196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1" name="Line"/>
            <p:cNvSpPr/>
            <p:nvPr/>
          </p:nvSpPr>
          <p:spPr>
            <a:xfrm>
              <a:off x="10587757" y="844197"/>
              <a:ext cx="107439" cy="283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4" h="21278" fill="norm" stroke="1" extrusionOk="0">
                  <a:moveTo>
                    <a:pt x="0" y="4056"/>
                  </a:moveTo>
                  <a:cubicBezTo>
                    <a:pt x="415" y="3262"/>
                    <a:pt x="831" y="2468"/>
                    <a:pt x="1454" y="1674"/>
                  </a:cubicBezTo>
                  <a:cubicBezTo>
                    <a:pt x="2077" y="880"/>
                    <a:pt x="2908" y="86"/>
                    <a:pt x="4154" y="6"/>
                  </a:cubicBezTo>
                  <a:cubicBezTo>
                    <a:pt x="5400" y="-73"/>
                    <a:pt x="7062" y="562"/>
                    <a:pt x="9762" y="2230"/>
                  </a:cubicBezTo>
                  <a:cubicBezTo>
                    <a:pt x="12462" y="3898"/>
                    <a:pt x="16200" y="6598"/>
                    <a:pt x="18485" y="9298"/>
                  </a:cubicBezTo>
                  <a:cubicBezTo>
                    <a:pt x="20769" y="11998"/>
                    <a:pt x="21600" y="14698"/>
                    <a:pt x="20769" y="16762"/>
                  </a:cubicBezTo>
                  <a:cubicBezTo>
                    <a:pt x="19938" y="18827"/>
                    <a:pt x="17446" y="20256"/>
                    <a:pt x="13915" y="20892"/>
                  </a:cubicBezTo>
                  <a:cubicBezTo>
                    <a:pt x="10385" y="21527"/>
                    <a:pt x="5815" y="21368"/>
                    <a:pt x="4154" y="20495"/>
                  </a:cubicBezTo>
                  <a:cubicBezTo>
                    <a:pt x="2492" y="19621"/>
                    <a:pt x="3738" y="18033"/>
                    <a:pt x="4985" y="164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2" name="Line"/>
            <p:cNvSpPr/>
            <p:nvPr/>
          </p:nvSpPr>
          <p:spPr>
            <a:xfrm>
              <a:off x="10784607" y="910960"/>
              <a:ext cx="4445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5082"/>
                    <a:pt x="11314" y="10165"/>
                    <a:pt x="7714" y="13765"/>
                  </a:cubicBezTo>
                  <a:cubicBezTo>
                    <a:pt x="4114" y="17365"/>
                    <a:pt x="2057" y="194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3" name="Line"/>
            <p:cNvSpPr/>
            <p:nvPr/>
          </p:nvSpPr>
          <p:spPr>
            <a:xfrm>
              <a:off x="10797307" y="842105"/>
              <a:ext cx="177801" cy="43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1029" y="12302"/>
                    <a:pt x="2057" y="4448"/>
                    <a:pt x="5657" y="1502"/>
                  </a:cubicBezTo>
                  <a:cubicBezTo>
                    <a:pt x="9257" y="-1443"/>
                    <a:pt x="15429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4" name="Line"/>
            <p:cNvSpPr/>
            <p:nvPr/>
          </p:nvSpPr>
          <p:spPr>
            <a:xfrm>
              <a:off x="10784607" y="974460"/>
              <a:ext cx="1714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5" name="Line"/>
            <p:cNvSpPr/>
            <p:nvPr/>
          </p:nvSpPr>
          <p:spPr>
            <a:xfrm>
              <a:off x="10930657" y="1145910"/>
              <a:ext cx="317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3600"/>
                    <a:pt x="21600" y="7200"/>
                    <a:pt x="18000" y="10800"/>
                  </a:cubicBezTo>
                  <a:cubicBezTo>
                    <a:pt x="14400" y="14400"/>
                    <a:pt x="7200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6" name="Line"/>
            <p:cNvSpPr/>
            <p:nvPr/>
          </p:nvSpPr>
          <p:spPr>
            <a:xfrm>
              <a:off x="8484710" y="1596910"/>
              <a:ext cx="483798" cy="2245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217" fill="norm" stroke="1" extrusionOk="0">
                  <a:moveTo>
                    <a:pt x="5688" y="6586"/>
                  </a:moveTo>
                  <a:cubicBezTo>
                    <a:pt x="5406" y="5186"/>
                    <a:pt x="5124" y="3786"/>
                    <a:pt x="4842" y="2586"/>
                  </a:cubicBezTo>
                  <a:cubicBezTo>
                    <a:pt x="4561" y="1386"/>
                    <a:pt x="4279" y="386"/>
                    <a:pt x="3903" y="86"/>
                  </a:cubicBezTo>
                  <a:cubicBezTo>
                    <a:pt x="3528" y="-214"/>
                    <a:pt x="3058" y="186"/>
                    <a:pt x="2354" y="2686"/>
                  </a:cubicBezTo>
                  <a:cubicBezTo>
                    <a:pt x="1649" y="5186"/>
                    <a:pt x="710" y="9786"/>
                    <a:pt x="288" y="12886"/>
                  </a:cubicBezTo>
                  <a:cubicBezTo>
                    <a:pt x="-135" y="15986"/>
                    <a:pt x="-41" y="17586"/>
                    <a:pt x="241" y="18486"/>
                  </a:cubicBezTo>
                  <a:cubicBezTo>
                    <a:pt x="522" y="19386"/>
                    <a:pt x="992" y="19586"/>
                    <a:pt x="1602" y="18086"/>
                  </a:cubicBezTo>
                  <a:cubicBezTo>
                    <a:pt x="2213" y="16586"/>
                    <a:pt x="2964" y="13386"/>
                    <a:pt x="3387" y="11186"/>
                  </a:cubicBezTo>
                  <a:cubicBezTo>
                    <a:pt x="3809" y="8986"/>
                    <a:pt x="3903" y="7786"/>
                    <a:pt x="3950" y="7786"/>
                  </a:cubicBezTo>
                  <a:cubicBezTo>
                    <a:pt x="3997" y="7786"/>
                    <a:pt x="3997" y="8986"/>
                    <a:pt x="3950" y="10486"/>
                  </a:cubicBezTo>
                  <a:cubicBezTo>
                    <a:pt x="3903" y="11986"/>
                    <a:pt x="3809" y="13786"/>
                    <a:pt x="4185" y="15186"/>
                  </a:cubicBezTo>
                  <a:cubicBezTo>
                    <a:pt x="4561" y="16586"/>
                    <a:pt x="5406" y="17586"/>
                    <a:pt x="6298" y="17186"/>
                  </a:cubicBezTo>
                  <a:cubicBezTo>
                    <a:pt x="7190" y="16786"/>
                    <a:pt x="8129" y="14986"/>
                    <a:pt x="8834" y="12286"/>
                  </a:cubicBezTo>
                  <a:cubicBezTo>
                    <a:pt x="9538" y="9586"/>
                    <a:pt x="10008" y="5986"/>
                    <a:pt x="10289" y="3686"/>
                  </a:cubicBezTo>
                  <a:cubicBezTo>
                    <a:pt x="10571" y="1386"/>
                    <a:pt x="10665" y="386"/>
                    <a:pt x="10900" y="786"/>
                  </a:cubicBezTo>
                  <a:cubicBezTo>
                    <a:pt x="11135" y="1186"/>
                    <a:pt x="11510" y="2986"/>
                    <a:pt x="11698" y="5386"/>
                  </a:cubicBezTo>
                  <a:cubicBezTo>
                    <a:pt x="11886" y="7786"/>
                    <a:pt x="11886" y="10786"/>
                    <a:pt x="11839" y="12786"/>
                  </a:cubicBezTo>
                  <a:cubicBezTo>
                    <a:pt x="11792" y="14786"/>
                    <a:pt x="11698" y="15786"/>
                    <a:pt x="11651" y="16786"/>
                  </a:cubicBezTo>
                  <a:cubicBezTo>
                    <a:pt x="11604" y="17786"/>
                    <a:pt x="11604" y="18786"/>
                    <a:pt x="11933" y="19286"/>
                  </a:cubicBezTo>
                  <a:cubicBezTo>
                    <a:pt x="12262" y="19786"/>
                    <a:pt x="12919" y="19786"/>
                    <a:pt x="13764" y="19086"/>
                  </a:cubicBezTo>
                  <a:cubicBezTo>
                    <a:pt x="14609" y="18386"/>
                    <a:pt x="15642" y="16986"/>
                    <a:pt x="16628" y="15386"/>
                  </a:cubicBezTo>
                  <a:cubicBezTo>
                    <a:pt x="17615" y="13786"/>
                    <a:pt x="18554" y="11986"/>
                    <a:pt x="19070" y="10586"/>
                  </a:cubicBezTo>
                  <a:cubicBezTo>
                    <a:pt x="19587" y="9186"/>
                    <a:pt x="19681" y="8186"/>
                    <a:pt x="19446" y="7786"/>
                  </a:cubicBezTo>
                  <a:cubicBezTo>
                    <a:pt x="19211" y="7386"/>
                    <a:pt x="18648" y="7586"/>
                    <a:pt x="18037" y="8386"/>
                  </a:cubicBezTo>
                  <a:cubicBezTo>
                    <a:pt x="17427" y="9186"/>
                    <a:pt x="16769" y="10586"/>
                    <a:pt x="16394" y="12386"/>
                  </a:cubicBezTo>
                  <a:cubicBezTo>
                    <a:pt x="16018" y="14186"/>
                    <a:pt x="15924" y="16386"/>
                    <a:pt x="15971" y="17986"/>
                  </a:cubicBezTo>
                  <a:cubicBezTo>
                    <a:pt x="16018" y="19586"/>
                    <a:pt x="16206" y="20586"/>
                    <a:pt x="17145" y="20986"/>
                  </a:cubicBezTo>
                  <a:cubicBezTo>
                    <a:pt x="18084" y="21386"/>
                    <a:pt x="19775" y="21186"/>
                    <a:pt x="21465" y="209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7" name="Line"/>
            <p:cNvSpPr/>
            <p:nvPr/>
          </p:nvSpPr>
          <p:spPr>
            <a:xfrm>
              <a:off x="9406657" y="1674914"/>
              <a:ext cx="196851" cy="1694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4" fill="norm" stroke="1" extrusionOk="0">
                  <a:moveTo>
                    <a:pt x="0" y="4554"/>
                  </a:moveTo>
                  <a:cubicBezTo>
                    <a:pt x="929" y="8821"/>
                    <a:pt x="1858" y="13087"/>
                    <a:pt x="2206" y="16021"/>
                  </a:cubicBezTo>
                  <a:cubicBezTo>
                    <a:pt x="2555" y="18954"/>
                    <a:pt x="2323" y="20554"/>
                    <a:pt x="2090" y="20687"/>
                  </a:cubicBezTo>
                  <a:cubicBezTo>
                    <a:pt x="1858" y="20821"/>
                    <a:pt x="1626" y="19487"/>
                    <a:pt x="1974" y="16821"/>
                  </a:cubicBezTo>
                  <a:cubicBezTo>
                    <a:pt x="2323" y="14154"/>
                    <a:pt x="3252" y="10154"/>
                    <a:pt x="3948" y="7354"/>
                  </a:cubicBezTo>
                  <a:cubicBezTo>
                    <a:pt x="4645" y="4554"/>
                    <a:pt x="5110" y="2954"/>
                    <a:pt x="5923" y="2154"/>
                  </a:cubicBezTo>
                  <a:cubicBezTo>
                    <a:pt x="6735" y="1354"/>
                    <a:pt x="7897" y="1354"/>
                    <a:pt x="8826" y="2821"/>
                  </a:cubicBezTo>
                  <a:cubicBezTo>
                    <a:pt x="9755" y="4287"/>
                    <a:pt x="10452" y="7221"/>
                    <a:pt x="10684" y="9354"/>
                  </a:cubicBezTo>
                  <a:cubicBezTo>
                    <a:pt x="10916" y="11487"/>
                    <a:pt x="10684" y="12821"/>
                    <a:pt x="10452" y="12687"/>
                  </a:cubicBezTo>
                  <a:cubicBezTo>
                    <a:pt x="10219" y="12554"/>
                    <a:pt x="9987" y="10954"/>
                    <a:pt x="10916" y="8554"/>
                  </a:cubicBezTo>
                  <a:cubicBezTo>
                    <a:pt x="11845" y="6154"/>
                    <a:pt x="13935" y="2954"/>
                    <a:pt x="15561" y="1354"/>
                  </a:cubicBezTo>
                  <a:cubicBezTo>
                    <a:pt x="17187" y="-246"/>
                    <a:pt x="18348" y="-246"/>
                    <a:pt x="19161" y="421"/>
                  </a:cubicBezTo>
                  <a:cubicBezTo>
                    <a:pt x="19974" y="1087"/>
                    <a:pt x="20439" y="2421"/>
                    <a:pt x="20787" y="6021"/>
                  </a:cubicBezTo>
                  <a:cubicBezTo>
                    <a:pt x="21135" y="9621"/>
                    <a:pt x="21368" y="15487"/>
                    <a:pt x="21600" y="213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8" name="Line"/>
            <p:cNvSpPr/>
            <p:nvPr/>
          </p:nvSpPr>
          <p:spPr>
            <a:xfrm>
              <a:off x="9651896" y="1702507"/>
              <a:ext cx="100926" cy="113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0599" fill="norm" stroke="1" extrusionOk="0">
                  <a:moveTo>
                    <a:pt x="12405" y="401"/>
                  </a:moveTo>
                  <a:cubicBezTo>
                    <a:pt x="8437" y="2330"/>
                    <a:pt x="4470" y="4259"/>
                    <a:pt x="2266" y="6380"/>
                  </a:cubicBezTo>
                  <a:cubicBezTo>
                    <a:pt x="62" y="8501"/>
                    <a:pt x="-379" y="10816"/>
                    <a:pt x="282" y="13516"/>
                  </a:cubicBezTo>
                  <a:cubicBezTo>
                    <a:pt x="943" y="16216"/>
                    <a:pt x="2707" y="19301"/>
                    <a:pt x="5792" y="20266"/>
                  </a:cubicBezTo>
                  <a:cubicBezTo>
                    <a:pt x="8878" y="21230"/>
                    <a:pt x="13286" y="20073"/>
                    <a:pt x="16372" y="17180"/>
                  </a:cubicBezTo>
                  <a:cubicBezTo>
                    <a:pt x="19458" y="14287"/>
                    <a:pt x="21221" y="9659"/>
                    <a:pt x="21001" y="6380"/>
                  </a:cubicBezTo>
                  <a:cubicBezTo>
                    <a:pt x="20780" y="3101"/>
                    <a:pt x="18576" y="1173"/>
                    <a:pt x="16152" y="401"/>
                  </a:cubicBezTo>
                  <a:cubicBezTo>
                    <a:pt x="13727" y="-370"/>
                    <a:pt x="11082" y="16"/>
                    <a:pt x="9980" y="1173"/>
                  </a:cubicBezTo>
                  <a:cubicBezTo>
                    <a:pt x="8878" y="2330"/>
                    <a:pt x="9319" y="4259"/>
                    <a:pt x="9760" y="61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9" name="Line"/>
            <p:cNvSpPr/>
            <p:nvPr/>
          </p:nvSpPr>
          <p:spPr>
            <a:xfrm>
              <a:off x="9813057" y="1683759"/>
              <a:ext cx="98708" cy="128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216" fill="norm" stroke="1" extrusionOk="0">
                  <a:moveTo>
                    <a:pt x="0" y="3448"/>
                  </a:moveTo>
                  <a:cubicBezTo>
                    <a:pt x="460" y="7281"/>
                    <a:pt x="919" y="11113"/>
                    <a:pt x="2987" y="10590"/>
                  </a:cubicBezTo>
                  <a:cubicBezTo>
                    <a:pt x="5055" y="10068"/>
                    <a:pt x="8732" y="5190"/>
                    <a:pt x="11719" y="2577"/>
                  </a:cubicBezTo>
                  <a:cubicBezTo>
                    <a:pt x="14706" y="-36"/>
                    <a:pt x="17004" y="-384"/>
                    <a:pt x="18613" y="313"/>
                  </a:cubicBezTo>
                  <a:cubicBezTo>
                    <a:pt x="20221" y="1010"/>
                    <a:pt x="21140" y="2751"/>
                    <a:pt x="21370" y="6410"/>
                  </a:cubicBezTo>
                  <a:cubicBezTo>
                    <a:pt x="21600" y="10068"/>
                    <a:pt x="21140" y="15642"/>
                    <a:pt x="20681" y="212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0" name="Line"/>
            <p:cNvSpPr/>
            <p:nvPr/>
          </p:nvSpPr>
          <p:spPr>
            <a:xfrm>
              <a:off x="9952757" y="1692010"/>
              <a:ext cx="93545" cy="967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1012" fill="norm" stroke="1" extrusionOk="0">
                  <a:moveTo>
                    <a:pt x="0" y="17923"/>
                  </a:moveTo>
                  <a:cubicBezTo>
                    <a:pt x="3360" y="14247"/>
                    <a:pt x="6720" y="10570"/>
                    <a:pt x="8880" y="7353"/>
                  </a:cubicBezTo>
                  <a:cubicBezTo>
                    <a:pt x="11040" y="4136"/>
                    <a:pt x="12000" y="1379"/>
                    <a:pt x="11760" y="919"/>
                  </a:cubicBezTo>
                  <a:cubicBezTo>
                    <a:pt x="11520" y="460"/>
                    <a:pt x="10080" y="2298"/>
                    <a:pt x="8880" y="4366"/>
                  </a:cubicBezTo>
                  <a:cubicBezTo>
                    <a:pt x="7680" y="6434"/>
                    <a:pt x="6720" y="8732"/>
                    <a:pt x="7200" y="11719"/>
                  </a:cubicBezTo>
                  <a:cubicBezTo>
                    <a:pt x="7680" y="14706"/>
                    <a:pt x="9600" y="18383"/>
                    <a:pt x="11760" y="19991"/>
                  </a:cubicBezTo>
                  <a:cubicBezTo>
                    <a:pt x="13920" y="21600"/>
                    <a:pt x="16320" y="21140"/>
                    <a:pt x="18240" y="19762"/>
                  </a:cubicBezTo>
                  <a:cubicBezTo>
                    <a:pt x="20160" y="18383"/>
                    <a:pt x="21600" y="16085"/>
                    <a:pt x="21120" y="12638"/>
                  </a:cubicBezTo>
                  <a:cubicBezTo>
                    <a:pt x="20640" y="9191"/>
                    <a:pt x="18240" y="4596"/>
                    <a:pt x="1584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1" name="Line"/>
            <p:cNvSpPr/>
            <p:nvPr/>
          </p:nvSpPr>
          <p:spPr>
            <a:xfrm>
              <a:off x="10136907" y="1501510"/>
              <a:ext cx="25401" cy="296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0" fill="norm" stroke="1" extrusionOk="0">
                  <a:moveTo>
                    <a:pt x="21600" y="0"/>
                  </a:moveTo>
                  <a:cubicBezTo>
                    <a:pt x="14400" y="5515"/>
                    <a:pt x="7200" y="11030"/>
                    <a:pt x="3600" y="14247"/>
                  </a:cubicBezTo>
                  <a:cubicBezTo>
                    <a:pt x="0" y="17464"/>
                    <a:pt x="0" y="18383"/>
                    <a:pt x="0" y="19302"/>
                  </a:cubicBezTo>
                  <a:cubicBezTo>
                    <a:pt x="0" y="20221"/>
                    <a:pt x="0" y="21140"/>
                    <a:pt x="3600" y="21370"/>
                  </a:cubicBezTo>
                  <a:cubicBezTo>
                    <a:pt x="7200" y="21600"/>
                    <a:pt x="14400" y="21140"/>
                    <a:pt x="18000" y="20374"/>
                  </a:cubicBezTo>
                  <a:cubicBezTo>
                    <a:pt x="21600" y="19609"/>
                    <a:pt x="21600" y="18536"/>
                    <a:pt x="21600" y="17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2" name="Line"/>
            <p:cNvSpPr/>
            <p:nvPr/>
          </p:nvSpPr>
          <p:spPr>
            <a:xfrm>
              <a:off x="10107274" y="1679310"/>
              <a:ext cx="161006" cy="101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053" fill="norm" stroke="1" extrusionOk="0">
                  <a:moveTo>
                    <a:pt x="6452" y="9257"/>
                  </a:moveTo>
                  <a:cubicBezTo>
                    <a:pt x="5610" y="7494"/>
                    <a:pt x="4769" y="5731"/>
                    <a:pt x="3366" y="4188"/>
                  </a:cubicBezTo>
                  <a:cubicBezTo>
                    <a:pt x="1964" y="2645"/>
                    <a:pt x="0" y="1322"/>
                    <a:pt x="0" y="1102"/>
                  </a:cubicBezTo>
                  <a:cubicBezTo>
                    <a:pt x="0" y="882"/>
                    <a:pt x="1964" y="1763"/>
                    <a:pt x="4629" y="2204"/>
                  </a:cubicBezTo>
                  <a:cubicBezTo>
                    <a:pt x="7294" y="2645"/>
                    <a:pt x="10660" y="2645"/>
                    <a:pt x="13044" y="2645"/>
                  </a:cubicBezTo>
                  <a:cubicBezTo>
                    <a:pt x="15429" y="2645"/>
                    <a:pt x="16831" y="2645"/>
                    <a:pt x="16831" y="2645"/>
                  </a:cubicBezTo>
                  <a:cubicBezTo>
                    <a:pt x="16831" y="2645"/>
                    <a:pt x="15429" y="2645"/>
                    <a:pt x="14306" y="3527"/>
                  </a:cubicBezTo>
                  <a:cubicBezTo>
                    <a:pt x="13184" y="4408"/>
                    <a:pt x="12343" y="6171"/>
                    <a:pt x="11782" y="9037"/>
                  </a:cubicBezTo>
                  <a:cubicBezTo>
                    <a:pt x="11221" y="11902"/>
                    <a:pt x="10940" y="15869"/>
                    <a:pt x="11501" y="18294"/>
                  </a:cubicBezTo>
                  <a:cubicBezTo>
                    <a:pt x="12062" y="20718"/>
                    <a:pt x="13465" y="21600"/>
                    <a:pt x="15288" y="20718"/>
                  </a:cubicBezTo>
                  <a:cubicBezTo>
                    <a:pt x="17112" y="19837"/>
                    <a:pt x="19356" y="17192"/>
                    <a:pt x="20478" y="14547"/>
                  </a:cubicBezTo>
                  <a:cubicBezTo>
                    <a:pt x="21600" y="11902"/>
                    <a:pt x="21600" y="9257"/>
                    <a:pt x="20618" y="6833"/>
                  </a:cubicBezTo>
                  <a:cubicBezTo>
                    <a:pt x="19636" y="4408"/>
                    <a:pt x="17673" y="2204"/>
                    <a:pt x="1570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3" name="Line"/>
            <p:cNvSpPr/>
            <p:nvPr/>
          </p:nvSpPr>
          <p:spPr>
            <a:xfrm>
              <a:off x="10282957" y="1663152"/>
              <a:ext cx="114301" cy="119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1" fill="norm" stroke="1" extrusionOk="0">
                  <a:moveTo>
                    <a:pt x="0" y="1725"/>
                  </a:moveTo>
                  <a:cubicBezTo>
                    <a:pt x="2800" y="4332"/>
                    <a:pt x="5600" y="6939"/>
                    <a:pt x="7200" y="9546"/>
                  </a:cubicBezTo>
                  <a:cubicBezTo>
                    <a:pt x="8800" y="12153"/>
                    <a:pt x="9200" y="14760"/>
                    <a:pt x="9200" y="16994"/>
                  </a:cubicBezTo>
                  <a:cubicBezTo>
                    <a:pt x="9200" y="19229"/>
                    <a:pt x="8800" y="21091"/>
                    <a:pt x="8400" y="21091"/>
                  </a:cubicBezTo>
                  <a:cubicBezTo>
                    <a:pt x="8000" y="21091"/>
                    <a:pt x="7600" y="19229"/>
                    <a:pt x="7400" y="17181"/>
                  </a:cubicBezTo>
                  <a:cubicBezTo>
                    <a:pt x="7200" y="15132"/>
                    <a:pt x="7200" y="12898"/>
                    <a:pt x="8000" y="9919"/>
                  </a:cubicBezTo>
                  <a:cubicBezTo>
                    <a:pt x="8800" y="6939"/>
                    <a:pt x="10400" y="3215"/>
                    <a:pt x="12200" y="1353"/>
                  </a:cubicBezTo>
                  <a:cubicBezTo>
                    <a:pt x="14000" y="-509"/>
                    <a:pt x="16000" y="-509"/>
                    <a:pt x="17600" y="1725"/>
                  </a:cubicBezTo>
                  <a:cubicBezTo>
                    <a:pt x="19200" y="3960"/>
                    <a:pt x="20400" y="8429"/>
                    <a:pt x="21000" y="11594"/>
                  </a:cubicBezTo>
                  <a:cubicBezTo>
                    <a:pt x="21600" y="14760"/>
                    <a:pt x="21600" y="16622"/>
                    <a:pt x="21600" y="18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4" name="Line"/>
            <p:cNvSpPr/>
            <p:nvPr/>
          </p:nvSpPr>
          <p:spPr>
            <a:xfrm>
              <a:off x="10454407" y="1679310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5" name="Line"/>
            <p:cNvSpPr/>
            <p:nvPr/>
          </p:nvSpPr>
          <p:spPr>
            <a:xfrm>
              <a:off x="10460757" y="1609460"/>
              <a:ext cx="127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6" name="Line"/>
            <p:cNvSpPr/>
            <p:nvPr/>
          </p:nvSpPr>
          <p:spPr>
            <a:xfrm>
              <a:off x="10550274" y="1499093"/>
              <a:ext cx="490503" cy="520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344" fill="norm" stroke="1" extrusionOk="0">
                  <a:moveTo>
                    <a:pt x="4127" y="6866"/>
                  </a:moveTo>
                  <a:cubicBezTo>
                    <a:pt x="3758" y="6606"/>
                    <a:pt x="3389" y="6345"/>
                    <a:pt x="2927" y="6172"/>
                  </a:cubicBezTo>
                  <a:cubicBezTo>
                    <a:pt x="2466" y="5998"/>
                    <a:pt x="1912" y="5912"/>
                    <a:pt x="1358" y="6302"/>
                  </a:cubicBezTo>
                  <a:cubicBezTo>
                    <a:pt x="804" y="6692"/>
                    <a:pt x="250" y="7560"/>
                    <a:pt x="66" y="8210"/>
                  </a:cubicBezTo>
                  <a:cubicBezTo>
                    <a:pt x="-119" y="8861"/>
                    <a:pt x="66" y="9295"/>
                    <a:pt x="896" y="9598"/>
                  </a:cubicBezTo>
                  <a:cubicBezTo>
                    <a:pt x="1727" y="9902"/>
                    <a:pt x="3204" y="10075"/>
                    <a:pt x="4312" y="9859"/>
                  </a:cubicBezTo>
                  <a:cubicBezTo>
                    <a:pt x="5419" y="9642"/>
                    <a:pt x="6158" y="9034"/>
                    <a:pt x="6573" y="8514"/>
                  </a:cubicBezTo>
                  <a:cubicBezTo>
                    <a:pt x="6989" y="7993"/>
                    <a:pt x="7081" y="7560"/>
                    <a:pt x="6896" y="7430"/>
                  </a:cubicBezTo>
                  <a:cubicBezTo>
                    <a:pt x="6712" y="7299"/>
                    <a:pt x="6250" y="7473"/>
                    <a:pt x="5973" y="7777"/>
                  </a:cubicBezTo>
                  <a:cubicBezTo>
                    <a:pt x="5696" y="8080"/>
                    <a:pt x="5604" y="8514"/>
                    <a:pt x="5789" y="8861"/>
                  </a:cubicBezTo>
                  <a:cubicBezTo>
                    <a:pt x="5973" y="9208"/>
                    <a:pt x="6435" y="9468"/>
                    <a:pt x="6850" y="9728"/>
                  </a:cubicBezTo>
                  <a:cubicBezTo>
                    <a:pt x="7266" y="9989"/>
                    <a:pt x="7635" y="10249"/>
                    <a:pt x="8096" y="10336"/>
                  </a:cubicBezTo>
                  <a:cubicBezTo>
                    <a:pt x="8558" y="10422"/>
                    <a:pt x="9112" y="10336"/>
                    <a:pt x="9804" y="9598"/>
                  </a:cubicBezTo>
                  <a:cubicBezTo>
                    <a:pt x="10496" y="8861"/>
                    <a:pt x="11327" y="7473"/>
                    <a:pt x="12112" y="5955"/>
                  </a:cubicBezTo>
                  <a:cubicBezTo>
                    <a:pt x="12896" y="4437"/>
                    <a:pt x="13635" y="2789"/>
                    <a:pt x="14050" y="1704"/>
                  </a:cubicBezTo>
                  <a:cubicBezTo>
                    <a:pt x="14466" y="620"/>
                    <a:pt x="14558" y="99"/>
                    <a:pt x="14466" y="13"/>
                  </a:cubicBezTo>
                  <a:cubicBezTo>
                    <a:pt x="14373" y="-74"/>
                    <a:pt x="14096" y="273"/>
                    <a:pt x="13496" y="1834"/>
                  </a:cubicBezTo>
                  <a:cubicBezTo>
                    <a:pt x="12896" y="3396"/>
                    <a:pt x="11973" y="6172"/>
                    <a:pt x="11512" y="7777"/>
                  </a:cubicBezTo>
                  <a:cubicBezTo>
                    <a:pt x="11050" y="9381"/>
                    <a:pt x="11050" y="9815"/>
                    <a:pt x="11096" y="10249"/>
                  </a:cubicBezTo>
                  <a:cubicBezTo>
                    <a:pt x="11143" y="10683"/>
                    <a:pt x="11235" y="11116"/>
                    <a:pt x="11512" y="11377"/>
                  </a:cubicBezTo>
                  <a:cubicBezTo>
                    <a:pt x="11789" y="11637"/>
                    <a:pt x="12250" y="11724"/>
                    <a:pt x="12896" y="11377"/>
                  </a:cubicBezTo>
                  <a:cubicBezTo>
                    <a:pt x="13543" y="11030"/>
                    <a:pt x="14373" y="10249"/>
                    <a:pt x="15389" y="8644"/>
                  </a:cubicBezTo>
                  <a:cubicBezTo>
                    <a:pt x="16404" y="7039"/>
                    <a:pt x="17604" y="4610"/>
                    <a:pt x="18296" y="3136"/>
                  </a:cubicBezTo>
                  <a:cubicBezTo>
                    <a:pt x="18989" y="1661"/>
                    <a:pt x="19173" y="1140"/>
                    <a:pt x="19035" y="1054"/>
                  </a:cubicBezTo>
                  <a:cubicBezTo>
                    <a:pt x="18896" y="967"/>
                    <a:pt x="18435" y="1314"/>
                    <a:pt x="17835" y="2398"/>
                  </a:cubicBezTo>
                  <a:cubicBezTo>
                    <a:pt x="17235" y="3483"/>
                    <a:pt x="16496" y="5304"/>
                    <a:pt x="16081" y="6649"/>
                  </a:cubicBezTo>
                  <a:cubicBezTo>
                    <a:pt x="15666" y="7993"/>
                    <a:pt x="15573" y="8861"/>
                    <a:pt x="15712" y="9425"/>
                  </a:cubicBezTo>
                  <a:cubicBezTo>
                    <a:pt x="15850" y="9989"/>
                    <a:pt x="16219" y="10249"/>
                    <a:pt x="16589" y="10249"/>
                  </a:cubicBezTo>
                  <a:cubicBezTo>
                    <a:pt x="16958" y="10249"/>
                    <a:pt x="17327" y="9989"/>
                    <a:pt x="17789" y="9555"/>
                  </a:cubicBezTo>
                  <a:cubicBezTo>
                    <a:pt x="18250" y="9121"/>
                    <a:pt x="18804" y="8514"/>
                    <a:pt x="18989" y="8471"/>
                  </a:cubicBezTo>
                  <a:cubicBezTo>
                    <a:pt x="19173" y="8427"/>
                    <a:pt x="18989" y="8948"/>
                    <a:pt x="18896" y="9425"/>
                  </a:cubicBezTo>
                  <a:cubicBezTo>
                    <a:pt x="18804" y="9902"/>
                    <a:pt x="18804" y="10336"/>
                    <a:pt x="18989" y="10683"/>
                  </a:cubicBezTo>
                  <a:cubicBezTo>
                    <a:pt x="19173" y="11030"/>
                    <a:pt x="19543" y="11290"/>
                    <a:pt x="19958" y="11377"/>
                  </a:cubicBezTo>
                  <a:cubicBezTo>
                    <a:pt x="20373" y="11463"/>
                    <a:pt x="20835" y="11377"/>
                    <a:pt x="21066" y="11637"/>
                  </a:cubicBezTo>
                  <a:cubicBezTo>
                    <a:pt x="21296" y="11897"/>
                    <a:pt x="21296" y="12504"/>
                    <a:pt x="21343" y="13806"/>
                  </a:cubicBezTo>
                  <a:cubicBezTo>
                    <a:pt x="21389" y="15107"/>
                    <a:pt x="21481" y="17102"/>
                    <a:pt x="21158" y="18577"/>
                  </a:cubicBezTo>
                  <a:cubicBezTo>
                    <a:pt x="20835" y="20051"/>
                    <a:pt x="20096" y="21006"/>
                    <a:pt x="19035" y="21266"/>
                  </a:cubicBezTo>
                  <a:cubicBezTo>
                    <a:pt x="17973" y="21526"/>
                    <a:pt x="16589" y="21092"/>
                    <a:pt x="15204" y="206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7" name="Line"/>
            <p:cNvSpPr/>
            <p:nvPr/>
          </p:nvSpPr>
          <p:spPr>
            <a:xfrm>
              <a:off x="8898087" y="2205255"/>
              <a:ext cx="159321" cy="168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471" fill="norm" stroke="1" extrusionOk="0">
                  <a:moveTo>
                    <a:pt x="76" y="3381"/>
                  </a:moveTo>
                  <a:cubicBezTo>
                    <a:pt x="645" y="8511"/>
                    <a:pt x="1213" y="13641"/>
                    <a:pt x="1355" y="16881"/>
                  </a:cubicBezTo>
                  <a:cubicBezTo>
                    <a:pt x="1497" y="20121"/>
                    <a:pt x="1213" y="21471"/>
                    <a:pt x="787" y="21471"/>
                  </a:cubicBezTo>
                  <a:cubicBezTo>
                    <a:pt x="360" y="21471"/>
                    <a:pt x="-208" y="20121"/>
                    <a:pt x="76" y="17016"/>
                  </a:cubicBezTo>
                  <a:cubicBezTo>
                    <a:pt x="360" y="13911"/>
                    <a:pt x="1497" y="9051"/>
                    <a:pt x="4197" y="5541"/>
                  </a:cubicBezTo>
                  <a:cubicBezTo>
                    <a:pt x="6897" y="2031"/>
                    <a:pt x="11160" y="-129"/>
                    <a:pt x="14145" y="6"/>
                  </a:cubicBezTo>
                  <a:cubicBezTo>
                    <a:pt x="17129" y="141"/>
                    <a:pt x="18834" y="2571"/>
                    <a:pt x="19829" y="5676"/>
                  </a:cubicBezTo>
                  <a:cubicBezTo>
                    <a:pt x="20824" y="8781"/>
                    <a:pt x="21108" y="12561"/>
                    <a:pt x="21392" y="163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8" name="Line"/>
            <p:cNvSpPr/>
            <p:nvPr/>
          </p:nvSpPr>
          <p:spPr>
            <a:xfrm>
              <a:off x="9099699" y="2206360"/>
              <a:ext cx="100828" cy="116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8" h="21182" fill="norm" stroke="1" extrusionOk="0">
                  <a:moveTo>
                    <a:pt x="12352" y="0"/>
                  </a:moveTo>
                  <a:cubicBezTo>
                    <a:pt x="10148" y="0"/>
                    <a:pt x="7944" y="0"/>
                    <a:pt x="5739" y="2507"/>
                  </a:cubicBezTo>
                  <a:cubicBezTo>
                    <a:pt x="3535" y="5014"/>
                    <a:pt x="1331" y="10029"/>
                    <a:pt x="450" y="13500"/>
                  </a:cubicBezTo>
                  <a:cubicBezTo>
                    <a:pt x="-432" y="16971"/>
                    <a:pt x="9" y="18900"/>
                    <a:pt x="1552" y="20057"/>
                  </a:cubicBezTo>
                  <a:cubicBezTo>
                    <a:pt x="3095" y="21214"/>
                    <a:pt x="5739" y="21600"/>
                    <a:pt x="9046" y="20636"/>
                  </a:cubicBezTo>
                  <a:cubicBezTo>
                    <a:pt x="12352" y="19671"/>
                    <a:pt x="16319" y="17357"/>
                    <a:pt x="18523" y="15236"/>
                  </a:cubicBezTo>
                  <a:cubicBezTo>
                    <a:pt x="20727" y="13114"/>
                    <a:pt x="21168" y="11186"/>
                    <a:pt x="20948" y="9257"/>
                  </a:cubicBezTo>
                  <a:cubicBezTo>
                    <a:pt x="20727" y="7329"/>
                    <a:pt x="19846" y="5400"/>
                    <a:pt x="18303" y="4821"/>
                  </a:cubicBezTo>
                  <a:cubicBezTo>
                    <a:pt x="16760" y="4243"/>
                    <a:pt x="14556" y="5014"/>
                    <a:pt x="12352" y="57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9" name="Line"/>
            <p:cNvSpPr/>
            <p:nvPr/>
          </p:nvSpPr>
          <p:spPr>
            <a:xfrm>
              <a:off x="9254257" y="2217360"/>
              <a:ext cx="114301" cy="128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3" fill="norm" stroke="1" extrusionOk="0">
                  <a:moveTo>
                    <a:pt x="0" y="280"/>
                  </a:moveTo>
                  <a:cubicBezTo>
                    <a:pt x="400" y="4460"/>
                    <a:pt x="800" y="8641"/>
                    <a:pt x="1200" y="12299"/>
                  </a:cubicBezTo>
                  <a:cubicBezTo>
                    <a:pt x="1600" y="15957"/>
                    <a:pt x="2000" y="19093"/>
                    <a:pt x="2200" y="19615"/>
                  </a:cubicBezTo>
                  <a:cubicBezTo>
                    <a:pt x="2400" y="20138"/>
                    <a:pt x="2400" y="18048"/>
                    <a:pt x="2600" y="15260"/>
                  </a:cubicBezTo>
                  <a:cubicBezTo>
                    <a:pt x="2800" y="12473"/>
                    <a:pt x="3200" y="8989"/>
                    <a:pt x="4200" y="6028"/>
                  </a:cubicBezTo>
                  <a:cubicBezTo>
                    <a:pt x="5200" y="3067"/>
                    <a:pt x="6800" y="628"/>
                    <a:pt x="9400" y="106"/>
                  </a:cubicBezTo>
                  <a:cubicBezTo>
                    <a:pt x="12000" y="-417"/>
                    <a:pt x="15600" y="977"/>
                    <a:pt x="17800" y="4809"/>
                  </a:cubicBezTo>
                  <a:cubicBezTo>
                    <a:pt x="20000" y="8641"/>
                    <a:pt x="20800" y="14912"/>
                    <a:pt x="21600" y="211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0" name="Line"/>
            <p:cNvSpPr/>
            <p:nvPr/>
          </p:nvSpPr>
          <p:spPr>
            <a:xfrm>
              <a:off x="9476507" y="2288910"/>
              <a:ext cx="825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1" name="Line"/>
            <p:cNvSpPr/>
            <p:nvPr/>
          </p:nvSpPr>
          <p:spPr>
            <a:xfrm>
              <a:off x="9637600" y="2043647"/>
              <a:ext cx="121218" cy="318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6" h="21090" fill="norm" stroke="1" extrusionOk="0">
                  <a:moveTo>
                    <a:pt x="14971" y="14990"/>
                  </a:moveTo>
                  <a:cubicBezTo>
                    <a:pt x="13507" y="14289"/>
                    <a:pt x="12042" y="13588"/>
                    <a:pt x="10395" y="13307"/>
                  </a:cubicBezTo>
                  <a:cubicBezTo>
                    <a:pt x="8748" y="13027"/>
                    <a:pt x="6917" y="13167"/>
                    <a:pt x="4903" y="13938"/>
                  </a:cubicBezTo>
                  <a:cubicBezTo>
                    <a:pt x="2890" y="14710"/>
                    <a:pt x="693" y="16112"/>
                    <a:pt x="144" y="17445"/>
                  </a:cubicBezTo>
                  <a:cubicBezTo>
                    <a:pt x="-405" y="18777"/>
                    <a:pt x="693" y="20040"/>
                    <a:pt x="2158" y="20671"/>
                  </a:cubicBezTo>
                  <a:cubicBezTo>
                    <a:pt x="3622" y="21302"/>
                    <a:pt x="5453" y="21302"/>
                    <a:pt x="8198" y="20110"/>
                  </a:cubicBezTo>
                  <a:cubicBezTo>
                    <a:pt x="10944" y="18918"/>
                    <a:pt x="14605" y="16533"/>
                    <a:pt x="16985" y="13588"/>
                  </a:cubicBezTo>
                  <a:cubicBezTo>
                    <a:pt x="19364" y="10642"/>
                    <a:pt x="20463" y="7136"/>
                    <a:pt x="20829" y="4681"/>
                  </a:cubicBezTo>
                  <a:cubicBezTo>
                    <a:pt x="21195" y="2227"/>
                    <a:pt x="20829" y="824"/>
                    <a:pt x="19731" y="263"/>
                  </a:cubicBezTo>
                  <a:cubicBezTo>
                    <a:pt x="18632" y="-298"/>
                    <a:pt x="16802" y="-17"/>
                    <a:pt x="14971" y="1666"/>
                  </a:cubicBezTo>
                  <a:cubicBezTo>
                    <a:pt x="13141" y="3349"/>
                    <a:pt x="11310" y="6434"/>
                    <a:pt x="11859" y="9660"/>
                  </a:cubicBezTo>
                  <a:cubicBezTo>
                    <a:pt x="12409" y="12886"/>
                    <a:pt x="15337" y="16253"/>
                    <a:pt x="18266" y="196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2" name="Line"/>
            <p:cNvSpPr/>
            <p:nvPr/>
          </p:nvSpPr>
          <p:spPr>
            <a:xfrm>
              <a:off x="9813057" y="2210980"/>
              <a:ext cx="80831" cy="130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0887" fill="norm" stroke="1" extrusionOk="0">
                  <a:moveTo>
                    <a:pt x="0" y="10401"/>
                  </a:moveTo>
                  <a:cubicBezTo>
                    <a:pt x="6092" y="8713"/>
                    <a:pt x="12185" y="7026"/>
                    <a:pt x="16062" y="5170"/>
                  </a:cubicBezTo>
                  <a:cubicBezTo>
                    <a:pt x="19938" y="3313"/>
                    <a:pt x="21600" y="1288"/>
                    <a:pt x="21046" y="445"/>
                  </a:cubicBezTo>
                  <a:cubicBezTo>
                    <a:pt x="20492" y="-399"/>
                    <a:pt x="17723" y="-62"/>
                    <a:pt x="14677" y="1626"/>
                  </a:cubicBezTo>
                  <a:cubicBezTo>
                    <a:pt x="11631" y="3313"/>
                    <a:pt x="8308" y="6351"/>
                    <a:pt x="5815" y="8882"/>
                  </a:cubicBezTo>
                  <a:cubicBezTo>
                    <a:pt x="3323" y="11413"/>
                    <a:pt x="1662" y="13438"/>
                    <a:pt x="831" y="15463"/>
                  </a:cubicBezTo>
                  <a:cubicBezTo>
                    <a:pt x="0" y="17488"/>
                    <a:pt x="0" y="19513"/>
                    <a:pt x="2769" y="20357"/>
                  </a:cubicBezTo>
                  <a:cubicBezTo>
                    <a:pt x="5538" y="21201"/>
                    <a:pt x="11077" y="20863"/>
                    <a:pt x="16615" y="205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3" name="Line"/>
            <p:cNvSpPr/>
            <p:nvPr/>
          </p:nvSpPr>
          <p:spPr>
            <a:xfrm>
              <a:off x="9958182" y="2211164"/>
              <a:ext cx="108876" cy="141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3" h="21197" fill="norm" stroke="1" extrusionOk="0">
                  <a:moveTo>
                    <a:pt x="20963" y="232"/>
                  </a:moveTo>
                  <a:cubicBezTo>
                    <a:pt x="16888" y="-85"/>
                    <a:pt x="12812" y="-403"/>
                    <a:pt x="9144" y="1662"/>
                  </a:cubicBezTo>
                  <a:cubicBezTo>
                    <a:pt x="5476" y="3726"/>
                    <a:pt x="2216" y="8173"/>
                    <a:pt x="789" y="11191"/>
                  </a:cubicBezTo>
                  <a:cubicBezTo>
                    <a:pt x="-637" y="14209"/>
                    <a:pt x="-229" y="15797"/>
                    <a:pt x="2827" y="17226"/>
                  </a:cubicBezTo>
                  <a:cubicBezTo>
                    <a:pt x="5884" y="18656"/>
                    <a:pt x="11589" y="19926"/>
                    <a:pt x="17295" y="211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4" name="Line"/>
            <p:cNvSpPr/>
            <p:nvPr/>
          </p:nvSpPr>
          <p:spPr>
            <a:xfrm>
              <a:off x="10105157" y="2206360"/>
              <a:ext cx="101601" cy="152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1" fill="norm" stroke="1" extrusionOk="0">
                  <a:moveTo>
                    <a:pt x="0" y="7101"/>
                  </a:moveTo>
                  <a:cubicBezTo>
                    <a:pt x="900" y="10356"/>
                    <a:pt x="1800" y="13611"/>
                    <a:pt x="2475" y="16274"/>
                  </a:cubicBezTo>
                  <a:cubicBezTo>
                    <a:pt x="3150" y="18937"/>
                    <a:pt x="3600" y="21008"/>
                    <a:pt x="3600" y="21304"/>
                  </a:cubicBezTo>
                  <a:cubicBezTo>
                    <a:pt x="3600" y="21600"/>
                    <a:pt x="3150" y="20121"/>
                    <a:pt x="6075" y="16274"/>
                  </a:cubicBezTo>
                  <a:cubicBezTo>
                    <a:pt x="9000" y="12427"/>
                    <a:pt x="15300" y="62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5" name="Line"/>
            <p:cNvSpPr/>
            <p:nvPr/>
          </p:nvSpPr>
          <p:spPr>
            <a:xfrm>
              <a:off x="10213807" y="2226307"/>
              <a:ext cx="298822" cy="132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1119" fill="norm" stroke="1" extrusionOk="0">
                  <a:moveTo>
                    <a:pt x="856" y="7956"/>
                  </a:moveTo>
                  <a:cubicBezTo>
                    <a:pt x="1612" y="8294"/>
                    <a:pt x="2367" y="8631"/>
                    <a:pt x="3047" y="8294"/>
                  </a:cubicBezTo>
                  <a:cubicBezTo>
                    <a:pt x="3726" y="7956"/>
                    <a:pt x="4330" y="6944"/>
                    <a:pt x="4784" y="5256"/>
                  </a:cubicBezTo>
                  <a:cubicBezTo>
                    <a:pt x="5237" y="3569"/>
                    <a:pt x="5539" y="1206"/>
                    <a:pt x="5237" y="363"/>
                  </a:cubicBezTo>
                  <a:cubicBezTo>
                    <a:pt x="4935" y="-481"/>
                    <a:pt x="4028" y="194"/>
                    <a:pt x="3122" y="1881"/>
                  </a:cubicBezTo>
                  <a:cubicBezTo>
                    <a:pt x="2216" y="3569"/>
                    <a:pt x="1309" y="6269"/>
                    <a:pt x="781" y="8631"/>
                  </a:cubicBezTo>
                  <a:cubicBezTo>
                    <a:pt x="252" y="10994"/>
                    <a:pt x="101" y="13019"/>
                    <a:pt x="26" y="14875"/>
                  </a:cubicBezTo>
                  <a:cubicBezTo>
                    <a:pt x="-50" y="16731"/>
                    <a:pt x="-50" y="18419"/>
                    <a:pt x="1385" y="19263"/>
                  </a:cubicBezTo>
                  <a:cubicBezTo>
                    <a:pt x="2820" y="20107"/>
                    <a:pt x="5690" y="20107"/>
                    <a:pt x="7502" y="19600"/>
                  </a:cubicBezTo>
                  <a:cubicBezTo>
                    <a:pt x="9315" y="19094"/>
                    <a:pt x="10070" y="18082"/>
                    <a:pt x="10750" y="17069"/>
                  </a:cubicBezTo>
                  <a:cubicBezTo>
                    <a:pt x="11430" y="16057"/>
                    <a:pt x="12034" y="15044"/>
                    <a:pt x="12034" y="13863"/>
                  </a:cubicBezTo>
                  <a:cubicBezTo>
                    <a:pt x="12034" y="12681"/>
                    <a:pt x="11430" y="11331"/>
                    <a:pt x="10750" y="10994"/>
                  </a:cubicBezTo>
                  <a:cubicBezTo>
                    <a:pt x="10070" y="10656"/>
                    <a:pt x="9315" y="11331"/>
                    <a:pt x="8786" y="12513"/>
                  </a:cubicBezTo>
                  <a:cubicBezTo>
                    <a:pt x="8258" y="13694"/>
                    <a:pt x="7956" y="15381"/>
                    <a:pt x="8182" y="16225"/>
                  </a:cubicBezTo>
                  <a:cubicBezTo>
                    <a:pt x="8409" y="17069"/>
                    <a:pt x="9164" y="17069"/>
                    <a:pt x="9995" y="16394"/>
                  </a:cubicBezTo>
                  <a:cubicBezTo>
                    <a:pt x="10826" y="15719"/>
                    <a:pt x="11732" y="14369"/>
                    <a:pt x="12260" y="14538"/>
                  </a:cubicBezTo>
                  <a:cubicBezTo>
                    <a:pt x="12789" y="14706"/>
                    <a:pt x="12940" y="16394"/>
                    <a:pt x="13393" y="17238"/>
                  </a:cubicBezTo>
                  <a:cubicBezTo>
                    <a:pt x="13847" y="18082"/>
                    <a:pt x="14602" y="18082"/>
                    <a:pt x="15584" y="16563"/>
                  </a:cubicBezTo>
                  <a:cubicBezTo>
                    <a:pt x="16565" y="15044"/>
                    <a:pt x="17774" y="12007"/>
                    <a:pt x="18529" y="9644"/>
                  </a:cubicBezTo>
                  <a:cubicBezTo>
                    <a:pt x="19284" y="7281"/>
                    <a:pt x="19586" y="5594"/>
                    <a:pt x="19360" y="4075"/>
                  </a:cubicBezTo>
                  <a:cubicBezTo>
                    <a:pt x="19133" y="2556"/>
                    <a:pt x="18378" y="1206"/>
                    <a:pt x="18000" y="1375"/>
                  </a:cubicBezTo>
                  <a:cubicBezTo>
                    <a:pt x="17623" y="1544"/>
                    <a:pt x="17623" y="3231"/>
                    <a:pt x="18227" y="5931"/>
                  </a:cubicBezTo>
                  <a:cubicBezTo>
                    <a:pt x="18831" y="8631"/>
                    <a:pt x="20040" y="12344"/>
                    <a:pt x="20719" y="15044"/>
                  </a:cubicBezTo>
                  <a:cubicBezTo>
                    <a:pt x="21399" y="17744"/>
                    <a:pt x="21550" y="19432"/>
                    <a:pt x="20946" y="20275"/>
                  </a:cubicBezTo>
                  <a:cubicBezTo>
                    <a:pt x="20342" y="21119"/>
                    <a:pt x="18982" y="21119"/>
                    <a:pt x="17623" y="211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6" name="Line"/>
            <p:cNvSpPr/>
            <p:nvPr/>
          </p:nvSpPr>
          <p:spPr>
            <a:xfrm>
              <a:off x="10575057" y="2257160"/>
              <a:ext cx="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7" name="Line"/>
            <p:cNvSpPr/>
            <p:nvPr/>
          </p:nvSpPr>
          <p:spPr>
            <a:xfrm>
              <a:off x="10581407" y="2136510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8" name="Line"/>
            <p:cNvSpPr/>
            <p:nvPr/>
          </p:nvSpPr>
          <p:spPr>
            <a:xfrm>
              <a:off x="10638557" y="2187310"/>
              <a:ext cx="214195" cy="288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353" fill="norm" stroke="1" extrusionOk="0">
                  <a:moveTo>
                    <a:pt x="0" y="0"/>
                  </a:moveTo>
                  <a:cubicBezTo>
                    <a:pt x="635" y="3130"/>
                    <a:pt x="1271" y="6261"/>
                    <a:pt x="1482" y="8217"/>
                  </a:cubicBezTo>
                  <a:cubicBezTo>
                    <a:pt x="1694" y="10174"/>
                    <a:pt x="1482" y="10957"/>
                    <a:pt x="1588" y="10722"/>
                  </a:cubicBezTo>
                  <a:cubicBezTo>
                    <a:pt x="1694" y="10487"/>
                    <a:pt x="2118" y="9235"/>
                    <a:pt x="3176" y="7983"/>
                  </a:cubicBezTo>
                  <a:cubicBezTo>
                    <a:pt x="4235" y="6730"/>
                    <a:pt x="5929" y="5478"/>
                    <a:pt x="7306" y="4774"/>
                  </a:cubicBezTo>
                  <a:cubicBezTo>
                    <a:pt x="8682" y="4070"/>
                    <a:pt x="9741" y="3913"/>
                    <a:pt x="10482" y="4226"/>
                  </a:cubicBezTo>
                  <a:cubicBezTo>
                    <a:pt x="11224" y="4539"/>
                    <a:pt x="11647" y="5322"/>
                    <a:pt x="11965" y="6104"/>
                  </a:cubicBezTo>
                  <a:cubicBezTo>
                    <a:pt x="12282" y="6887"/>
                    <a:pt x="12494" y="7670"/>
                    <a:pt x="13129" y="7983"/>
                  </a:cubicBezTo>
                  <a:cubicBezTo>
                    <a:pt x="13765" y="8296"/>
                    <a:pt x="14824" y="8139"/>
                    <a:pt x="15247" y="7591"/>
                  </a:cubicBezTo>
                  <a:cubicBezTo>
                    <a:pt x="15671" y="7043"/>
                    <a:pt x="15459" y="6104"/>
                    <a:pt x="15882" y="5713"/>
                  </a:cubicBezTo>
                  <a:cubicBezTo>
                    <a:pt x="16306" y="5322"/>
                    <a:pt x="17365" y="5478"/>
                    <a:pt x="18000" y="5948"/>
                  </a:cubicBezTo>
                  <a:cubicBezTo>
                    <a:pt x="18635" y="6417"/>
                    <a:pt x="18847" y="7200"/>
                    <a:pt x="19482" y="9391"/>
                  </a:cubicBezTo>
                  <a:cubicBezTo>
                    <a:pt x="20118" y="11583"/>
                    <a:pt x="21176" y="15183"/>
                    <a:pt x="21388" y="17296"/>
                  </a:cubicBezTo>
                  <a:cubicBezTo>
                    <a:pt x="21600" y="19409"/>
                    <a:pt x="20965" y="20035"/>
                    <a:pt x="20118" y="20583"/>
                  </a:cubicBezTo>
                  <a:cubicBezTo>
                    <a:pt x="19271" y="21130"/>
                    <a:pt x="18212" y="21600"/>
                    <a:pt x="16941" y="21209"/>
                  </a:cubicBezTo>
                  <a:cubicBezTo>
                    <a:pt x="15671" y="20817"/>
                    <a:pt x="14188" y="19565"/>
                    <a:pt x="12706" y="18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9" name="Line"/>
            <p:cNvSpPr/>
            <p:nvPr/>
          </p:nvSpPr>
          <p:spPr>
            <a:xfrm>
              <a:off x="3340326" y="3614709"/>
              <a:ext cx="109238" cy="103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3" h="20305" fill="norm" stroke="1" extrusionOk="0">
                  <a:moveTo>
                    <a:pt x="6514" y="11480"/>
                  </a:moveTo>
                  <a:cubicBezTo>
                    <a:pt x="6922" y="9403"/>
                    <a:pt x="7329" y="7326"/>
                    <a:pt x="7329" y="7326"/>
                  </a:cubicBezTo>
                  <a:cubicBezTo>
                    <a:pt x="7329" y="7326"/>
                    <a:pt x="6922" y="9403"/>
                    <a:pt x="6718" y="12311"/>
                  </a:cubicBezTo>
                  <a:cubicBezTo>
                    <a:pt x="6514" y="15219"/>
                    <a:pt x="6514" y="18957"/>
                    <a:pt x="7329" y="19996"/>
                  </a:cubicBezTo>
                  <a:cubicBezTo>
                    <a:pt x="8144" y="21034"/>
                    <a:pt x="9775" y="19372"/>
                    <a:pt x="10794" y="16257"/>
                  </a:cubicBezTo>
                  <a:cubicBezTo>
                    <a:pt x="11812" y="13142"/>
                    <a:pt x="12220" y="8572"/>
                    <a:pt x="11812" y="5457"/>
                  </a:cubicBezTo>
                  <a:cubicBezTo>
                    <a:pt x="11405" y="2342"/>
                    <a:pt x="10182" y="680"/>
                    <a:pt x="8756" y="472"/>
                  </a:cubicBezTo>
                  <a:cubicBezTo>
                    <a:pt x="7329" y="265"/>
                    <a:pt x="5699" y="1511"/>
                    <a:pt x="4477" y="3172"/>
                  </a:cubicBezTo>
                  <a:cubicBezTo>
                    <a:pt x="3254" y="4834"/>
                    <a:pt x="2439" y="6911"/>
                    <a:pt x="1828" y="8988"/>
                  </a:cubicBezTo>
                  <a:cubicBezTo>
                    <a:pt x="1216" y="11065"/>
                    <a:pt x="809" y="13142"/>
                    <a:pt x="1624" y="14388"/>
                  </a:cubicBezTo>
                  <a:cubicBezTo>
                    <a:pt x="2439" y="15634"/>
                    <a:pt x="4477" y="16049"/>
                    <a:pt x="6107" y="15426"/>
                  </a:cubicBezTo>
                  <a:cubicBezTo>
                    <a:pt x="7737" y="14803"/>
                    <a:pt x="8960" y="13142"/>
                    <a:pt x="9571" y="11065"/>
                  </a:cubicBezTo>
                  <a:cubicBezTo>
                    <a:pt x="10182" y="8988"/>
                    <a:pt x="10182" y="6496"/>
                    <a:pt x="9163" y="5042"/>
                  </a:cubicBezTo>
                  <a:cubicBezTo>
                    <a:pt x="8144" y="3588"/>
                    <a:pt x="6107" y="3172"/>
                    <a:pt x="4477" y="3796"/>
                  </a:cubicBezTo>
                  <a:cubicBezTo>
                    <a:pt x="2846" y="4419"/>
                    <a:pt x="1624" y="6080"/>
                    <a:pt x="809" y="7949"/>
                  </a:cubicBezTo>
                  <a:cubicBezTo>
                    <a:pt x="-6" y="9819"/>
                    <a:pt x="-414" y="11896"/>
                    <a:pt x="605" y="13349"/>
                  </a:cubicBezTo>
                  <a:cubicBezTo>
                    <a:pt x="1624" y="14803"/>
                    <a:pt x="4069" y="15634"/>
                    <a:pt x="6718" y="15426"/>
                  </a:cubicBezTo>
                  <a:cubicBezTo>
                    <a:pt x="9367" y="15219"/>
                    <a:pt x="12220" y="13972"/>
                    <a:pt x="13239" y="14596"/>
                  </a:cubicBezTo>
                  <a:cubicBezTo>
                    <a:pt x="14258" y="15219"/>
                    <a:pt x="13443" y="17711"/>
                    <a:pt x="14054" y="18334"/>
                  </a:cubicBezTo>
                  <a:cubicBezTo>
                    <a:pt x="14665" y="18957"/>
                    <a:pt x="16703" y="17711"/>
                    <a:pt x="18129" y="16049"/>
                  </a:cubicBezTo>
                  <a:cubicBezTo>
                    <a:pt x="19556" y="14388"/>
                    <a:pt x="20371" y="12311"/>
                    <a:pt x="20778" y="9403"/>
                  </a:cubicBezTo>
                  <a:cubicBezTo>
                    <a:pt x="21186" y="6496"/>
                    <a:pt x="21186" y="2757"/>
                    <a:pt x="20167" y="1096"/>
                  </a:cubicBezTo>
                  <a:cubicBezTo>
                    <a:pt x="19148" y="-566"/>
                    <a:pt x="17111" y="-151"/>
                    <a:pt x="14665" y="1096"/>
                  </a:cubicBezTo>
                  <a:cubicBezTo>
                    <a:pt x="12220" y="2342"/>
                    <a:pt x="9367" y="4419"/>
                    <a:pt x="7329" y="6496"/>
                  </a:cubicBezTo>
                  <a:cubicBezTo>
                    <a:pt x="5292" y="8572"/>
                    <a:pt x="4069" y="10649"/>
                    <a:pt x="4884" y="11896"/>
                  </a:cubicBezTo>
                  <a:cubicBezTo>
                    <a:pt x="5699" y="13142"/>
                    <a:pt x="8552" y="13557"/>
                    <a:pt x="11405" y="1397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0" name="Line"/>
            <p:cNvSpPr/>
            <p:nvPr/>
          </p:nvSpPr>
          <p:spPr>
            <a:xfrm>
              <a:off x="3945657" y="3323960"/>
              <a:ext cx="190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1" name="Line"/>
            <p:cNvSpPr/>
            <p:nvPr/>
          </p:nvSpPr>
          <p:spPr>
            <a:xfrm>
              <a:off x="3934137" y="3580834"/>
              <a:ext cx="73315" cy="86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2" h="20902" fill="norm" stroke="1" extrusionOk="0">
                  <a:moveTo>
                    <a:pt x="12266" y="3931"/>
                  </a:moveTo>
                  <a:cubicBezTo>
                    <a:pt x="9266" y="4959"/>
                    <a:pt x="6266" y="5988"/>
                    <a:pt x="6266" y="6759"/>
                  </a:cubicBezTo>
                  <a:cubicBezTo>
                    <a:pt x="6266" y="7531"/>
                    <a:pt x="9266" y="8045"/>
                    <a:pt x="11366" y="6502"/>
                  </a:cubicBezTo>
                  <a:cubicBezTo>
                    <a:pt x="13466" y="4959"/>
                    <a:pt x="14666" y="1359"/>
                    <a:pt x="13766" y="331"/>
                  </a:cubicBezTo>
                  <a:cubicBezTo>
                    <a:pt x="12866" y="-698"/>
                    <a:pt x="9866" y="845"/>
                    <a:pt x="7166" y="2645"/>
                  </a:cubicBezTo>
                  <a:cubicBezTo>
                    <a:pt x="4466" y="4445"/>
                    <a:pt x="2066" y="6502"/>
                    <a:pt x="866" y="8816"/>
                  </a:cubicBezTo>
                  <a:cubicBezTo>
                    <a:pt x="-334" y="11131"/>
                    <a:pt x="-334" y="13702"/>
                    <a:pt x="1166" y="14988"/>
                  </a:cubicBezTo>
                  <a:cubicBezTo>
                    <a:pt x="2666" y="16273"/>
                    <a:pt x="5666" y="16273"/>
                    <a:pt x="8666" y="15502"/>
                  </a:cubicBezTo>
                  <a:cubicBezTo>
                    <a:pt x="11666" y="14731"/>
                    <a:pt x="14666" y="13188"/>
                    <a:pt x="17066" y="11388"/>
                  </a:cubicBezTo>
                  <a:cubicBezTo>
                    <a:pt x="19466" y="9588"/>
                    <a:pt x="21266" y="7531"/>
                    <a:pt x="20666" y="5988"/>
                  </a:cubicBezTo>
                  <a:cubicBezTo>
                    <a:pt x="20066" y="4445"/>
                    <a:pt x="17066" y="3416"/>
                    <a:pt x="13766" y="3673"/>
                  </a:cubicBezTo>
                  <a:cubicBezTo>
                    <a:pt x="10466" y="3931"/>
                    <a:pt x="6866" y="5473"/>
                    <a:pt x="4766" y="7531"/>
                  </a:cubicBezTo>
                  <a:cubicBezTo>
                    <a:pt x="2666" y="9588"/>
                    <a:pt x="2066" y="12159"/>
                    <a:pt x="3566" y="13702"/>
                  </a:cubicBezTo>
                  <a:cubicBezTo>
                    <a:pt x="5066" y="15245"/>
                    <a:pt x="8666" y="15759"/>
                    <a:pt x="11366" y="14988"/>
                  </a:cubicBezTo>
                  <a:cubicBezTo>
                    <a:pt x="14066" y="14216"/>
                    <a:pt x="15866" y="12159"/>
                    <a:pt x="15266" y="11131"/>
                  </a:cubicBezTo>
                  <a:cubicBezTo>
                    <a:pt x="14666" y="10102"/>
                    <a:pt x="11666" y="10102"/>
                    <a:pt x="11666" y="9845"/>
                  </a:cubicBezTo>
                  <a:cubicBezTo>
                    <a:pt x="11666" y="9588"/>
                    <a:pt x="14666" y="9073"/>
                    <a:pt x="17066" y="7531"/>
                  </a:cubicBezTo>
                  <a:cubicBezTo>
                    <a:pt x="19466" y="5988"/>
                    <a:pt x="21266" y="3416"/>
                    <a:pt x="20666" y="2645"/>
                  </a:cubicBezTo>
                  <a:cubicBezTo>
                    <a:pt x="20066" y="1873"/>
                    <a:pt x="17066" y="2902"/>
                    <a:pt x="14366" y="4445"/>
                  </a:cubicBezTo>
                  <a:cubicBezTo>
                    <a:pt x="11666" y="5988"/>
                    <a:pt x="9266" y="8045"/>
                    <a:pt x="7166" y="10359"/>
                  </a:cubicBezTo>
                  <a:cubicBezTo>
                    <a:pt x="5066" y="12673"/>
                    <a:pt x="3266" y="15245"/>
                    <a:pt x="3866" y="17045"/>
                  </a:cubicBezTo>
                  <a:cubicBezTo>
                    <a:pt x="4466" y="18845"/>
                    <a:pt x="7466" y="19873"/>
                    <a:pt x="10466" y="2090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2" name="Line"/>
            <p:cNvSpPr/>
            <p:nvPr/>
          </p:nvSpPr>
          <p:spPr>
            <a:xfrm>
              <a:off x="4675907" y="2561960"/>
              <a:ext cx="63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3" name="Line"/>
            <p:cNvSpPr/>
            <p:nvPr/>
          </p:nvSpPr>
          <p:spPr>
            <a:xfrm>
              <a:off x="4701307" y="3000110"/>
              <a:ext cx="63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4" name="Line"/>
            <p:cNvSpPr/>
            <p:nvPr/>
          </p:nvSpPr>
          <p:spPr>
            <a:xfrm>
              <a:off x="4720357" y="3336660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5" name="Line"/>
            <p:cNvSpPr/>
            <p:nvPr/>
          </p:nvSpPr>
          <p:spPr>
            <a:xfrm>
              <a:off x="4727212" y="3470954"/>
              <a:ext cx="95878" cy="103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9" h="21137" fill="norm" stroke="1" extrusionOk="0">
                  <a:moveTo>
                    <a:pt x="13975" y="16655"/>
                  </a:moveTo>
                  <a:cubicBezTo>
                    <a:pt x="13505" y="14495"/>
                    <a:pt x="13036" y="12335"/>
                    <a:pt x="11862" y="10607"/>
                  </a:cubicBezTo>
                  <a:cubicBezTo>
                    <a:pt x="10688" y="8879"/>
                    <a:pt x="8810" y="7583"/>
                    <a:pt x="6697" y="8015"/>
                  </a:cubicBezTo>
                  <a:cubicBezTo>
                    <a:pt x="4584" y="8447"/>
                    <a:pt x="2236" y="10607"/>
                    <a:pt x="1062" y="12983"/>
                  </a:cubicBezTo>
                  <a:cubicBezTo>
                    <a:pt x="-112" y="15359"/>
                    <a:pt x="-112" y="17951"/>
                    <a:pt x="1062" y="19031"/>
                  </a:cubicBezTo>
                  <a:cubicBezTo>
                    <a:pt x="2236" y="20111"/>
                    <a:pt x="4584" y="19679"/>
                    <a:pt x="6462" y="18383"/>
                  </a:cubicBezTo>
                  <a:cubicBezTo>
                    <a:pt x="8340" y="17087"/>
                    <a:pt x="9749" y="14927"/>
                    <a:pt x="10923" y="12767"/>
                  </a:cubicBezTo>
                  <a:cubicBezTo>
                    <a:pt x="12097" y="10607"/>
                    <a:pt x="13036" y="8447"/>
                    <a:pt x="12331" y="6719"/>
                  </a:cubicBezTo>
                  <a:cubicBezTo>
                    <a:pt x="11627" y="4991"/>
                    <a:pt x="9279" y="3695"/>
                    <a:pt x="7166" y="3911"/>
                  </a:cubicBezTo>
                  <a:cubicBezTo>
                    <a:pt x="5053" y="4127"/>
                    <a:pt x="3175" y="5855"/>
                    <a:pt x="2001" y="7799"/>
                  </a:cubicBezTo>
                  <a:cubicBezTo>
                    <a:pt x="827" y="9743"/>
                    <a:pt x="358" y="11903"/>
                    <a:pt x="123" y="14063"/>
                  </a:cubicBezTo>
                  <a:cubicBezTo>
                    <a:pt x="-112" y="16223"/>
                    <a:pt x="-112" y="18383"/>
                    <a:pt x="1062" y="19679"/>
                  </a:cubicBezTo>
                  <a:cubicBezTo>
                    <a:pt x="2236" y="20975"/>
                    <a:pt x="4584" y="21407"/>
                    <a:pt x="6697" y="20975"/>
                  </a:cubicBezTo>
                  <a:cubicBezTo>
                    <a:pt x="8810" y="20543"/>
                    <a:pt x="10688" y="19247"/>
                    <a:pt x="12331" y="16223"/>
                  </a:cubicBezTo>
                  <a:cubicBezTo>
                    <a:pt x="13975" y="13199"/>
                    <a:pt x="15384" y="8447"/>
                    <a:pt x="15149" y="5207"/>
                  </a:cubicBezTo>
                  <a:cubicBezTo>
                    <a:pt x="14914" y="1967"/>
                    <a:pt x="13036" y="239"/>
                    <a:pt x="11158" y="23"/>
                  </a:cubicBezTo>
                  <a:cubicBezTo>
                    <a:pt x="9279" y="-193"/>
                    <a:pt x="7401" y="1103"/>
                    <a:pt x="5758" y="3263"/>
                  </a:cubicBezTo>
                  <a:cubicBezTo>
                    <a:pt x="4114" y="5423"/>
                    <a:pt x="2705" y="8447"/>
                    <a:pt x="2001" y="11039"/>
                  </a:cubicBezTo>
                  <a:cubicBezTo>
                    <a:pt x="1297" y="13631"/>
                    <a:pt x="1297" y="15791"/>
                    <a:pt x="3645" y="17303"/>
                  </a:cubicBezTo>
                  <a:cubicBezTo>
                    <a:pt x="5992" y="18815"/>
                    <a:pt x="10688" y="19679"/>
                    <a:pt x="13740" y="19247"/>
                  </a:cubicBezTo>
                  <a:cubicBezTo>
                    <a:pt x="16792" y="18815"/>
                    <a:pt x="18201" y="17087"/>
                    <a:pt x="18436" y="14279"/>
                  </a:cubicBezTo>
                  <a:cubicBezTo>
                    <a:pt x="18671" y="11471"/>
                    <a:pt x="17731" y="7583"/>
                    <a:pt x="15853" y="5855"/>
                  </a:cubicBezTo>
                  <a:cubicBezTo>
                    <a:pt x="13975" y="4127"/>
                    <a:pt x="11158" y="4559"/>
                    <a:pt x="9045" y="6071"/>
                  </a:cubicBezTo>
                  <a:cubicBezTo>
                    <a:pt x="6931" y="7583"/>
                    <a:pt x="5523" y="10175"/>
                    <a:pt x="6697" y="11255"/>
                  </a:cubicBezTo>
                  <a:cubicBezTo>
                    <a:pt x="7871" y="12335"/>
                    <a:pt x="11627" y="11903"/>
                    <a:pt x="14914" y="10391"/>
                  </a:cubicBezTo>
                  <a:cubicBezTo>
                    <a:pt x="18201" y="8879"/>
                    <a:pt x="21018" y="6287"/>
                    <a:pt x="21253" y="5639"/>
                  </a:cubicBezTo>
                  <a:cubicBezTo>
                    <a:pt x="21488" y="4991"/>
                    <a:pt x="19140" y="6287"/>
                    <a:pt x="17497" y="8663"/>
                  </a:cubicBezTo>
                  <a:cubicBezTo>
                    <a:pt x="15853" y="11039"/>
                    <a:pt x="14914" y="14495"/>
                    <a:pt x="13975" y="1795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6" name="Line"/>
            <p:cNvSpPr/>
            <p:nvPr/>
          </p:nvSpPr>
          <p:spPr>
            <a:xfrm>
              <a:off x="5326964" y="2053960"/>
              <a:ext cx="15694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2057"/>
                    <a:pt x="3818" y="4114"/>
                    <a:pt x="1118" y="7714"/>
                  </a:cubicBezTo>
                  <a:cubicBezTo>
                    <a:pt x="-1582" y="11314"/>
                    <a:pt x="1118" y="16457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7" name="Line"/>
            <p:cNvSpPr/>
            <p:nvPr/>
          </p:nvSpPr>
          <p:spPr>
            <a:xfrm>
              <a:off x="5399807" y="2676260"/>
              <a:ext cx="63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8" name="Line"/>
            <p:cNvSpPr/>
            <p:nvPr/>
          </p:nvSpPr>
          <p:spPr>
            <a:xfrm>
              <a:off x="5444257" y="3362060"/>
              <a:ext cx="6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9" name="Line"/>
            <p:cNvSpPr/>
            <p:nvPr/>
          </p:nvSpPr>
          <p:spPr>
            <a:xfrm>
              <a:off x="5426058" y="3431910"/>
              <a:ext cx="93220" cy="116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0" h="21239" fill="norm" stroke="1" extrusionOk="0">
                  <a:moveTo>
                    <a:pt x="12767" y="2314"/>
                  </a:moveTo>
                  <a:cubicBezTo>
                    <a:pt x="10847" y="1157"/>
                    <a:pt x="8927" y="0"/>
                    <a:pt x="7007" y="0"/>
                  </a:cubicBezTo>
                  <a:cubicBezTo>
                    <a:pt x="5087" y="0"/>
                    <a:pt x="3167" y="1157"/>
                    <a:pt x="1967" y="3664"/>
                  </a:cubicBezTo>
                  <a:cubicBezTo>
                    <a:pt x="767" y="6171"/>
                    <a:pt x="287" y="10029"/>
                    <a:pt x="527" y="12921"/>
                  </a:cubicBezTo>
                  <a:cubicBezTo>
                    <a:pt x="767" y="15814"/>
                    <a:pt x="1727" y="17743"/>
                    <a:pt x="3407" y="18321"/>
                  </a:cubicBezTo>
                  <a:cubicBezTo>
                    <a:pt x="5087" y="18900"/>
                    <a:pt x="7487" y="18129"/>
                    <a:pt x="9167" y="16007"/>
                  </a:cubicBezTo>
                  <a:cubicBezTo>
                    <a:pt x="10847" y="13886"/>
                    <a:pt x="11807" y="10414"/>
                    <a:pt x="11567" y="7907"/>
                  </a:cubicBezTo>
                  <a:cubicBezTo>
                    <a:pt x="11327" y="5400"/>
                    <a:pt x="9887" y="3857"/>
                    <a:pt x="8207" y="3664"/>
                  </a:cubicBezTo>
                  <a:cubicBezTo>
                    <a:pt x="6527" y="3471"/>
                    <a:pt x="4607" y="4629"/>
                    <a:pt x="3167" y="6171"/>
                  </a:cubicBezTo>
                  <a:cubicBezTo>
                    <a:pt x="1727" y="7714"/>
                    <a:pt x="767" y="9643"/>
                    <a:pt x="287" y="11571"/>
                  </a:cubicBezTo>
                  <a:cubicBezTo>
                    <a:pt x="-193" y="13500"/>
                    <a:pt x="-193" y="15429"/>
                    <a:pt x="1247" y="16586"/>
                  </a:cubicBezTo>
                  <a:cubicBezTo>
                    <a:pt x="2687" y="17743"/>
                    <a:pt x="5567" y="18129"/>
                    <a:pt x="7967" y="17743"/>
                  </a:cubicBezTo>
                  <a:cubicBezTo>
                    <a:pt x="10367" y="17357"/>
                    <a:pt x="12287" y="16200"/>
                    <a:pt x="13967" y="14850"/>
                  </a:cubicBezTo>
                  <a:cubicBezTo>
                    <a:pt x="15647" y="13500"/>
                    <a:pt x="17087" y="11957"/>
                    <a:pt x="17087" y="10414"/>
                  </a:cubicBezTo>
                  <a:cubicBezTo>
                    <a:pt x="17087" y="8871"/>
                    <a:pt x="15647" y="7329"/>
                    <a:pt x="13727" y="7136"/>
                  </a:cubicBezTo>
                  <a:cubicBezTo>
                    <a:pt x="11807" y="6943"/>
                    <a:pt x="9407" y="8100"/>
                    <a:pt x="7727" y="9836"/>
                  </a:cubicBezTo>
                  <a:cubicBezTo>
                    <a:pt x="6047" y="11571"/>
                    <a:pt x="5087" y="13886"/>
                    <a:pt x="5327" y="16007"/>
                  </a:cubicBezTo>
                  <a:cubicBezTo>
                    <a:pt x="5567" y="18129"/>
                    <a:pt x="7007" y="20057"/>
                    <a:pt x="8927" y="20829"/>
                  </a:cubicBezTo>
                  <a:cubicBezTo>
                    <a:pt x="10847" y="21600"/>
                    <a:pt x="13247" y="21214"/>
                    <a:pt x="15407" y="20250"/>
                  </a:cubicBezTo>
                  <a:cubicBezTo>
                    <a:pt x="17567" y="19286"/>
                    <a:pt x="19487" y="17743"/>
                    <a:pt x="20447" y="16007"/>
                  </a:cubicBezTo>
                  <a:cubicBezTo>
                    <a:pt x="21407" y="14271"/>
                    <a:pt x="21407" y="12343"/>
                    <a:pt x="20207" y="11379"/>
                  </a:cubicBezTo>
                  <a:cubicBezTo>
                    <a:pt x="19007" y="10414"/>
                    <a:pt x="16607" y="10414"/>
                    <a:pt x="14687" y="11957"/>
                  </a:cubicBezTo>
                  <a:cubicBezTo>
                    <a:pt x="12767" y="13500"/>
                    <a:pt x="11327" y="16586"/>
                    <a:pt x="9887" y="1967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0" name="Line"/>
            <p:cNvSpPr/>
            <p:nvPr/>
          </p:nvSpPr>
          <p:spPr>
            <a:xfrm>
              <a:off x="6085607" y="1653910"/>
              <a:ext cx="63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1" name="Line"/>
            <p:cNvSpPr/>
            <p:nvPr/>
          </p:nvSpPr>
          <p:spPr>
            <a:xfrm>
              <a:off x="6111007" y="3436057"/>
              <a:ext cx="101601" cy="99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13" fill="norm" stroke="1" extrusionOk="0">
                  <a:moveTo>
                    <a:pt x="13500" y="5748"/>
                  </a:moveTo>
                  <a:cubicBezTo>
                    <a:pt x="13950" y="3544"/>
                    <a:pt x="14400" y="1340"/>
                    <a:pt x="13275" y="459"/>
                  </a:cubicBezTo>
                  <a:cubicBezTo>
                    <a:pt x="12150" y="-423"/>
                    <a:pt x="9450" y="18"/>
                    <a:pt x="7875" y="1340"/>
                  </a:cubicBezTo>
                  <a:cubicBezTo>
                    <a:pt x="6300" y="2663"/>
                    <a:pt x="5850" y="4867"/>
                    <a:pt x="5625" y="7071"/>
                  </a:cubicBezTo>
                  <a:cubicBezTo>
                    <a:pt x="5400" y="9275"/>
                    <a:pt x="5400" y="11479"/>
                    <a:pt x="6525" y="13022"/>
                  </a:cubicBezTo>
                  <a:cubicBezTo>
                    <a:pt x="7650" y="14565"/>
                    <a:pt x="9900" y="15446"/>
                    <a:pt x="12150" y="15446"/>
                  </a:cubicBezTo>
                  <a:cubicBezTo>
                    <a:pt x="14400" y="15446"/>
                    <a:pt x="16650" y="14565"/>
                    <a:pt x="18450" y="13242"/>
                  </a:cubicBezTo>
                  <a:cubicBezTo>
                    <a:pt x="20250" y="11920"/>
                    <a:pt x="21600" y="10157"/>
                    <a:pt x="21600" y="8393"/>
                  </a:cubicBezTo>
                  <a:cubicBezTo>
                    <a:pt x="21600" y="6630"/>
                    <a:pt x="20250" y="4867"/>
                    <a:pt x="18450" y="3985"/>
                  </a:cubicBezTo>
                  <a:cubicBezTo>
                    <a:pt x="16650" y="3104"/>
                    <a:pt x="14400" y="3104"/>
                    <a:pt x="12600" y="4206"/>
                  </a:cubicBezTo>
                  <a:cubicBezTo>
                    <a:pt x="10800" y="5308"/>
                    <a:pt x="9450" y="7512"/>
                    <a:pt x="8775" y="9716"/>
                  </a:cubicBezTo>
                  <a:cubicBezTo>
                    <a:pt x="8100" y="11920"/>
                    <a:pt x="8100" y="14124"/>
                    <a:pt x="8775" y="16108"/>
                  </a:cubicBezTo>
                  <a:cubicBezTo>
                    <a:pt x="9450" y="18091"/>
                    <a:pt x="10800" y="19855"/>
                    <a:pt x="12600" y="20295"/>
                  </a:cubicBezTo>
                  <a:cubicBezTo>
                    <a:pt x="14400" y="20736"/>
                    <a:pt x="16650" y="19855"/>
                    <a:pt x="18000" y="18312"/>
                  </a:cubicBezTo>
                  <a:cubicBezTo>
                    <a:pt x="19350" y="16769"/>
                    <a:pt x="19800" y="14565"/>
                    <a:pt x="18000" y="12581"/>
                  </a:cubicBezTo>
                  <a:cubicBezTo>
                    <a:pt x="16200" y="10597"/>
                    <a:pt x="12150" y="8834"/>
                    <a:pt x="9225" y="8834"/>
                  </a:cubicBezTo>
                  <a:cubicBezTo>
                    <a:pt x="6300" y="8834"/>
                    <a:pt x="4500" y="10597"/>
                    <a:pt x="3150" y="12801"/>
                  </a:cubicBezTo>
                  <a:cubicBezTo>
                    <a:pt x="1800" y="15006"/>
                    <a:pt x="900" y="17650"/>
                    <a:pt x="1575" y="19193"/>
                  </a:cubicBezTo>
                  <a:cubicBezTo>
                    <a:pt x="2250" y="20736"/>
                    <a:pt x="4500" y="21177"/>
                    <a:pt x="7425" y="20516"/>
                  </a:cubicBezTo>
                  <a:cubicBezTo>
                    <a:pt x="10350" y="19855"/>
                    <a:pt x="13950" y="18091"/>
                    <a:pt x="16650" y="15667"/>
                  </a:cubicBezTo>
                  <a:cubicBezTo>
                    <a:pt x="19350" y="13242"/>
                    <a:pt x="21150" y="10157"/>
                    <a:pt x="20475" y="8614"/>
                  </a:cubicBezTo>
                  <a:cubicBezTo>
                    <a:pt x="19800" y="7071"/>
                    <a:pt x="16650" y="7071"/>
                    <a:pt x="12825" y="8173"/>
                  </a:cubicBezTo>
                  <a:cubicBezTo>
                    <a:pt x="9000" y="9275"/>
                    <a:pt x="4500" y="11479"/>
                    <a:pt x="0" y="1368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2" name="Line"/>
            <p:cNvSpPr/>
            <p:nvPr/>
          </p:nvSpPr>
          <p:spPr>
            <a:xfrm>
              <a:off x="21357" y="3863710"/>
              <a:ext cx="11296651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2" y="21600"/>
                    <a:pt x="324" y="21600"/>
                    <a:pt x="476" y="21600"/>
                  </a:cubicBezTo>
                  <a:cubicBezTo>
                    <a:pt x="627" y="21600"/>
                    <a:pt x="769" y="21600"/>
                    <a:pt x="907" y="21494"/>
                  </a:cubicBezTo>
                  <a:cubicBezTo>
                    <a:pt x="1044" y="21388"/>
                    <a:pt x="1178" y="21176"/>
                    <a:pt x="1323" y="20859"/>
                  </a:cubicBezTo>
                  <a:cubicBezTo>
                    <a:pt x="1469" y="20541"/>
                    <a:pt x="1627" y="20118"/>
                    <a:pt x="1765" y="19694"/>
                  </a:cubicBezTo>
                  <a:cubicBezTo>
                    <a:pt x="1902" y="19271"/>
                    <a:pt x="2020" y="18847"/>
                    <a:pt x="2149" y="18476"/>
                  </a:cubicBezTo>
                  <a:cubicBezTo>
                    <a:pt x="2279" y="18106"/>
                    <a:pt x="2420" y="17788"/>
                    <a:pt x="2564" y="17418"/>
                  </a:cubicBezTo>
                  <a:cubicBezTo>
                    <a:pt x="2708" y="17047"/>
                    <a:pt x="2853" y="16624"/>
                    <a:pt x="3007" y="16200"/>
                  </a:cubicBezTo>
                  <a:cubicBezTo>
                    <a:pt x="3161" y="15776"/>
                    <a:pt x="3323" y="15353"/>
                    <a:pt x="3487" y="14876"/>
                  </a:cubicBezTo>
                  <a:cubicBezTo>
                    <a:pt x="3651" y="14400"/>
                    <a:pt x="3817" y="13871"/>
                    <a:pt x="3944" y="13500"/>
                  </a:cubicBezTo>
                  <a:cubicBezTo>
                    <a:pt x="4072" y="13129"/>
                    <a:pt x="4161" y="12918"/>
                    <a:pt x="4254" y="12706"/>
                  </a:cubicBezTo>
                  <a:cubicBezTo>
                    <a:pt x="4347" y="12494"/>
                    <a:pt x="4444" y="12282"/>
                    <a:pt x="4537" y="12071"/>
                  </a:cubicBezTo>
                  <a:cubicBezTo>
                    <a:pt x="4630" y="11859"/>
                    <a:pt x="4719" y="11647"/>
                    <a:pt x="4818" y="11382"/>
                  </a:cubicBezTo>
                  <a:cubicBezTo>
                    <a:pt x="4917" y="11118"/>
                    <a:pt x="5027" y="10800"/>
                    <a:pt x="5132" y="10535"/>
                  </a:cubicBezTo>
                  <a:cubicBezTo>
                    <a:pt x="5237" y="10271"/>
                    <a:pt x="5338" y="10059"/>
                    <a:pt x="5452" y="9794"/>
                  </a:cubicBezTo>
                  <a:cubicBezTo>
                    <a:pt x="5565" y="9529"/>
                    <a:pt x="5690" y="9212"/>
                    <a:pt x="5866" y="8788"/>
                  </a:cubicBezTo>
                  <a:cubicBezTo>
                    <a:pt x="6042" y="8365"/>
                    <a:pt x="6269" y="7835"/>
                    <a:pt x="6443" y="7465"/>
                  </a:cubicBezTo>
                  <a:cubicBezTo>
                    <a:pt x="6617" y="7094"/>
                    <a:pt x="6739" y="6882"/>
                    <a:pt x="6864" y="6671"/>
                  </a:cubicBezTo>
                  <a:cubicBezTo>
                    <a:pt x="6990" y="6459"/>
                    <a:pt x="7119" y="6247"/>
                    <a:pt x="7242" y="6035"/>
                  </a:cubicBezTo>
                  <a:cubicBezTo>
                    <a:pt x="7366" y="5824"/>
                    <a:pt x="7483" y="5612"/>
                    <a:pt x="7611" y="5347"/>
                  </a:cubicBezTo>
                  <a:cubicBezTo>
                    <a:pt x="7738" y="5082"/>
                    <a:pt x="7876" y="4765"/>
                    <a:pt x="8011" y="4500"/>
                  </a:cubicBezTo>
                  <a:cubicBezTo>
                    <a:pt x="8147" y="4235"/>
                    <a:pt x="8281" y="4024"/>
                    <a:pt x="8418" y="3812"/>
                  </a:cubicBezTo>
                  <a:cubicBezTo>
                    <a:pt x="8556" y="3600"/>
                    <a:pt x="8697" y="3388"/>
                    <a:pt x="8831" y="3176"/>
                  </a:cubicBezTo>
                  <a:cubicBezTo>
                    <a:pt x="8965" y="2965"/>
                    <a:pt x="9090" y="2753"/>
                    <a:pt x="9228" y="2541"/>
                  </a:cubicBezTo>
                  <a:cubicBezTo>
                    <a:pt x="9365" y="2329"/>
                    <a:pt x="9515" y="2118"/>
                    <a:pt x="9661" y="1959"/>
                  </a:cubicBezTo>
                  <a:cubicBezTo>
                    <a:pt x="9806" y="1800"/>
                    <a:pt x="9948" y="1694"/>
                    <a:pt x="10094" y="1535"/>
                  </a:cubicBezTo>
                  <a:cubicBezTo>
                    <a:pt x="10239" y="1376"/>
                    <a:pt x="10389" y="1165"/>
                    <a:pt x="10614" y="953"/>
                  </a:cubicBezTo>
                  <a:cubicBezTo>
                    <a:pt x="10838" y="741"/>
                    <a:pt x="11138" y="529"/>
                    <a:pt x="11365" y="371"/>
                  </a:cubicBezTo>
                  <a:cubicBezTo>
                    <a:pt x="11591" y="212"/>
                    <a:pt x="11745" y="106"/>
                    <a:pt x="11903" y="53"/>
                  </a:cubicBezTo>
                  <a:cubicBezTo>
                    <a:pt x="12061" y="0"/>
                    <a:pt x="12223" y="0"/>
                    <a:pt x="12378" y="0"/>
                  </a:cubicBezTo>
                  <a:cubicBezTo>
                    <a:pt x="12534" y="0"/>
                    <a:pt x="12684" y="0"/>
                    <a:pt x="12844" y="0"/>
                  </a:cubicBezTo>
                  <a:cubicBezTo>
                    <a:pt x="13004" y="0"/>
                    <a:pt x="13174" y="0"/>
                    <a:pt x="13342" y="0"/>
                  </a:cubicBezTo>
                  <a:cubicBezTo>
                    <a:pt x="13510" y="0"/>
                    <a:pt x="13676" y="0"/>
                    <a:pt x="13844" y="53"/>
                  </a:cubicBezTo>
                  <a:cubicBezTo>
                    <a:pt x="14011" y="106"/>
                    <a:pt x="14181" y="212"/>
                    <a:pt x="14343" y="371"/>
                  </a:cubicBezTo>
                  <a:cubicBezTo>
                    <a:pt x="14505" y="529"/>
                    <a:pt x="14659" y="741"/>
                    <a:pt x="14825" y="953"/>
                  </a:cubicBezTo>
                  <a:cubicBezTo>
                    <a:pt x="14991" y="1165"/>
                    <a:pt x="15169" y="1376"/>
                    <a:pt x="15341" y="1588"/>
                  </a:cubicBezTo>
                  <a:cubicBezTo>
                    <a:pt x="15513" y="1800"/>
                    <a:pt x="15679" y="2012"/>
                    <a:pt x="15849" y="2276"/>
                  </a:cubicBezTo>
                  <a:cubicBezTo>
                    <a:pt x="16019" y="2541"/>
                    <a:pt x="16193" y="2859"/>
                    <a:pt x="16357" y="3124"/>
                  </a:cubicBezTo>
                  <a:cubicBezTo>
                    <a:pt x="16521" y="3388"/>
                    <a:pt x="16675" y="3600"/>
                    <a:pt x="16836" y="3812"/>
                  </a:cubicBezTo>
                  <a:cubicBezTo>
                    <a:pt x="16998" y="4024"/>
                    <a:pt x="17168" y="4235"/>
                    <a:pt x="17334" y="4500"/>
                  </a:cubicBezTo>
                  <a:cubicBezTo>
                    <a:pt x="17500" y="4765"/>
                    <a:pt x="17662" y="5082"/>
                    <a:pt x="17897" y="5453"/>
                  </a:cubicBezTo>
                  <a:cubicBezTo>
                    <a:pt x="18132" y="5824"/>
                    <a:pt x="18439" y="6247"/>
                    <a:pt x="18672" y="6565"/>
                  </a:cubicBezTo>
                  <a:cubicBezTo>
                    <a:pt x="18905" y="6882"/>
                    <a:pt x="19062" y="7094"/>
                    <a:pt x="19214" y="7306"/>
                  </a:cubicBezTo>
                  <a:cubicBezTo>
                    <a:pt x="19366" y="7518"/>
                    <a:pt x="19512" y="7729"/>
                    <a:pt x="19657" y="7941"/>
                  </a:cubicBezTo>
                  <a:cubicBezTo>
                    <a:pt x="19803" y="8153"/>
                    <a:pt x="19949" y="8365"/>
                    <a:pt x="20151" y="8629"/>
                  </a:cubicBezTo>
                  <a:cubicBezTo>
                    <a:pt x="20353" y="8894"/>
                    <a:pt x="20612" y="9212"/>
                    <a:pt x="20863" y="9424"/>
                  </a:cubicBezTo>
                  <a:cubicBezTo>
                    <a:pt x="21114" y="9635"/>
                    <a:pt x="21357" y="9741"/>
                    <a:pt x="21600" y="98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3" name="Line"/>
            <p:cNvSpPr/>
            <p:nvPr/>
          </p:nvSpPr>
          <p:spPr>
            <a:xfrm>
              <a:off x="338857" y="4574910"/>
              <a:ext cx="10846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6" h="21600" fill="norm" stroke="1" extrusionOk="0">
                  <a:moveTo>
                    <a:pt x="0" y="0"/>
                  </a:moveTo>
                  <a:cubicBezTo>
                    <a:pt x="6400" y="2989"/>
                    <a:pt x="12800" y="5977"/>
                    <a:pt x="16600" y="8694"/>
                  </a:cubicBezTo>
                  <a:cubicBezTo>
                    <a:pt x="20400" y="11411"/>
                    <a:pt x="21600" y="13857"/>
                    <a:pt x="19400" y="15962"/>
                  </a:cubicBezTo>
                  <a:cubicBezTo>
                    <a:pt x="17200" y="18068"/>
                    <a:pt x="11600" y="19834"/>
                    <a:pt x="60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4" name="Line"/>
            <p:cNvSpPr/>
            <p:nvPr/>
          </p:nvSpPr>
          <p:spPr>
            <a:xfrm>
              <a:off x="-1" y="4620302"/>
              <a:ext cx="91209" cy="2911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3" h="21530" fill="norm" stroke="1" extrusionOk="0">
                  <a:moveTo>
                    <a:pt x="13789" y="869"/>
                  </a:moveTo>
                  <a:cubicBezTo>
                    <a:pt x="10844" y="400"/>
                    <a:pt x="7898" y="-70"/>
                    <a:pt x="5689" y="8"/>
                  </a:cubicBezTo>
                  <a:cubicBezTo>
                    <a:pt x="3480" y="87"/>
                    <a:pt x="2008" y="713"/>
                    <a:pt x="1026" y="3373"/>
                  </a:cubicBezTo>
                  <a:cubicBezTo>
                    <a:pt x="44" y="6034"/>
                    <a:pt x="-447" y="10730"/>
                    <a:pt x="535" y="13939"/>
                  </a:cubicBezTo>
                  <a:cubicBezTo>
                    <a:pt x="1517" y="17147"/>
                    <a:pt x="3971" y="18869"/>
                    <a:pt x="7653" y="19887"/>
                  </a:cubicBezTo>
                  <a:cubicBezTo>
                    <a:pt x="11335" y="20904"/>
                    <a:pt x="16244" y="21217"/>
                    <a:pt x="21153" y="2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5" name="Line"/>
            <p:cNvSpPr/>
            <p:nvPr/>
          </p:nvSpPr>
          <p:spPr>
            <a:xfrm>
              <a:off x="167407" y="4644760"/>
              <a:ext cx="1905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6171"/>
                    <a:pt x="9600" y="12343"/>
                    <a:pt x="13200" y="15943"/>
                  </a:cubicBezTo>
                  <a:cubicBezTo>
                    <a:pt x="16800" y="19543"/>
                    <a:pt x="19200" y="205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6" name="Line"/>
            <p:cNvSpPr/>
            <p:nvPr/>
          </p:nvSpPr>
          <p:spPr>
            <a:xfrm>
              <a:off x="1594938" y="5654402"/>
              <a:ext cx="50316" cy="762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8" h="21018" fill="norm" stroke="1" extrusionOk="0">
                  <a:moveTo>
                    <a:pt x="5682" y="2"/>
                  </a:moveTo>
                  <a:cubicBezTo>
                    <a:pt x="3954" y="2921"/>
                    <a:pt x="2226" y="5840"/>
                    <a:pt x="2658" y="8467"/>
                  </a:cubicBezTo>
                  <a:cubicBezTo>
                    <a:pt x="3090" y="11094"/>
                    <a:pt x="5682" y="13429"/>
                    <a:pt x="7842" y="13137"/>
                  </a:cubicBezTo>
                  <a:cubicBezTo>
                    <a:pt x="10002" y="12845"/>
                    <a:pt x="11730" y="9926"/>
                    <a:pt x="13026" y="7007"/>
                  </a:cubicBezTo>
                  <a:cubicBezTo>
                    <a:pt x="14322" y="4088"/>
                    <a:pt x="15186" y="1169"/>
                    <a:pt x="13458" y="294"/>
                  </a:cubicBezTo>
                  <a:cubicBezTo>
                    <a:pt x="11730" y="-582"/>
                    <a:pt x="7410" y="586"/>
                    <a:pt x="4386" y="2629"/>
                  </a:cubicBezTo>
                  <a:cubicBezTo>
                    <a:pt x="1362" y="4672"/>
                    <a:pt x="-366" y="7591"/>
                    <a:pt x="66" y="10218"/>
                  </a:cubicBezTo>
                  <a:cubicBezTo>
                    <a:pt x="498" y="12845"/>
                    <a:pt x="3090" y="15180"/>
                    <a:pt x="6546" y="16056"/>
                  </a:cubicBezTo>
                  <a:cubicBezTo>
                    <a:pt x="10002" y="16932"/>
                    <a:pt x="14322" y="16348"/>
                    <a:pt x="14322" y="15764"/>
                  </a:cubicBezTo>
                  <a:cubicBezTo>
                    <a:pt x="14322" y="15180"/>
                    <a:pt x="10002" y="14596"/>
                    <a:pt x="9570" y="12845"/>
                  </a:cubicBezTo>
                  <a:cubicBezTo>
                    <a:pt x="9138" y="11094"/>
                    <a:pt x="12594" y="8175"/>
                    <a:pt x="15618" y="5548"/>
                  </a:cubicBezTo>
                  <a:cubicBezTo>
                    <a:pt x="18642" y="2921"/>
                    <a:pt x="21234" y="586"/>
                    <a:pt x="20370" y="294"/>
                  </a:cubicBezTo>
                  <a:cubicBezTo>
                    <a:pt x="19506" y="2"/>
                    <a:pt x="15186" y="1753"/>
                    <a:pt x="11298" y="3796"/>
                  </a:cubicBezTo>
                  <a:cubicBezTo>
                    <a:pt x="7410" y="5840"/>
                    <a:pt x="3954" y="8175"/>
                    <a:pt x="2658" y="10802"/>
                  </a:cubicBezTo>
                  <a:cubicBezTo>
                    <a:pt x="1362" y="13429"/>
                    <a:pt x="2226" y="16348"/>
                    <a:pt x="5250" y="18099"/>
                  </a:cubicBezTo>
                  <a:cubicBezTo>
                    <a:pt x="8274" y="19850"/>
                    <a:pt x="13458" y="20434"/>
                    <a:pt x="18642" y="2101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7" name="Line"/>
            <p:cNvSpPr/>
            <p:nvPr/>
          </p:nvSpPr>
          <p:spPr>
            <a:xfrm>
              <a:off x="973857" y="5705711"/>
              <a:ext cx="711201" cy="38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1" fill="norm" stroke="1" extrusionOk="0">
                  <a:moveTo>
                    <a:pt x="0" y="21111"/>
                  </a:moveTo>
                  <a:cubicBezTo>
                    <a:pt x="2250" y="20995"/>
                    <a:pt x="4500" y="20880"/>
                    <a:pt x="6525" y="20649"/>
                  </a:cubicBezTo>
                  <a:cubicBezTo>
                    <a:pt x="8550" y="20418"/>
                    <a:pt x="10350" y="20071"/>
                    <a:pt x="11957" y="19667"/>
                  </a:cubicBezTo>
                  <a:cubicBezTo>
                    <a:pt x="13564" y="19263"/>
                    <a:pt x="14979" y="18801"/>
                    <a:pt x="16168" y="18397"/>
                  </a:cubicBezTo>
                  <a:cubicBezTo>
                    <a:pt x="17357" y="17992"/>
                    <a:pt x="18321" y="17646"/>
                    <a:pt x="18964" y="17415"/>
                  </a:cubicBezTo>
                  <a:cubicBezTo>
                    <a:pt x="19607" y="17184"/>
                    <a:pt x="19929" y="17068"/>
                    <a:pt x="20154" y="16722"/>
                  </a:cubicBezTo>
                  <a:cubicBezTo>
                    <a:pt x="20379" y="16375"/>
                    <a:pt x="20507" y="15798"/>
                    <a:pt x="20443" y="15336"/>
                  </a:cubicBezTo>
                  <a:cubicBezTo>
                    <a:pt x="20379" y="14874"/>
                    <a:pt x="20121" y="14527"/>
                    <a:pt x="19993" y="14065"/>
                  </a:cubicBezTo>
                  <a:cubicBezTo>
                    <a:pt x="19864" y="13603"/>
                    <a:pt x="19864" y="13025"/>
                    <a:pt x="19832" y="11235"/>
                  </a:cubicBezTo>
                  <a:cubicBezTo>
                    <a:pt x="19800" y="9445"/>
                    <a:pt x="19736" y="6441"/>
                    <a:pt x="19736" y="4651"/>
                  </a:cubicBezTo>
                  <a:cubicBezTo>
                    <a:pt x="19736" y="2861"/>
                    <a:pt x="19800" y="2283"/>
                    <a:pt x="19832" y="1706"/>
                  </a:cubicBezTo>
                  <a:cubicBezTo>
                    <a:pt x="19864" y="1128"/>
                    <a:pt x="19864" y="551"/>
                    <a:pt x="19832" y="551"/>
                  </a:cubicBezTo>
                  <a:cubicBezTo>
                    <a:pt x="19800" y="551"/>
                    <a:pt x="19736" y="1128"/>
                    <a:pt x="19671" y="1706"/>
                  </a:cubicBezTo>
                  <a:cubicBezTo>
                    <a:pt x="19607" y="2283"/>
                    <a:pt x="19543" y="2861"/>
                    <a:pt x="19511" y="3438"/>
                  </a:cubicBezTo>
                  <a:cubicBezTo>
                    <a:pt x="19479" y="4016"/>
                    <a:pt x="19479" y="4593"/>
                    <a:pt x="19511" y="4593"/>
                  </a:cubicBezTo>
                  <a:cubicBezTo>
                    <a:pt x="19543" y="4593"/>
                    <a:pt x="19607" y="4016"/>
                    <a:pt x="19575" y="3438"/>
                  </a:cubicBezTo>
                  <a:cubicBezTo>
                    <a:pt x="19543" y="2861"/>
                    <a:pt x="19414" y="2283"/>
                    <a:pt x="19254" y="1706"/>
                  </a:cubicBezTo>
                  <a:cubicBezTo>
                    <a:pt x="19093" y="1128"/>
                    <a:pt x="18900" y="551"/>
                    <a:pt x="18868" y="551"/>
                  </a:cubicBezTo>
                  <a:cubicBezTo>
                    <a:pt x="18836" y="551"/>
                    <a:pt x="18964" y="1128"/>
                    <a:pt x="19189" y="1244"/>
                  </a:cubicBezTo>
                  <a:cubicBezTo>
                    <a:pt x="19414" y="1359"/>
                    <a:pt x="19736" y="1013"/>
                    <a:pt x="19896" y="551"/>
                  </a:cubicBezTo>
                  <a:cubicBezTo>
                    <a:pt x="20057" y="89"/>
                    <a:pt x="20057" y="-489"/>
                    <a:pt x="20121" y="724"/>
                  </a:cubicBezTo>
                  <a:cubicBezTo>
                    <a:pt x="20186" y="1937"/>
                    <a:pt x="20314" y="4940"/>
                    <a:pt x="20379" y="7308"/>
                  </a:cubicBezTo>
                  <a:cubicBezTo>
                    <a:pt x="20443" y="9676"/>
                    <a:pt x="20443" y="11408"/>
                    <a:pt x="20443" y="12794"/>
                  </a:cubicBezTo>
                  <a:cubicBezTo>
                    <a:pt x="20443" y="14181"/>
                    <a:pt x="20443" y="15220"/>
                    <a:pt x="20636" y="15336"/>
                  </a:cubicBezTo>
                  <a:cubicBezTo>
                    <a:pt x="20829" y="15451"/>
                    <a:pt x="21214" y="14643"/>
                    <a:pt x="21600" y="1383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8" name="Line"/>
            <p:cNvSpPr/>
            <p:nvPr/>
          </p:nvSpPr>
          <p:spPr>
            <a:xfrm>
              <a:off x="1646957" y="4914816"/>
              <a:ext cx="1689101" cy="752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4" fill="norm" stroke="1" extrusionOk="0">
                  <a:moveTo>
                    <a:pt x="0" y="21564"/>
                  </a:moveTo>
                  <a:cubicBezTo>
                    <a:pt x="839" y="21321"/>
                    <a:pt x="1678" y="21079"/>
                    <a:pt x="2612" y="20866"/>
                  </a:cubicBezTo>
                  <a:cubicBezTo>
                    <a:pt x="3546" y="20654"/>
                    <a:pt x="4574" y="20472"/>
                    <a:pt x="5468" y="20290"/>
                  </a:cubicBezTo>
                  <a:cubicBezTo>
                    <a:pt x="6361" y="20108"/>
                    <a:pt x="7119" y="19926"/>
                    <a:pt x="7863" y="19774"/>
                  </a:cubicBezTo>
                  <a:cubicBezTo>
                    <a:pt x="8608" y="19622"/>
                    <a:pt x="9338" y="19501"/>
                    <a:pt x="9785" y="19410"/>
                  </a:cubicBezTo>
                  <a:cubicBezTo>
                    <a:pt x="10232" y="19319"/>
                    <a:pt x="10394" y="19258"/>
                    <a:pt x="10408" y="19258"/>
                  </a:cubicBezTo>
                  <a:cubicBezTo>
                    <a:pt x="10421" y="19258"/>
                    <a:pt x="10286" y="19319"/>
                    <a:pt x="10150" y="19319"/>
                  </a:cubicBezTo>
                  <a:cubicBezTo>
                    <a:pt x="10015" y="19319"/>
                    <a:pt x="9880" y="19258"/>
                    <a:pt x="9744" y="19258"/>
                  </a:cubicBezTo>
                  <a:cubicBezTo>
                    <a:pt x="9609" y="19258"/>
                    <a:pt x="9474" y="19319"/>
                    <a:pt x="9447" y="19471"/>
                  </a:cubicBezTo>
                  <a:cubicBezTo>
                    <a:pt x="9420" y="19622"/>
                    <a:pt x="9501" y="19865"/>
                    <a:pt x="9636" y="19926"/>
                  </a:cubicBezTo>
                  <a:cubicBezTo>
                    <a:pt x="9771" y="19986"/>
                    <a:pt x="9961" y="19865"/>
                    <a:pt x="10056" y="19592"/>
                  </a:cubicBezTo>
                  <a:cubicBezTo>
                    <a:pt x="10150" y="19319"/>
                    <a:pt x="10150" y="18894"/>
                    <a:pt x="10137" y="17529"/>
                  </a:cubicBezTo>
                  <a:cubicBezTo>
                    <a:pt x="10123" y="16164"/>
                    <a:pt x="10096" y="13858"/>
                    <a:pt x="10110" y="11735"/>
                  </a:cubicBezTo>
                  <a:cubicBezTo>
                    <a:pt x="10123" y="9611"/>
                    <a:pt x="10177" y="7670"/>
                    <a:pt x="10218" y="6517"/>
                  </a:cubicBezTo>
                  <a:cubicBezTo>
                    <a:pt x="10259" y="5364"/>
                    <a:pt x="10286" y="5000"/>
                    <a:pt x="10286" y="4666"/>
                  </a:cubicBezTo>
                  <a:cubicBezTo>
                    <a:pt x="10286" y="4333"/>
                    <a:pt x="10259" y="4029"/>
                    <a:pt x="10326" y="3817"/>
                  </a:cubicBezTo>
                  <a:cubicBezTo>
                    <a:pt x="10394" y="3604"/>
                    <a:pt x="10556" y="3483"/>
                    <a:pt x="11111" y="3210"/>
                  </a:cubicBezTo>
                  <a:cubicBezTo>
                    <a:pt x="11666" y="2937"/>
                    <a:pt x="12614" y="2512"/>
                    <a:pt x="13574" y="2148"/>
                  </a:cubicBezTo>
                  <a:cubicBezTo>
                    <a:pt x="14535" y="1784"/>
                    <a:pt x="15510" y="1481"/>
                    <a:pt x="16498" y="1208"/>
                  </a:cubicBezTo>
                  <a:cubicBezTo>
                    <a:pt x="17486" y="935"/>
                    <a:pt x="18487" y="692"/>
                    <a:pt x="19177" y="480"/>
                  </a:cubicBezTo>
                  <a:cubicBezTo>
                    <a:pt x="19868" y="267"/>
                    <a:pt x="20247" y="85"/>
                    <a:pt x="20598" y="25"/>
                  </a:cubicBezTo>
                  <a:cubicBezTo>
                    <a:pt x="20950" y="-36"/>
                    <a:pt x="21275" y="25"/>
                    <a:pt x="21600" y="8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9" name="Line"/>
            <p:cNvSpPr/>
            <p:nvPr/>
          </p:nvSpPr>
          <p:spPr>
            <a:xfrm>
              <a:off x="1424509" y="6339081"/>
              <a:ext cx="76399" cy="324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90" h="21535" fill="norm" stroke="1" extrusionOk="0">
                  <a:moveTo>
                    <a:pt x="13344" y="1758"/>
                  </a:moveTo>
                  <a:cubicBezTo>
                    <a:pt x="12236" y="917"/>
                    <a:pt x="11128" y="75"/>
                    <a:pt x="9744" y="5"/>
                  </a:cubicBezTo>
                  <a:cubicBezTo>
                    <a:pt x="8359" y="-65"/>
                    <a:pt x="6698" y="636"/>
                    <a:pt x="4205" y="3161"/>
                  </a:cubicBezTo>
                  <a:cubicBezTo>
                    <a:pt x="1713" y="5686"/>
                    <a:pt x="-1610" y="10034"/>
                    <a:pt x="882" y="13400"/>
                  </a:cubicBezTo>
                  <a:cubicBezTo>
                    <a:pt x="3375" y="16766"/>
                    <a:pt x="11682" y="19151"/>
                    <a:pt x="19990" y="2153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0" name="Line"/>
            <p:cNvSpPr/>
            <p:nvPr/>
          </p:nvSpPr>
          <p:spPr>
            <a:xfrm>
              <a:off x="2485157" y="6308460"/>
              <a:ext cx="171485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8" h="21600" fill="norm" stroke="1" extrusionOk="0">
                  <a:moveTo>
                    <a:pt x="3767" y="0"/>
                  </a:moveTo>
                  <a:cubicBezTo>
                    <a:pt x="9042" y="1571"/>
                    <a:pt x="14316" y="3142"/>
                    <a:pt x="17456" y="5040"/>
                  </a:cubicBezTo>
                  <a:cubicBezTo>
                    <a:pt x="20595" y="6938"/>
                    <a:pt x="21600" y="9164"/>
                    <a:pt x="18335" y="11978"/>
                  </a:cubicBezTo>
                  <a:cubicBezTo>
                    <a:pt x="15070" y="14793"/>
                    <a:pt x="7535" y="181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1" name="Line"/>
            <p:cNvSpPr/>
            <p:nvPr/>
          </p:nvSpPr>
          <p:spPr>
            <a:xfrm>
              <a:off x="732557" y="4502383"/>
              <a:ext cx="2006601" cy="1564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79" fill="norm" stroke="1" extrusionOk="0">
                  <a:moveTo>
                    <a:pt x="0" y="21579"/>
                  </a:moveTo>
                  <a:cubicBezTo>
                    <a:pt x="91" y="21287"/>
                    <a:pt x="182" y="20995"/>
                    <a:pt x="376" y="20499"/>
                  </a:cubicBezTo>
                  <a:cubicBezTo>
                    <a:pt x="570" y="20003"/>
                    <a:pt x="866" y="19302"/>
                    <a:pt x="1162" y="18558"/>
                  </a:cubicBezTo>
                  <a:cubicBezTo>
                    <a:pt x="1458" y="17814"/>
                    <a:pt x="1754" y="17025"/>
                    <a:pt x="2085" y="16267"/>
                  </a:cubicBezTo>
                  <a:cubicBezTo>
                    <a:pt x="2415" y="15508"/>
                    <a:pt x="2780" y="14778"/>
                    <a:pt x="3167" y="14004"/>
                  </a:cubicBezTo>
                  <a:cubicBezTo>
                    <a:pt x="3554" y="13231"/>
                    <a:pt x="3965" y="12414"/>
                    <a:pt x="4386" y="11640"/>
                  </a:cubicBezTo>
                  <a:cubicBezTo>
                    <a:pt x="4808" y="10867"/>
                    <a:pt x="5241" y="10137"/>
                    <a:pt x="5708" y="9465"/>
                  </a:cubicBezTo>
                  <a:cubicBezTo>
                    <a:pt x="6175" y="8794"/>
                    <a:pt x="6676" y="8181"/>
                    <a:pt x="7166" y="7612"/>
                  </a:cubicBezTo>
                  <a:cubicBezTo>
                    <a:pt x="7656" y="7043"/>
                    <a:pt x="8134" y="6517"/>
                    <a:pt x="8715" y="6007"/>
                  </a:cubicBezTo>
                  <a:cubicBezTo>
                    <a:pt x="9296" y="5496"/>
                    <a:pt x="9980" y="5000"/>
                    <a:pt x="10652" y="4562"/>
                  </a:cubicBezTo>
                  <a:cubicBezTo>
                    <a:pt x="11324" y="4124"/>
                    <a:pt x="11985" y="3744"/>
                    <a:pt x="12725" y="3336"/>
                  </a:cubicBezTo>
                  <a:cubicBezTo>
                    <a:pt x="13466" y="2927"/>
                    <a:pt x="14286" y="2489"/>
                    <a:pt x="14924" y="2168"/>
                  </a:cubicBezTo>
                  <a:cubicBezTo>
                    <a:pt x="15562" y="1847"/>
                    <a:pt x="16018" y="1643"/>
                    <a:pt x="16496" y="1424"/>
                  </a:cubicBezTo>
                  <a:cubicBezTo>
                    <a:pt x="16975" y="1205"/>
                    <a:pt x="17476" y="971"/>
                    <a:pt x="18011" y="782"/>
                  </a:cubicBezTo>
                  <a:cubicBezTo>
                    <a:pt x="18547" y="592"/>
                    <a:pt x="19116" y="446"/>
                    <a:pt x="19606" y="315"/>
                  </a:cubicBezTo>
                  <a:cubicBezTo>
                    <a:pt x="20096" y="183"/>
                    <a:pt x="20506" y="67"/>
                    <a:pt x="20825" y="23"/>
                  </a:cubicBezTo>
                  <a:cubicBezTo>
                    <a:pt x="21144" y="-21"/>
                    <a:pt x="21372" y="8"/>
                    <a:pt x="21600" y="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2" name="Line"/>
            <p:cNvSpPr/>
            <p:nvPr/>
          </p:nvSpPr>
          <p:spPr>
            <a:xfrm>
              <a:off x="1354857" y="6113321"/>
              <a:ext cx="247651" cy="121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1" fill="norm" stroke="1" extrusionOk="0">
                  <a:moveTo>
                    <a:pt x="0" y="802"/>
                  </a:moveTo>
                  <a:cubicBezTo>
                    <a:pt x="2215" y="2633"/>
                    <a:pt x="4431" y="4463"/>
                    <a:pt x="5908" y="7026"/>
                  </a:cubicBezTo>
                  <a:cubicBezTo>
                    <a:pt x="7385" y="9589"/>
                    <a:pt x="8123" y="12884"/>
                    <a:pt x="8215" y="15263"/>
                  </a:cubicBezTo>
                  <a:cubicBezTo>
                    <a:pt x="8308" y="17643"/>
                    <a:pt x="7754" y="19107"/>
                    <a:pt x="7015" y="20023"/>
                  </a:cubicBezTo>
                  <a:cubicBezTo>
                    <a:pt x="6277" y="20938"/>
                    <a:pt x="5354" y="21304"/>
                    <a:pt x="4800" y="20572"/>
                  </a:cubicBezTo>
                  <a:cubicBezTo>
                    <a:pt x="4246" y="19840"/>
                    <a:pt x="4062" y="18009"/>
                    <a:pt x="4892" y="15996"/>
                  </a:cubicBezTo>
                  <a:cubicBezTo>
                    <a:pt x="5723" y="13982"/>
                    <a:pt x="7569" y="11785"/>
                    <a:pt x="9415" y="9406"/>
                  </a:cubicBezTo>
                  <a:cubicBezTo>
                    <a:pt x="11262" y="7026"/>
                    <a:pt x="13108" y="4463"/>
                    <a:pt x="14400" y="2633"/>
                  </a:cubicBezTo>
                  <a:cubicBezTo>
                    <a:pt x="15692" y="802"/>
                    <a:pt x="16431" y="-296"/>
                    <a:pt x="16338" y="70"/>
                  </a:cubicBezTo>
                  <a:cubicBezTo>
                    <a:pt x="16246" y="436"/>
                    <a:pt x="15323" y="2267"/>
                    <a:pt x="14585" y="4097"/>
                  </a:cubicBezTo>
                  <a:cubicBezTo>
                    <a:pt x="13846" y="5928"/>
                    <a:pt x="13292" y="7758"/>
                    <a:pt x="13015" y="9955"/>
                  </a:cubicBezTo>
                  <a:cubicBezTo>
                    <a:pt x="12738" y="12151"/>
                    <a:pt x="12738" y="14714"/>
                    <a:pt x="14215" y="15629"/>
                  </a:cubicBezTo>
                  <a:cubicBezTo>
                    <a:pt x="15692" y="16545"/>
                    <a:pt x="18646" y="15812"/>
                    <a:pt x="21600" y="150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3" name="Line"/>
            <p:cNvSpPr/>
            <p:nvPr/>
          </p:nvSpPr>
          <p:spPr>
            <a:xfrm>
              <a:off x="1641333" y="6181460"/>
              <a:ext cx="24675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10182" y="0"/>
                  </a:moveTo>
                  <a:cubicBezTo>
                    <a:pt x="6582" y="4000"/>
                    <a:pt x="2982" y="8000"/>
                    <a:pt x="1182" y="11000"/>
                  </a:cubicBezTo>
                  <a:cubicBezTo>
                    <a:pt x="-618" y="14000"/>
                    <a:pt x="-618" y="16000"/>
                    <a:pt x="2982" y="17600"/>
                  </a:cubicBezTo>
                  <a:cubicBezTo>
                    <a:pt x="6582" y="19200"/>
                    <a:pt x="13782" y="20400"/>
                    <a:pt x="209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4" name="Shape"/>
            <p:cNvSpPr/>
            <p:nvPr/>
          </p:nvSpPr>
          <p:spPr>
            <a:xfrm>
              <a:off x="1593247" y="5991905"/>
              <a:ext cx="68961" cy="90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8" h="21078" fill="norm" stroke="1" extrusionOk="0">
                  <a:moveTo>
                    <a:pt x="8497" y="13036"/>
                  </a:moveTo>
                  <a:cubicBezTo>
                    <a:pt x="9132" y="10581"/>
                    <a:pt x="9768" y="8126"/>
                    <a:pt x="8497" y="6654"/>
                  </a:cubicBezTo>
                  <a:cubicBezTo>
                    <a:pt x="7227" y="5181"/>
                    <a:pt x="4050" y="4690"/>
                    <a:pt x="2144" y="6163"/>
                  </a:cubicBezTo>
                  <a:cubicBezTo>
                    <a:pt x="238" y="7636"/>
                    <a:pt x="-397" y="11072"/>
                    <a:pt x="238" y="13772"/>
                  </a:cubicBezTo>
                  <a:cubicBezTo>
                    <a:pt x="874" y="16472"/>
                    <a:pt x="2779" y="18436"/>
                    <a:pt x="5321" y="19663"/>
                  </a:cubicBezTo>
                  <a:cubicBezTo>
                    <a:pt x="7862" y="20890"/>
                    <a:pt x="11038" y="21381"/>
                    <a:pt x="13897" y="20890"/>
                  </a:cubicBezTo>
                  <a:cubicBezTo>
                    <a:pt x="16756" y="20399"/>
                    <a:pt x="19297" y="18926"/>
                    <a:pt x="20250" y="15736"/>
                  </a:cubicBezTo>
                  <a:cubicBezTo>
                    <a:pt x="21203" y="12545"/>
                    <a:pt x="20568" y="7636"/>
                    <a:pt x="18979" y="4445"/>
                  </a:cubicBezTo>
                  <a:cubicBezTo>
                    <a:pt x="17391" y="1254"/>
                    <a:pt x="14850" y="-219"/>
                    <a:pt x="12627" y="26"/>
                  </a:cubicBezTo>
                  <a:cubicBezTo>
                    <a:pt x="10403" y="272"/>
                    <a:pt x="8497" y="2236"/>
                    <a:pt x="7862" y="4690"/>
                  </a:cubicBezTo>
                  <a:cubicBezTo>
                    <a:pt x="7227" y="7145"/>
                    <a:pt x="7862" y="10090"/>
                    <a:pt x="9450" y="10826"/>
                  </a:cubicBezTo>
                  <a:cubicBezTo>
                    <a:pt x="11038" y="11563"/>
                    <a:pt x="13579" y="10090"/>
                    <a:pt x="15803" y="8372"/>
                  </a:cubicBezTo>
                  <a:cubicBezTo>
                    <a:pt x="18027" y="6654"/>
                    <a:pt x="19932" y="4690"/>
                    <a:pt x="19297" y="3463"/>
                  </a:cubicBezTo>
                  <a:cubicBezTo>
                    <a:pt x="18662" y="2236"/>
                    <a:pt x="15485" y="1745"/>
                    <a:pt x="13262" y="3463"/>
                  </a:cubicBezTo>
                  <a:cubicBezTo>
                    <a:pt x="11038" y="5181"/>
                    <a:pt x="9768" y="9108"/>
                    <a:pt x="8497" y="130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5" name="Line"/>
            <p:cNvSpPr/>
            <p:nvPr/>
          </p:nvSpPr>
          <p:spPr>
            <a:xfrm>
              <a:off x="2485157" y="5787760"/>
              <a:ext cx="63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6" name="Line"/>
            <p:cNvSpPr/>
            <p:nvPr/>
          </p:nvSpPr>
          <p:spPr>
            <a:xfrm>
              <a:off x="2516907" y="6054460"/>
              <a:ext cx="190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7" name="Line"/>
            <p:cNvSpPr/>
            <p:nvPr/>
          </p:nvSpPr>
          <p:spPr>
            <a:xfrm>
              <a:off x="2486337" y="6079326"/>
              <a:ext cx="64523" cy="76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6" h="21164" fill="norm" stroke="1" extrusionOk="0">
                  <a:moveTo>
                    <a:pt x="19874" y="5402"/>
                  </a:moveTo>
                  <a:cubicBezTo>
                    <a:pt x="17849" y="3067"/>
                    <a:pt x="15824" y="732"/>
                    <a:pt x="13124" y="148"/>
                  </a:cubicBezTo>
                  <a:cubicBezTo>
                    <a:pt x="10424" y="-436"/>
                    <a:pt x="7049" y="732"/>
                    <a:pt x="5361" y="3359"/>
                  </a:cubicBezTo>
                  <a:cubicBezTo>
                    <a:pt x="3674" y="5986"/>
                    <a:pt x="3674" y="10072"/>
                    <a:pt x="5699" y="11823"/>
                  </a:cubicBezTo>
                  <a:cubicBezTo>
                    <a:pt x="7724" y="13575"/>
                    <a:pt x="11774" y="12991"/>
                    <a:pt x="14137" y="10948"/>
                  </a:cubicBezTo>
                  <a:cubicBezTo>
                    <a:pt x="16499" y="8905"/>
                    <a:pt x="17174" y="5402"/>
                    <a:pt x="15824" y="3650"/>
                  </a:cubicBezTo>
                  <a:cubicBezTo>
                    <a:pt x="14474" y="1899"/>
                    <a:pt x="11099" y="1899"/>
                    <a:pt x="8061" y="2775"/>
                  </a:cubicBezTo>
                  <a:cubicBezTo>
                    <a:pt x="5024" y="3650"/>
                    <a:pt x="2324" y="5402"/>
                    <a:pt x="974" y="7737"/>
                  </a:cubicBezTo>
                  <a:cubicBezTo>
                    <a:pt x="-376" y="10072"/>
                    <a:pt x="-376" y="12991"/>
                    <a:pt x="1311" y="14742"/>
                  </a:cubicBezTo>
                  <a:cubicBezTo>
                    <a:pt x="2999" y="16494"/>
                    <a:pt x="6374" y="17078"/>
                    <a:pt x="9749" y="17369"/>
                  </a:cubicBezTo>
                  <a:cubicBezTo>
                    <a:pt x="13124" y="17661"/>
                    <a:pt x="16499" y="17661"/>
                    <a:pt x="18524" y="15910"/>
                  </a:cubicBezTo>
                  <a:cubicBezTo>
                    <a:pt x="20549" y="14159"/>
                    <a:pt x="21224" y="10656"/>
                    <a:pt x="19874" y="8321"/>
                  </a:cubicBezTo>
                  <a:cubicBezTo>
                    <a:pt x="18524" y="5986"/>
                    <a:pt x="15149" y="4818"/>
                    <a:pt x="13124" y="5694"/>
                  </a:cubicBezTo>
                  <a:cubicBezTo>
                    <a:pt x="11099" y="6569"/>
                    <a:pt x="10424" y="9488"/>
                    <a:pt x="11436" y="12407"/>
                  </a:cubicBezTo>
                  <a:cubicBezTo>
                    <a:pt x="12449" y="15326"/>
                    <a:pt x="15149" y="18245"/>
                    <a:pt x="17849" y="211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8" name="Line"/>
            <p:cNvSpPr/>
            <p:nvPr/>
          </p:nvSpPr>
          <p:spPr>
            <a:xfrm>
              <a:off x="2707407" y="6022195"/>
              <a:ext cx="203201" cy="191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0" fill="norm" stroke="1" extrusionOk="0">
                  <a:moveTo>
                    <a:pt x="0" y="7100"/>
                  </a:moveTo>
                  <a:cubicBezTo>
                    <a:pt x="675" y="6161"/>
                    <a:pt x="1350" y="5222"/>
                    <a:pt x="2250" y="4752"/>
                  </a:cubicBezTo>
                  <a:cubicBezTo>
                    <a:pt x="3150" y="4283"/>
                    <a:pt x="4275" y="4283"/>
                    <a:pt x="5962" y="4870"/>
                  </a:cubicBezTo>
                  <a:cubicBezTo>
                    <a:pt x="7650" y="5457"/>
                    <a:pt x="9900" y="6631"/>
                    <a:pt x="10462" y="8861"/>
                  </a:cubicBezTo>
                  <a:cubicBezTo>
                    <a:pt x="11025" y="11092"/>
                    <a:pt x="9900" y="14379"/>
                    <a:pt x="8888" y="16492"/>
                  </a:cubicBezTo>
                  <a:cubicBezTo>
                    <a:pt x="7875" y="18605"/>
                    <a:pt x="6975" y="19544"/>
                    <a:pt x="5962" y="20248"/>
                  </a:cubicBezTo>
                  <a:cubicBezTo>
                    <a:pt x="4950" y="20952"/>
                    <a:pt x="3825" y="21422"/>
                    <a:pt x="3375" y="21070"/>
                  </a:cubicBezTo>
                  <a:cubicBezTo>
                    <a:pt x="2925" y="20718"/>
                    <a:pt x="3150" y="19544"/>
                    <a:pt x="5288" y="17079"/>
                  </a:cubicBezTo>
                  <a:cubicBezTo>
                    <a:pt x="7425" y="14613"/>
                    <a:pt x="11475" y="10857"/>
                    <a:pt x="14287" y="8157"/>
                  </a:cubicBezTo>
                  <a:cubicBezTo>
                    <a:pt x="17100" y="5457"/>
                    <a:pt x="18675" y="3813"/>
                    <a:pt x="19800" y="2522"/>
                  </a:cubicBezTo>
                  <a:cubicBezTo>
                    <a:pt x="20925" y="1231"/>
                    <a:pt x="21600" y="292"/>
                    <a:pt x="21375" y="57"/>
                  </a:cubicBezTo>
                  <a:cubicBezTo>
                    <a:pt x="21150" y="-178"/>
                    <a:pt x="20025" y="292"/>
                    <a:pt x="18675" y="1818"/>
                  </a:cubicBezTo>
                  <a:cubicBezTo>
                    <a:pt x="17325" y="3344"/>
                    <a:pt x="15750" y="5926"/>
                    <a:pt x="14962" y="8626"/>
                  </a:cubicBezTo>
                  <a:cubicBezTo>
                    <a:pt x="14175" y="11326"/>
                    <a:pt x="14175" y="14144"/>
                    <a:pt x="14625" y="15905"/>
                  </a:cubicBezTo>
                  <a:cubicBezTo>
                    <a:pt x="15075" y="17665"/>
                    <a:pt x="15975" y="18370"/>
                    <a:pt x="17212" y="18722"/>
                  </a:cubicBezTo>
                  <a:cubicBezTo>
                    <a:pt x="18450" y="19074"/>
                    <a:pt x="20025" y="19074"/>
                    <a:pt x="21600" y="190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9" name="Line"/>
            <p:cNvSpPr/>
            <p:nvPr/>
          </p:nvSpPr>
          <p:spPr>
            <a:xfrm>
              <a:off x="2961407" y="6143352"/>
              <a:ext cx="127001" cy="120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9" fill="norm" stroke="1" extrusionOk="0">
                  <a:moveTo>
                    <a:pt x="0" y="4470"/>
                  </a:moveTo>
                  <a:cubicBezTo>
                    <a:pt x="1440" y="2608"/>
                    <a:pt x="2880" y="746"/>
                    <a:pt x="5760" y="188"/>
                  </a:cubicBezTo>
                  <a:cubicBezTo>
                    <a:pt x="8640" y="-371"/>
                    <a:pt x="12960" y="374"/>
                    <a:pt x="15480" y="1677"/>
                  </a:cubicBezTo>
                  <a:cubicBezTo>
                    <a:pt x="18000" y="2981"/>
                    <a:pt x="18720" y="4843"/>
                    <a:pt x="17460" y="7263"/>
                  </a:cubicBezTo>
                  <a:cubicBezTo>
                    <a:pt x="16200" y="9684"/>
                    <a:pt x="12960" y="12663"/>
                    <a:pt x="10800" y="14898"/>
                  </a:cubicBezTo>
                  <a:cubicBezTo>
                    <a:pt x="8640" y="17132"/>
                    <a:pt x="7560" y="18622"/>
                    <a:pt x="7920" y="19553"/>
                  </a:cubicBezTo>
                  <a:cubicBezTo>
                    <a:pt x="8280" y="20484"/>
                    <a:pt x="10080" y="20857"/>
                    <a:pt x="12600" y="21043"/>
                  </a:cubicBezTo>
                  <a:cubicBezTo>
                    <a:pt x="15120" y="21229"/>
                    <a:pt x="18360" y="21229"/>
                    <a:pt x="21600" y="212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0" name="Line"/>
            <p:cNvSpPr/>
            <p:nvPr/>
          </p:nvSpPr>
          <p:spPr>
            <a:xfrm>
              <a:off x="1476790" y="4963966"/>
              <a:ext cx="125718" cy="158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238" fill="norm" stroke="1" extrusionOk="0">
                  <a:moveTo>
                    <a:pt x="7342" y="9150"/>
                  </a:moveTo>
                  <a:cubicBezTo>
                    <a:pt x="6262" y="11992"/>
                    <a:pt x="5182" y="14834"/>
                    <a:pt x="3922" y="17108"/>
                  </a:cubicBezTo>
                  <a:cubicBezTo>
                    <a:pt x="2662" y="19382"/>
                    <a:pt x="1222" y="21087"/>
                    <a:pt x="502" y="21229"/>
                  </a:cubicBezTo>
                  <a:cubicBezTo>
                    <a:pt x="-218" y="21371"/>
                    <a:pt x="-218" y="19950"/>
                    <a:pt x="862" y="17108"/>
                  </a:cubicBezTo>
                  <a:cubicBezTo>
                    <a:pt x="1942" y="14266"/>
                    <a:pt x="4102" y="10003"/>
                    <a:pt x="6082" y="7160"/>
                  </a:cubicBezTo>
                  <a:cubicBezTo>
                    <a:pt x="8062" y="4318"/>
                    <a:pt x="9862" y="2897"/>
                    <a:pt x="12202" y="1760"/>
                  </a:cubicBezTo>
                  <a:cubicBezTo>
                    <a:pt x="14542" y="624"/>
                    <a:pt x="17422" y="-229"/>
                    <a:pt x="19042" y="55"/>
                  </a:cubicBezTo>
                  <a:cubicBezTo>
                    <a:pt x="20662" y="339"/>
                    <a:pt x="21022" y="1760"/>
                    <a:pt x="21202" y="4745"/>
                  </a:cubicBezTo>
                  <a:cubicBezTo>
                    <a:pt x="21382" y="7729"/>
                    <a:pt x="21382" y="12276"/>
                    <a:pt x="21382" y="16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1" name="Line"/>
            <p:cNvSpPr/>
            <p:nvPr/>
          </p:nvSpPr>
          <p:spPr>
            <a:xfrm>
              <a:off x="1545357" y="5032110"/>
              <a:ext cx="44186" cy="621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487" fill="norm" stroke="1" extrusionOk="0">
                  <a:moveTo>
                    <a:pt x="0" y="0"/>
                  </a:moveTo>
                  <a:cubicBezTo>
                    <a:pt x="3086" y="1904"/>
                    <a:pt x="6171" y="3807"/>
                    <a:pt x="8743" y="5638"/>
                  </a:cubicBezTo>
                  <a:cubicBezTo>
                    <a:pt x="11314" y="7468"/>
                    <a:pt x="13371" y="9226"/>
                    <a:pt x="14914" y="11166"/>
                  </a:cubicBezTo>
                  <a:cubicBezTo>
                    <a:pt x="16457" y="13106"/>
                    <a:pt x="17486" y="15230"/>
                    <a:pt x="18514" y="16731"/>
                  </a:cubicBezTo>
                  <a:cubicBezTo>
                    <a:pt x="19543" y="18232"/>
                    <a:pt x="20571" y="19111"/>
                    <a:pt x="21086" y="19879"/>
                  </a:cubicBezTo>
                  <a:cubicBezTo>
                    <a:pt x="21600" y="20648"/>
                    <a:pt x="21600" y="21307"/>
                    <a:pt x="21086" y="21454"/>
                  </a:cubicBezTo>
                  <a:cubicBezTo>
                    <a:pt x="20571" y="21600"/>
                    <a:pt x="19543" y="21234"/>
                    <a:pt x="18514" y="20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2" name="Line"/>
            <p:cNvSpPr/>
            <p:nvPr/>
          </p:nvSpPr>
          <p:spPr>
            <a:xfrm>
              <a:off x="1507257" y="5578210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3" name="Line"/>
            <p:cNvSpPr/>
            <p:nvPr/>
          </p:nvSpPr>
          <p:spPr>
            <a:xfrm>
              <a:off x="1596157" y="5552810"/>
              <a:ext cx="698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73" y="514"/>
                    <a:pt x="13745" y="1029"/>
                    <a:pt x="10145" y="4629"/>
                  </a:cubicBezTo>
                  <a:cubicBezTo>
                    <a:pt x="6545" y="8229"/>
                    <a:pt x="3273" y="149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4" name="Line"/>
            <p:cNvSpPr/>
            <p:nvPr/>
          </p:nvSpPr>
          <p:spPr>
            <a:xfrm>
              <a:off x="1190700" y="5283993"/>
              <a:ext cx="113358" cy="3449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62" fill="norm" stroke="1" extrusionOk="0">
                  <a:moveTo>
                    <a:pt x="11822" y="10800"/>
                  </a:moveTo>
                  <a:cubicBezTo>
                    <a:pt x="9022" y="10668"/>
                    <a:pt x="6222" y="10537"/>
                    <a:pt x="4022" y="11195"/>
                  </a:cubicBezTo>
                  <a:cubicBezTo>
                    <a:pt x="1822" y="11854"/>
                    <a:pt x="222" y="13302"/>
                    <a:pt x="22" y="15080"/>
                  </a:cubicBezTo>
                  <a:cubicBezTo>
                    <a:pt x="-178" y="16859"/>
                    <a:pt x="1022" y="18966"/>
                    <a:pt x="2622" y="20151"/>
                  </a:cubicBezTo>
                  <a:cubicBezTo>
                    <a:pt x="4222" y="21337"/>
                    <a:pt x="6222" y="21600"/>
                    <a:pt x="7822" y="21402"/>
                  </a:cubicBezTo>
                  <a:cubicBezTo>
                    <a:pt x="9422" y="21205"/>
                    <a:pt x="10622" y="20546"/>
                    <a:pt x="11222" y="18176"/>
                  </a:cubicBezTo>
                  <a:cubicBezTo>
                    <a:pt x="11822" y="15805"/>
                    <a:pt x="11822" y="11722"/>
                    <a:pt x="11422" y="8627"/>
                  </a:cubicBezTo>
                  <a:cubicBezTo>
                    <a:pt x="11022" y="5532"/>
                    <a:pt x="10222" y="3424"/>
                    <a:pt x="9022" y="2041"/>
                  </a:cubicBezTo>
                  <a:cubicBezTo>
                    <a:pt x="7822" y="659"/>
                    <a:pt x="6222" y="0"/>
                    <a:pt x="5222" y="0"/>
                  </a:cubicBezTo>
                  <a:cubicBezTo>
                    <a:pt x="4222" y="0"/>
                    <a:pt x="3822" y="659"/>
                    <a:pt x="4422" y="2700"/>
                  </a:cubicBezTo>
                  <a:cubicBezTo>
                    <a:pt x="5022" y="4741"/>
                    <a:pt x="6622" y="8166"/>
                    <a:pt x="9622" y="11261"/>
                  </a:cubicBezTo>
                  <a:cubicBezTo>
                    <a:pt x="12622" y="14356"/>
                    <a:pt x="17022" y="17122"/>
                    <a:pt x="21422" y="198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5" name="Line"/>
            <p:cNvSpPr/>
            <p:nvPr/>
          </p:nvSpPr>
          <p:spPr>
            <a:xfrm>
              <a:off x="1380257" y="5552810"/>
              <a:ext cx="317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6" name="Line"/>
            <p:cNvSpPr/>
            <p:nvPr/>
          </p:nvSpPr>
          <p:spPr>
            <a:xfrm>
              <a:off x="2281957" y="4609009"/>
              <a:ext cx="120651" cy="156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0" fill="norm" stroke="1" extrusionOk="0">
                  <a:moveTo>
                    <a:pt x="0" y="21280"/>
                  </a:moveTo>
                  <a:cubicBezTo>
                    <a:pt x="1895" y="16384"/>
                    <a:pt x="3789" y="11488"/>
                    <a:pt x="5305" y="8176"/>
                  </a:cubicBezTo>
                  <a:cubicBezTo>
                    <a:pt x="6821" y="4864"/>
                    <a:pt x="7958" y="3136"/>
                    <a:pt x="9284" y="1840"/>
                  </a:cubicBezTo>
                  <a:cubicBezTo>
                    <a:pt x="10611" y="544"/>
                    <a:pt x="12126" y="-320"/>
                    <a:pt x="13642" y="112"/>
                  </a:cubicBezTo>
                  <a:cubicBezTo>
                    <a:pt x="15158" y="544"/>
                    <a:pt x="16674" y="2272"/>
                    <a:pt x="18000" y="5872"/>
                  </a:cubicBezTo>
                  <a:cubicBezTo>
                    <a:pt x="19326" y="9472"/>
                    <a:pt x="20463" y="14944"/>
                    <a:pt x="21600" y="20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7" name="Line"/>
            <p:cNvSpPr/>
            <p:nvPr/>
          </p:nvSpPr>
          <p:spPr>
            <a:xfrm>
              <a:off x="2345457" y="4714610"/>
              <a:ext cx="37460" cy="881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518" fill="norm" stroke="1" extrusionOk="0">
                  <a:moveTo>
                    <a:pt x="0" y="0"/>
                  </a:moveTo>
                  <a:cubicBezTo>
                    <a:pt x="2400" y="1240"/>
                    <a:pt x="4800" y="2480"/>
                    <a:pt x="7200" y="3746"/>
                  </a:cubicBezTo>
                  <a:cubicBezTo>
                    <a:pt x="9600" y="5012"/>
                    <a:pt x="12000" y="6304"/>
                    <a:pt x="13800" y="7674"/>
                  </a:cubicBezTo>
                  <a:cubicBezTo>
                    <a:pt x="15600" y="9043"/>
                    <a:pt x="16800" y="10490"/>
                    <a:pt x="16800" y="11885"/>
                  </a:cubicBezTo>
                  <a:cubicBezTo>
                    <a:pt x="16800" y="13280"/>
                    <a:pt x="15600" y="14624"/>
                    <a:pt x="16200" y="16148"/>
                  </a:cubicBezTo>
                  <a:cubicBezTo>
                    <a:pt x="16800" y="17673"/>
                    <a:pt x="19200" y="19378"/>
                    <a:pt x="20400" y="20360"/>
                  </a:cubicBezTo>
                  <a:cubicBezTo>
                    <a:pt x="21600" y="21342"/>
                    <a:pt x="21600" y="21600"/>
                    <a:pt x="19800" y="21497"/>
                  </a:cubicBezTo>
                  <a:cubicBezTo>
                    <a:pt x="18000" y="21393"/>
                    <a:pt x="14400" y="20928"/>
                    <a:pt x="10800" y="20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8" name="Line"/>
            <p:cNvSpPr/>
            <p:nvPr/>
          </p:nvSpPr>
          <p:spPr>
            <a:xfrm>
              <a:off x="2313707" y="5502010"/>
              <a:ext cx="825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9" name="Line"/>
            <p:cNvSpPr/>
            <p:nvPr/>
          </p:nvSpPr>
          <p:spPr>
            <a:xfrm>
              <a:off x="2383557" y="5495660"/>
              <a:ext cx="508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300" y="3877"/>
                    <a:pt x="9000" y="7754"/>
                    <a:pt x="5400" y="11354"/>
                  </a:cubicBezTo>
                  <a:cubicBezTo>
                    <a:pt x="1800" y="14954"/>
                    <a:pt x="900" y="182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0" name="Line"/>
            <p:cNvSpPr/>
            <p:nvPr/>
          </p:nvSpPr>
          <p:spPr>
            <a:xfrm>
              <a:off x="2504849" y="4643630"/>
              <a:ext cx="107309" cy="318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383" fill="norm" stroke="1" extrusionOk="0">
                  <a:moveTo>
                    <a:pt x="10037" y="12866"/>
                  </a:moveTo>
                  <a:cubicBezTo>
                    <a:pt x="7919" y="12866"/>
                    <a:pt x="5801" y="12866"/>
                    <a:pt x="4107" y="13221"/>
                  </a:cubicBezTo>
                  <a:cubicBezTo>
                    <a:pt x="2413" y="13576"/>
                    <a:pt x="1143" y="14287"/>
                    <a:pt x="507" y="15423"/>
                  </a:cubicBezTo>
                  <a:cubicBezTo>
                    <a:pt x="-128" y="16560"/>
                    <a:pt x="-128" y="18123"/>
                    <a:pt x="296" y="19260"/>
                  </a:cubicBezTo>
                  <a:cubicBezTo>
                    <a:pt x="719" y="20397"/>
                    <a:pt x="1566" y="21108"/>
                    <a:pt x="3048" y="21321"/>
                  </a:cubicBezTo>
                  <a:cubicBezTo>
                    <a:pt x="4531" y="21534"/>
                    <a:pt x="6648" y="21250"/>
                    <a:pt x="8766" y="19758"/>
                  </a:cubicBezTo>
                  <a:cubicBezTo>
                    <a:pt x="10884" y="18266"/>
                    <a:pt x="13001" y="15566"/>
                    <a:pt x="14060" y="12297"/>
                  </a:cubicBezTo>
                  <a:cubicBezTo>
                    <a:pt x="15119" y="9029"/>
                    <a:pt x="15119" y="5192"/>
                    <a:pt x="14696" y="2918"/>
                  </a:cubicBezTo>
                  <a:cubicBezTo>
                    <a:pt x="14272" y="645"/>
                    <a:pt x="13425" y="-66"/>
                    <a:pt x="12366" y="5"/>
                  </a:cubicBezTo>
                  <a:cubicBezTo>
                    <a:pt x="11307" y="76"/>
                    <a:pt x="10037" y="929"/>
                    <a:pt x="9825" y="3131"/>
                  </a:cubicBezTo>
                  <a:cubicBezTo>
                    <a:pt x="9613" y="5334"/>
                    <a:pt x="10460" y="8887"/>
                    <a:pt x="11943" y="11373"/>
                  </a:cubicBezTo>
                  <a:cubicBezTo>
                    <a:pt x="13425" y="13860"/>
                    <a:pt x="15543" y="15281"/>
                    <a:pt x="17237" y="16063"/>
                  </a:cubicBezTo>
                  <a:cubicBezTo>
                    <a:pt x="18931" y="16845"/>
                    <a:pt x="20201" y="16987"/>
                    <a:pt x="21472" y="171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1" name="Line"/>
            <p:cNvSpPr/>
            <p:nvPr/>
          </p:nvSpPr>
          <p:spPr>
            <a:xfrm>
              <a:off x="2643907" y="4822560"/>
              <a:ext cx="152401" cy="128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3" fill="norm" stroke="1" extrusionOk="0">
                  <a:moveTo>
                    <a:pt x="0" y="0"/>
                  </a:moveTo>
                  <a:cubicBezTo>
                    <a:pt x="1500" y="0"/>
                    <a:pt x="3000" y="0"/>
                    <a:pt x="4500" y="0"/>
                  </a:cubicBezTo>
                  <a:cubicBezTo>
                    <a:pt x="6000" y="0"/>
                    <a:pt x="7500" y="0"/>
                    <a:pt x="8400" y="1742"/>
                  </a:cubicBezTo>
                  <a:cubicBezTo>
                    <a:pt x="9300" y="3484"/>
                    <a:pt x="9600" y="6968"/>
                    <a:pt x="9300" y="9581"/>
                  </a:cubicBezTo>
                  <a:cubicBezTo>
                    <a:pt x="9000" y="12194"/>
                    <a:pt x="8100" y="13935"/>
                    <a:pt x="7200" y="15677"/>
                  </a:cubicBezTo>
                  <a:cubicBezTo>
                    <a:pt x="6300" y="17419"/>
                    <a:pt x="5400" y="19161"/>
                    <a:pt x="5850" y="20206"/>
                  </a:cubicBezTo>
                  <a:cubicBezTo>
                    <a:pt x="6300" y="21252"/>
                    <a:pt x="8100" y="21600"/>
                    <a:pt x="10950" y="20729"/>
                  </a:cubicBezTo>
                  <a:cubicBezTo>
                    <a:pt x="13800" y="19858"/>
                    <a:pt x="17700" y="17768"/>
                    <a:pt x="21600" y="156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2" name="Line"/>
            <p:cNvSpPr/>
            <p:nvPr/>
          </p:nvSpPr>
          <p:spPr>
            <a:xfrm>
              <a:off x="1866032" y="4803806"/>
              <a:ext cx="107951" cy="114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3" fill="norm" stroke="1" extrusionOk="0">
                  <a:moveTo>
                    <a:pt x="0" y="8702"/>
                  </a:moveTo>
                  <a:cubicBezTo>
                    <a:pt x="1059" y="10648"/>
                    <a:pt x="2118" y="12594"/>
                    <a:pt x="2647" y="14053"/>
                  </a:cubicBezTo>
                  <a:cubicBezTo>
                    <a:pt x="3176" y="15513"/>
                    <a:pt x="3176" y="16486"/>
                    <a:pt x="2753" y="17848"/>
                  </a:cubicBezTo>
                  <a:cubicBezTo>
                    <a:pt x="2329" y="19210"/>
                    <a:pt x="1482" y="20961"/>
                    <a:pt x="1059" y="21059"/>
                  </a:cubicBezTo>
                  <a:cubicBezTo>
                    <a:pt x="635" y="21156"/>
                    <a:pt x="635" y="19599"/>
                    <a:pt x="1588" y="16486"/>
                  </a:cubicBezTo>
                  <a:cubicBezTo>
                    <a:pt x="2541" y="13372"/>
                    <a:pt x="4447" y="8702"/>
                    <a:pt x="6141" y="5686"/>
                  </a:cubicBezTo>
                  <a:cubicBezTo>
                    <a:pt x="7835" y="2670"/>
                    <a:pt x="9318" y="1307"/>
                    <a:pt x="10588" y="529"/>
                  </a:cubicBezTo>
                  <a:cubicBezTo>
                    <a:pt x="11859" y="-249"/>
                    <a:pt x="12918" y="-444"/>
                    <a:pt x="14718" y="1891"/>
                  </a:cubicBezTo>
                  <a:cubicBezTo>
                    <a:pt x="16518" y="4226"/>
                    <a:pt x="19059" y="9091"/>
                    <a:pt x="20329" y="12107"/>
                  </a:cubicBezTo>
                  <a:cubicBezTo>
                    <a:pt x="21600" y="15124"/>
                    <a:pt x="21600" y="16291"/>
                    <a:pt x="21600" y="17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3" name="Line"/>
            <p:cNvSpPr/>
            <p:nvPr/>
          </p:nvSpPr>
          <p:spPr>
            <a:xfrm>
              <a:off x="1929532" y="4870185"/>
              <a:ext cx="72791" cy="747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0" h="21586" fill="norm" stroke="1" extrusionOk="0">
                  <a:moveTo>
                    <a:pt x="0" y="0"/>
                  </a:moveTo>
                  <a:cubicBezTo>
                    <a:pt x="1878" y="825"/>
                    <a:pt x="3757" y="1650"/>
                    <a:pt x="5322" y="2582"/>
                  </a:cubicBezTo>
                  <a:cubicBezTo>
                    <a:pt x="6887" y="3513"/>
                    <a:pt x="8139" y="4552"/>
                    <a:pt x="8765" y="5637"/>
                  </a:cubicBezTo>
                  <a:cubicBezTo>
                    <a:pt x="9391" y="6721"/>
                    <a:pt x="9391" y="7852"/>
                    <a:pt x="9861" y="8952"/>
                  </a:cubicBezTo>
                  <a:cubicBezTo>
                    <a:pt x="10330" y="10051"/>
                    <a:pt x="11270" y="11121"/>
                    <a:pt x="12052" y="12221"/>
                  </a:cubicBezTo>
                  <a:cubicBezTo>
                    <a:pt x="12835" y="13321"/>
                    <a:pt x="13461" y="14451"/>
                    <a:pt x="14557" y="15459"/>
                  </a:cubicBezTo>
                  <a:cubicBezTo>
                    <a:pt x="15652" y="16467"/>
                    <a:pt x="17217" y="17353"/>
                    <a:pt x="18313" y="18148"/>
                  </a:cubicBezTo>
                  <a:cubicBezTo>
                    <a:pt x="19409" y="18942"/>
                    <a:pt x="20035" y="19645"/>
                    <a:pt x="20504" y="20149"/>
                  </a:cubicBezTo>
                  <a:cubicBezTo>
                    <a:pt x="20974" y="20653"/>
                    <a:pt x="21287" y="20958"/>
                    <a:pt x="21443" y="21188"/>
                  </a:cubicBezTo>
                  <a:cubicBezTo>
                    <a:pt x="21600" y="21417"/>
                    <a:pt x="21600" y="21569"/>
                    <a:pt x="20974" y="21585"/>
                  </a:cubicBezTo>
                  <a:cubicBezTo>
                    <a:pt x="20348" y="21600"/>
                    <a:pt x="19096" y="21478"/>
                    <a:pt x="18000" y="21356"/>
                  </a:cubicBezTo>
                  <a:cubicBezTo>
                    <a:pt x="16904" y="21233"/>
                    <a:pt x="15965" y="21111"/>
                    <a:pt x="14087" y="20882"/>
                  </a:cubicBezTo>
                  <a:cubicBezTo>
                    <a:pt x="12209" y="20653"/>
                    <a:pt x="9391" y="20317"/>
                    <a:pt x="8922" y="20179"/>
                  </a:cubicBezTo>
                  <a:cubicBezTo>
                    <a:pt x="8452" y="20042"/>
                    <a:pt x="10330" y="20103"/>
                    <a:pt x="11896" y="20179"/>
                  </a:cubicBezTo>
                  <a:cubicBezTo>
                    <a:pt x="13461" y="20256"/>
                    <a:pt x="14713" y="20347"/>
                    <a:pt x="16122" y="20378"/>
                  </a:cubicBezTo>
                  <a:cubicBezTo>
                    <a:pt x="17530" y="20408"/>
                    <a:pt x="19096" y="20378"/>
                    <a:pt x="20661" y="203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4" name="Line"/>
            <p:cNvSpPr/>
            <p:nvPr/>
          </p:nvSpPr>
          <p:spPr>
            <a:xfrm>
              <a:off x="1973982" y="5543285"/>
              <a:ext cx="53976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5" name="Line"/>
            <p:cNvSpPr/>
            <p:nvPr/>
          </p:nvSpPr>
          <p:spPr>
            <a:xfrm>
              <a:off x="2020441" y="5162530"/>
              <a:ext cx="71017" cy="207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5" h="21392" fill="norm" stroke="1" extrusionOk="0">
                  <a:moveTo>
                    <a:pt x="18456" y="14048"/>
                  </a:moveTo>
                  <a:cubicBezTo>
                    <a:pt x="18139" y="13175"/>
                    <a:pt x="17821" y="12302"/>
                    <a:pt x="16868" y="11648"/>
                  </a:cubicBezTo>
                  <a:cubicBezTo>
                    <a:pt x="15915" y="10993"/>
                    <a:pt x="14327" y="10557"/>
                    <a:pt x="11468" y="11321"/>
                  </a:cubicBezTo>
                  <a:cubicBezTo>
                    <a:pt x="8609" y="12084"/>
                    <a:pt x="4480" y="14048"/>
                    <a:pt x="2256" y="15793"/>
                  </a:cubicBezTo>
                  <a:cubicBezTo>
                    <a:pt x="33" y="17539"/>
                    <a:pt x="-285" y="19066"/>
                    <a:pt x="191" y="19993"/>
                  </a:cubicBezTo>
                  <a:cubicBezTo>
                    <a:pt x="668" y="20921"/>
                    <a:pt x="1939" y="21248"/>
                    <a:pt x="3368" y="21357"/>
                  </a:cubicBezTo>
                  <a:cubicBezTo>
                    <a:pt x="4797" y="21466"/>
                    <a:pt x="6386" y="21357"/>
                    <a:pt x="8291" y="20484"/>
                  </a:cubicBezTo>
                  <a:cubicBezTo>
                    <a:pt x="10197" y="19611"/>
                    <a:pt x="12421" y="17975"/>
                    <a:pt x="13533" y="14975"/>
                  </a:cubicBezTo>
                  <a:cubicBezTo>
                    <a:pt x="14644" y="11975"/>
                    <a:pt x="14644" y="7611"/>
                    <a:pt x="14644" y="5048"/>
                  </a:cubicBezTo>
                  <a:cubicBezTo>
                    <a:pt x="14644" y="2484"/>
                    <a:pt x="14644" y="1721"/>
                    <a:pt x="14486" y="1066"/>
                  </a:cubicBezTo>
                  <a:cubicBezTo>
                    <a:pt x="14327" y="411"/>
                    <a:pt x="14009" y="-134"/>
                    <a:pt x="13215" y="30"/>
                  </a:cubicBezTo>
                  <a:cubicBezTo>
                    <a:pt x="12421" y="193"/>
                    <a:pt x="11150" y="1066"/>
                    <a:pt x="10991" y="2811"/>
                  </a:cubicBezTo>
                  <a:cubicBezTo>
                    <a:pt x="10833" y="4557"/>
                    <a:pt x="11786" y="7175"/>
                    <a:pt x="13691" y="9902"/>
                  </a:cubicBezTo>
                  <a:cubicBezTo>
                    <a:pt x="15597" y="12630"/>
                    <a:pt x="18456" y="15466"/>
                    <a:pt x="21315" y="18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6" name="Line"/>
            <p:cNvSpPr/>
            <p:nvPr/>
          </p:nvSpPr>
          <p:spPr>
            <a:xfrm>
              <a:off x="3873812" y="4529078"/>
              <a:ext cx="109946" cy="2359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123" fill="norm" stroke="1" extrusionOk="0">
                  <a:moveTo>
                    <a:pt x="13965" y="13481"/>
                  </a:moveTo>
                  <a:cubicBezTo>
                    <a:pt x="12320" y="12818"/>
                    <a:pt x="10674" y="12155"/>
                    <a:pt x="9337" y="11871"/>
                  </a:cubicBezTo>
                  <a:cubicBezTo>
                    <a:pt x="8000" y="11586"/>
                    <a:pt x="6971" y="11681"/>
                    <a:pt x="5428" y="12818"/>
                  </a:cubicBezTo>
                  <a:cubicBezTo>
                    <a:pt x="3885" y="13955"/>
                    <a:pt x="1828" y="16134"/>
                    <a:pt x="800" y="17555"/>
                  </a:cubicBezTo>
                  <a:cubicBezTo>
                    <a:pt x="-229" y="18976"/>
                    <a:pt x="-229" y="19639"/>
                    <a:pt x="594" y="20255"/>
                  </a:cubicBezTo>
                  <a:cubicBezTo>
                    <a:pt x="1417" y="20871"/>
                    <a:pt x="3062" y="21439"/>
                    <a:pt x="5428" y="20918"/>
                  </a:cubicBezTo>
                  <a:cubicBezTo>
                    <a:pt x="7794" y="20397"/>
                    <a:pt x="10880" y="18786"/>
                    <a:pt x="12937" y="16560"/>
                  </a:cubicBezTo>
                  <a:cubicBezTo>
                    <a:pt x="14994" y="14334"/>
                    <a:pt x="16022" y="11492"/>
                    <a:pt x="16537" y="8934"/>
                  </a:cubicBezTo>
                  <a:cubicBezTo>
                    <a:pt x="17051" y="6376"/>
                    <a:pt x="17051" y="4102"/>
                    <a:pt x="16845" y="2586"/>
                  </a:cubicBezTo>
                  <a:cubicBezTo>
                    <a:pt x="16640" y="1071"/>
                    <a:pt x="16228" y="313"/>
                    <a:pt x="15611" y="76"/>
                  </a:cubicBezTo>
                  <a:cubicBezTo>
                    <a:pt x="14994" y="-161"/>
                    <a:pt x="14171" y="123"/>
                    <a:pt x="13554" y="1355"/>
                  </a:cubicBezTo>
                  <a:cubicBezTo>
                    <a:pt x="12937" y="2586"/>
                    <a:pt x="12525" y="4765"/>
                    <a:pt x="12731" y="7465"/>
                  </a:cubicBezTo>
                  <a:cubicBezTo>
                    <a:pt x="12937" y="10165"/>
                    <a:pt x="13760" y="13386"/>
                    <a:pt x="15302" y="15565"/>
                  </a:cubicBezTo>
                  <a:cubicBezTo>
                    <a:pt x="16845" y="17744"/>
                    <a:pt x="19108" y="18881"/>
                    <a:pt x="21371" y="200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7" name="Line"/>
            <p:cNvSpPr/>
            <p:nvPr/>
          </p:nvSpPr>
          <p:spPr>
            <a:xfrm>
              <a:off x="4188447" y="4555835"/>
              <a:ext cx="138211" cy="127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426" fill="norm" stroke="1" extrusionOk="0">
                  <a:moveTo>
                    <a:pt x="17443" y="540"/>
                  </a:moveTo>
                  <a:cubicBezTo>
                    <a:pt x="18425" y="183"/>
                    <a:pt x="19406" y="-174"/>
                    <a:pt x="19652" y="94"/>
                  </a:cubicBezTo>
                  <a:cubicBezTo>
                    <a:pt x="19897" y="362"/>
                    <a:pt x="19406" y="1254"/>
                    <a:pt x="17361" y="3218"/>
                  </a:cubicBezTo>
                  <a:cubicBezTo>
                    <a:pt x="15315" y="5181"/>
                    <a:pt x="11715" y="8216"/>
                    <a:pt x="8688" y="10626"/>
                  </a:cubicBezTo>
                  <a:cubicBezTo>
                    <a:pt x="5661" y="13036"/>
                    <a:pt x="3206" y="14821"/>
                    <a:pt x="1734" y="16071"/>
                  </a:cubicBezTo>
                  <a:cubicBezTo>
                    <a:pt x="261" y="17320"/>
                    <a:pt x="-230" y="18034"/>
                    <a:pt x="97" y="18659"/>
                  </a:cubicBezTo>
                  <a:cubicBezTo>
                    <a:pt x="425" y="19284"/>
                    <a:pt x="1570" y="19819"/>
                    <a:pt x="4106" y="20087"/>
                  </a:cubicBezTo>
                  <a:cubicBezTo>
                    <a:pt x="6643" y="20355"/>
                    <a:pt x="10570" y="20355"/>
                    <a:pt x="13679" y="20533"/>
                  </a:cubicBezTo>
                  <a:cubicBezTo>
                    <a:pt x="16788" y="20712"/>
                    <a:pt x="19079" y="21069"/>
                    <a:pt x="21370" y="214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8" name="Line"/>
            <p:cNvSpPr/>
            <p:nvPr/>
          </p:nvSpPr>
          <p:spPr>
            <a:xfrm>
              <a:off x="4209182" y="4736835"/>
              <a:ext cx="127001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40" y="16457"/>
                    <a:pt x="11880" y="11314"/>
                    <a:pt x="15480" y="7714"/>
                  </a:cubicBezTo>
                  <a:cubicBezTo>
                    <a:pt x="19080" y="4114"/>
                    <a:pt x="20340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9" name="Line"/>
            <p:cNvSpPr/>
            <p:nvPr/>
          </p:nvSpPr>
          <p:spPr>
            <a:xfrm>
              <a:off x="4577482" y="4556196"/>
              <a:ext cx="130176" cy="119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8" fill="norm" stroke="1" extrusionOk="0">
                  <a:moveTo>
                    <a:pt x="0" y="2175"/>
                  </a:moveTo>
                  <a:cubicBezTo>
                    <a:pt x="702" y="2734"/>
                    <a:pt x="1405" y="3292"/>
                    <a:pt x="2020" y="5806"/>
                  </a:cubicBezTo>
                  <a:cubicBezTo>
                    <a:pt x="2634" y="8320"/>
                    <a:pt x="3161" y="12789"/>
                    <a:pt x="3424" y="15489"/>
                  </a:cubicBezTo>
                  <a:cubicBezTo>
                    <a:pt x="3688" y="18189"/>
                    <a:pt x="3688" y="19120"/>
                    <a:pt x="3337" y="19865"/>
                  </a:cubicBezTo>
                  <a:cubicBezTo>
                    <a:pt x="2985" y="20609"/>
                    <a:pt x="2283" y="21168"/>
                    <a:pt x="1844" y="20982"/>
                  </a:cubicBezTo>
                  <a:cubicBezTo>
                    <a:pt x="1405" y="20796"/>
                    <a:pt x="1229" y="19865"/>
                    <a:pt x="1317" y="17444"/>
                  </a:cubicBezTo>
                  <a:cubicBezTo>
                    <a:pt x="1405" y="15023"/>
                    <a:pt x="1756" y="11113"/>
                    <a:pt x="2546" y="8320"/>
                  </a:cubicBezTo>
                  <a:cubicBezTo>
                    <a:pt x="3337" y="5527"/>
                    <a:pt x="4566" y="3851"/>
                    <a:pt x="5620" y="3013"/>
                  </a:cubicBezTo>
                  <a:cubicBezTo>
                    <a:pt x="6673" y="2175"/>
                    <a:pt x="7551" y="2175"/>
                    <a:pt x="8254" y="2640"/>
                  </a:cubicBezTo>
                  <a:cubicBezTo>
                    <a:pt x="8956" y="3106"/>
                    <a:pt x="9483" y="4037"/>
                    <a:pt x="9922" y="5434"/>
                  </a:cubicBezTo>
                  <a:cubicBezTo>
                    <a:pt x="10361" y="6830"/>
                    <a:pt x="10712" y="8692"/>
                    <a:pt x="10800" y="8692"/>
                  </a:cubicBezTo>
                  <a:cubicBezTo>
                    <a:pt x="10888" y="8692"/>
                    <a:pt x="10712" y="6830"/>
                    <a:pt x="11239" y="5061"/>
                  </a:cubicBezTo>
                  <a:cubicBezTo>
                    <a:pt x="11766" y="3292"/>
                    <a:pt x="12995" y="1616"/>
                    <a:pt x="14400" y="685"/>
                  </a:cubicBezTo>
                  <a:cubicBezTo>
                    <a:pt x="15805" y="-246"/>
                    <a:pt x="17385" y="-432"/>
                    <a:pt x="18615" y="1430"/>
                  </a:cubicBezTo>
                  <a:cubicBezTo>
                    <a:pt x="19844" y="3292"/>
                    <a:pt x="20722" y="7202"/>
                    <a:pt x="21161" y="10275"/>
                  </a:cubicBezTo>
                  <a:cubicBezTo>
                    <a:pt x="21600" y="13347"/>
                    <a:pt x="21600" y="15582"/>
                    <a:pt x="21600" y="178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0" name="Line"/>
            <p:cNvSpPr/>
            <p:nvPr/>
          </p:nvSpPr>
          <p:spPr>
            <a:xfrm>
              <a:off x="4759579" y="4560098"/>
              <a:ext cx="97304" cy="783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0757" fill="norm" stroke="1" extrusionOk="0">
                  <a:moveTo>
                    <a:pt x="10206" y="8975"/>
                  </a:moveTo>
                  <a:cubicBezTo>
                    <a:pt x="10438" y="7292"/>
                    <a:pt x="10670" y="5609"/>
                    <a:pt x="10670" y="4066"/>
                  </a:cubicBezTo>
                  <a:cubicBezTo>
                    <a:pt x="10670" y="2523"/>
                    <a:pt x="10438" y="1121"/>
                    <a:pt x="9625" y="419"/>
                  </a:cubicBezTo>
                  <a:cubicBezTo>
                    <a:pt x="8812" y="-282"/>
                    <a:pt x="7419" y="-282"/>
                    <a:pt x="5677" y="1822"/>
                  </a:cubicBezTo>
                  <a:cubicBezTo>
                    <a:pt x="3935" y="3926"/>
                    <a:pt x="1844" y="8134"/>
                    <a:pt x="799" y="11079"/>
                  </a:cubicBezTo>
                  <a:cubicBezTo>
                    <a:pt x="-246" y="14024"/>
                    <a:pt x="-246" y="15708"/>
                    <a:pt x="683" y="17531"/>
                  </a:cubicBezTo>
                  <a:cubicBezTo>
                    <a:pt x="1612" y="19354"/>
                    <a:pt x="3470" y="21318"/>
                    <a:pt x="5677" y="19775"/>
                  </a:cubicBezTo>
                  <a:cubicBezTo>
                    <a:pt x="7883" y="18232"/>
                    <a:pt x="10438" y="13183"/>
                    <a:pt x="11715" y="9817"/>
                  </a:cubicBezTo>
                  <a:cubicBezTo>
                    <a:pt x="12993" y="6450"/>
                    <a:pt x="12993" y="4767"/>
                    <a:pt x="12877" y="4627"/>
                  </a:cubicBezTo>
                  <a:cubicBezTo>
                    <a:pt x="12760" y="4487"/>
                    <a:pt x="12528" y="5889"/>
                    <a:pt x="13225" y="8414"/>
                  </a:cubicBezTo>
                  <a:cubicBezTo>
                    <a:pt x="13922" y="10939"/>
                    <a:pt x="15548" y="14586"/>
                    <a:pt x="17057" y="16830"/>
                  </a:cubicBezTo>
                  <a:cubicBezTo>
                    <a:pt x="18567" y="19074"/>
                    <a:pt x="19960" y="19915"/>
                    <a:pt x="21354" y="207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1" name="Line"/>
            <p:cNvSpPr/>
            <p:nvPr/>
          </p:nvSpPr>
          <p:spPr>
            <a:xfrm>
              <a:off x="4907682" y="4549510"/>
              <a:ext cx="76201" cy="1047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00" y="5018"/>
                    <a:pt x="12000" y="10036"/>
                    <a:pt x="15600" y="13636"/>
                  </a:cubicBezTo>
                  <a:cubicBezTo>
                    <a:pt x="19200" y="17236"/>
                    <a:pt x="20400" y="194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2" name="Line"/>
            <p:cNvSpPr/>
            <p:nvPr/>
          </p:nvSpPr>
          <p:spPr>
            <a:xfrm>
              <a:off x="4926732" y="4542434"/>
              <a:ext cx="63501" cy="1086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7" fill="norm" stroke="1" extrusionOk="0">
                  <a:moveTo>
                    <a:pt x="21600" y="142"/>
                  </a:moveTo>
                  <a:cubicBezTo>
                    <a:pt x="19800" y="-65"/>
                    <a:pt x="18000" y="-273"/>
                    <a:pt x="15300" y="1285"/>
                  </a:cubicBezTo>
                  <a:cubicBezTo>
                    <a:pt x="12600" y="2842"/>
                    <a:pt x="9000" y="6165"/>
                    <a:pt x="6300" y="9800"/>
                  </a:cubicBezTo>
                  <a:cubicBezTo>
                    <a:pt x="3600" y="13435"/>
                    <a:pt x="1800" y="17381"/>
                    <a:pt x="0" y="213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3" name="Line"/>
            <p:cNvSpPr/>
            <p:nvPr/>
          </p:nvSpPr>
          <p:spPr>
            <a:xfrm>
              <a:off x="5179994" y="4415549"/>
              <a:ext cx="80114" cy="2228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5" h="21557" fill="norm" stroke="1" extrusionOk="0">
                  <a:moveTo>
                    <a:pt x="21235" y="366"/>
                  </a:moveTo>
                  <a:cubicBezTo>
                    <a:pt x="19832" y="162"/>
                    <a:pt x="18430" y="-43"/>
                    <a:pt x="17167" y="8"/>
                  </a:cubicBezTo>
                  <a:cubicBezTo>
                    <a:pt x="15905" y="59"/>
                    <a:pt x="14783" y="366"/>
                    <a:pt x="12679" y="1902"/>
                  </a:cubicBezTo>
                  <a:cubicBezTo>
                    <a:pt x="10575" y="3438"/>
                    <a:pt x="7490" y="6202"/>
                    <a:pt x="5105" y="9221"/>
                  </a:cubicBezTo>
                  <a:cubicBezTo>
                    <a:pt x="2721" y="12241"/>
                    <a:pt x="1038" y="15517"/>
                    <a:pt x="336" y="17513"/>
                  </a:cubicBezTo>
                  <a:cubicBezTo>
                    <a:pt x="-365" y="19510"/>
                    <a:pt x="-84" y="20226"/>
                    <a:pt x="2300" y="20687"/>
                  </a:cubicBezTo>
                  <a:cubicBezTo>
                    <a:pt x="4684" y="21148"/>
                    <a:pt x="9173" y="21352"/>
                    <a:pt x="13661" y="215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4" name="Line"/>
            <p:cNvSpPr/>
            <p:nvPr/>
          </p:nvSpPr>
          <p:spPr>
            <a:xfrm>
              <a:off x="5285968" y="4429098"/>
              <a:ext cx="84868" cy="188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3" h="21452" fill="norm" stroke="1" extrusionOk="0">
                  <a:moveTo>
                    <a:pt x="14900" y="15177"/>
                  </a:moveTo>
                  <a:cubicBezTo>
                    <a:pt x="12529" y="14815"/>
                    <a:pt x="10159" y="14453"/>
                    <a:pt x="7788" y="14513"/>
                  </a:cubicBezTo>
                  <a:cubicBezTo>
                    <a:pt x="5417" y="14574"/>
                    <a:pt x="3046" y="15056"/>
                    <a:pt x="1598" y="15961"/>
                  </a:cubicBezTo>
                  <a:cubicBezTo>
                    <a:pt x="149" y="16867"/>
                    <a:pt x="-378" y="18194"/>
                    <a:pt x="281" y="19340"/>
                  </a:cubicBezTo>
                  <a:cubicBezTo>
                    <a:pt x="939" y="20487"/>
                    <a:pt x="2783" y="21452"/>
                    <a:pt x="5285" y="21452"/>
                  </a:cubicBezTo>
                  <a:cubicBezTo>
                    <a:pt x="7788" y="21452"/>
                    <a:pt x="10949" y="20487"/>
                    <a:pt x="13451" y="18677"/>
                  </a:cubicBezTo>
                  <a:cubicBezTo>
                    <a:pt x="15954" y="16867"/>
                    <a:pt x="17798" y="14212"/>
                    <a:pt x="18983" y="11436"/>
                  </a:cubicBezTo>
                  <a:cubicBezTo>
                    <a:pt x="20168" y="8661"/>
                    <a:pt x="20695" y="5765"/>
                    <a:pt x="20959" y="3894"/>
                  </a:cubicBezTo>
                  <a:cubicBezTo>
                    <a:pt x="21222" y="2024"/>
                    <a:pt x="21222" y="1179"/>
                    <a:pt x="20563" y="636"/>
                  </a:cubicBezTo>
                  <a:cubicBezTo>
                    <a:pt x="19905" y="93"/>
                    <a:pt x="18588" y="-148"/>
                    <a:pt x="17402" y="93"/>
                  </a:cubicBezTo>
                  <a:cubicBezTo>
                    <a:pt x="16217" y="335"/>
                    <a:pt x="15163" y="1059"/>
                    <a:pt x="14373" y="3170"/>
                  </a:cubicBezTo>
                  <a:cubicBezTo>
                    <a:pt x="13583" y="5282"/>
                    <a:pt x="13056" y="8782"/>
                    <a:pt x="14110" y="11979"/>
                  </a:cubicBezTo>
                  <a:cubicBezTo>
                    <a:pt x="15163" y="15177"/>
                    <a:pt x="17798" y="18073"/>
                    <a:pt x="20432" y="209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5" name="Line"/>
            <p:cNvSpPr/>
            <p:nvPr/>
          </p:nvSpPr>
          <p:spPr>
            <a:xfrm>
              <a:off x="5422032" y="4619360"/>
              <a:ext cx="63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800"/>
                    <a:pt x="0" y="9600"/>
                    <a:pt x="0" y="13200"/>
                  </a:cubicBezTo>
                  <a:cubicBezTo>
                    <a:pt x="0" y="16800"/>
                    <a:pt x="10800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6" name="Line"/>
            <p:cNvSpPr/>
            <p:nvPr/>
          </p:nvSpPr>
          <p:spPr>
            <a:xfrm>
              <a:off x="5479182" y="4666985"/>
              <a:ext cx="31751" cy="41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7" name="Line"/>
            <p:cNvSpPr/>
            <p:nvPr/>
          </p:nvSpPr>
          <p:spPr>
            <a:xfrm>
              <a:off x="5720059" y="4447025"/>
              <a:ext cx="71568" cy="207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6" h="21249" fill="norm" stroke="1" extrusionOk="0">
                  <a:moveTo>
                    <a:pt x="18637" y="13441"/>
                  </a:moveTo>
                  <a:cubicBezTo>
                    <a:pt x="16477" y="12682"/>
                    <a:pt x="14317" y="11922"/>
                    <a:pt x="12466" y="11596"/>
                  </a:cubicBezTo>
                  <a:cubicBezTo>
                    <a:pt x="10615" y="11271"/>
                    <a:pt x="9072" y="11379"/>
                    <a:pt x="6912" y="12844"/>
                  </a:cubicBezTo>
                  <a:cubicBezTo>
                    <a:pt x="4752" y="14310"/>
                    <a:pt x="1975" y="17132"/>
                    <a:pt x="740" y="18814"/>
                  </a:cubicBezTo>
                  <a:cubicBezTo>
                    <a:pt x="-494" y="20497"/>
                    <a:pt x="-185" y="21039"/>
                    <a:pt x="1666" y="21202"/>
                  </a:cubicBezTo>
                  <a:cubicBezTo>
                    <a:pt x="3517" y="21365"/>
                    <a:pt x="6912" y="21148"/>
                    <a:pt x="9843" y="19791"/>
                  </a:cubicBezTo>
                  <a:cubicBezTo>
                    <a:pt x="12775" y="18434"/>
                    <a:pt x="15243" y="15938"/>
                    <a:pt x="16940" y="12899"/>
                  </a:cubicBezTo>
                  <a:cubicBezTo>
                    <a:pt x="18637" y="9859"/>
                    <a:pt x="19563" y="6278"/>
                    <a:pt x="20180" y="3944"/>
                  </a:cubicBezTo>
                  <a:cubicBezTo>
                    <a:pt x="20797" y="1610"/>
                    <a:pt x="21106" y="525"/>
                    <a:pt x="20643" y="145"/>
                  </a:cubicBezTo>
                  <a:cubicBezTo>
                    <a:pt x="20180" y="-235"/>
                    <a:pt x="18946" y="91"/>
                    <a:pt x="17712" y="1610"/>
                  </a:cubicBezTo>
                  <a:cubicBezTo>
                    <a:pt x="16477" y="3130"/>
                    <a:pt x="15243" y="5843"/>
                    <a:pt x="15552" y="8883"/>
                  </a:cubicBezTo>
                  <a:cubicBezTo>
                    <a:pt x="15860" y="11922"/>
                    <a:pt x="17712" y="15287"/>
                    <a:pt x="19563" y="186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8" name="Line"/>
            <p:cNvSpPr/>
            <p:nvPr/>
          </p:nvSpPr>
          <p:spPr>
            <a:xfrm>
              <a:off x="5847482" y="4623593"/>
              <a:ext cx="85726" cy="80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7" fill="norm" stroke="1" extrusionOk="0">
                  <a:moveTo>
                    <a:pt x="0" y="2244"/>
                  </a:moveTo>
                  <a:cubicBezTo>
                    <a:pt x="800" y="1122"/>
                    <a:pt x="1600" y="0"/>
                    <a:pt x="3467" y="0"/>
                  </a:cubicBezTo>
                  <a:cubicBezTo>
                    <a:pt x="5333" y="0"/>
                    <a:pt x="8267" y="1122"/>
                    <a:pt x="9467" y="3086"/>
                  </a:cubicBezTo>
                  <a:cubicBezTo>
                    <a:pt x="10667" y="5049"/>
                    <a:pt x="10133" y="7855"/>
                    <a:pt x="8800" y="10519"/>
                  </a:cubicBezTo>
                  <a:cubicBezTo>
                    <a:pt x="7467" y="13184"/>
                    <a:pt x="5333" y="15709"/>
                    <a:pt x="3733" y="17532"/>
                  </a:cubicBezTo>
                  <a:cubicBezTo>
                    <a:pt x="2133" y="19356"/>
                    <a:pt x="1067" y="20478"/>
                    <a:pt x="1200" y="21039"/>
                  </a:cubicBezTo>
                  <a:cubicBezTo>
                    <a:pt x="1333" y="21600"/>
                    <a:pt x="2667" y="21600"/>
                    <a:pt x="6267" y="20478"/>
                  </a:cubicBezTo>
                  <a:cubicBezTo>
                    <a:pt x="9867" y="19356"/>
                    <a:pt x="15733" y="17112"/>
                    <a:pt x="21600" y="14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9" name="Line"/>
            <p:cNvSpPr/>
            <p:nvPr/>
          </p:nvSpPr>
          <p:spPr>
            <a:xfrm>
              <a:off x="5974482" y="4442725"/>
              <a:ext cx="56653" cy="252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501" fill="norm" stroke="1" extrusionOk="0">
                  <a:moveTo>
                    <a:pt x="0" y="441"/>
                  </a:moveTo>
                  <a:cubicBezTo>
                    <a:pt x="1600" y="171"/>
                    <a:pt x="3200" y="-99"/>
                    <a:pt x="5800" y="36"/>
                  </a:cubicBezTo>
                  <a:cubicBezTo>
                    <a:pt x="8400" y="171"/>
                    <a:pt x="12000" y="711"/>
                    <a:pt x="15200" y="2376"/>
                  </a:cubicBezTo>
                  <a:cubicBezTo>
                    <a:pt x="18400" y="4041"/>
                    <a:pt x="21200" y="6831"/>
                    <a:pt x="21400" y="9981"/>
                  </a:cubicBezTo>
                  <a:cubicBezTo>
                    <a:pt x="21600" y="13131"/>
                    <a:pt x="19200" y="16641"/>
                    <a:pt x="17000" y="18621"/>
                  </a:cubicBezTo>
                  <a:cubicBezTo>
                    <a:pt x="14800" y="20601"/>
                    <a:pt x="12800" y="21051"/>
                    <a:pt x="10800" y="215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0" name="Line"/>
            <p:cNvSpPr/>
            <p:nvPr/>
          </p:nvSpPr>
          <p:spPr>
            <a:xfrm>
              <a:off x="6269757" y="3876410"/>
              <a:ext cx="107951" cy="3581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518" y="0"/>
                  </a:moveTo>
                  <a:cubicBezTo>
                    <a:pt x="13976" y="0"/>
                    <a:pt x="11435" y="0"/>
                    <a:pt x="10165" y="38"/>
                  </a:cubicBezTo>
                  <a:cubicBezTo>
                    <a:pt x="8894" y="77"/>
                    <a:pt x="8894" y="153"/>
                    <a:pt x="9529" y="396"/>
                  </a:cubicBezTo>
                  <a:cubicBezTo>
                    <a:pt x="10165" y="638"/>
                    <a:pt x="11435" y="1047"/>
                    <a:pt x="12706" y="1474"/>
                  </a:cubicBezTo>
                  <a:cubicBezTo>
                    <a:pt x="13976" y="1902"/>
                    <a:pt x="15247" y="2349"/>
                    <a:pt x="16306" y="2821"/>
                  </a:cubicBezTo>
                  <a:cubicBezTo>
                    <a:pt x="17365" y="3294"/>
                    <a:pt x="18212" y="3791"/>
                    <a:pt x="18847" y="4264"/>
                  </a:cubicBezTo>
                  <a:cubicBezTo>
                    <a:pt x="19482" y="4736"/>
                    <a:pt x="19906" y="5183"/>
                    <a:pt x="20329" y="5655"/>
                  </a:cubicBezTo>
                  <a:cubicBezTo>
                    <a:pt x="20753" y="6128"/>
                    <a:pt x="21176" y="6626"/>
                    <a:pt x="21388" y="7123"/>
                  </a:cubicBezTo>
                  <a:cubicBezTo>
                    <a:pt x="21600" y="7621"/>
                    <a:pt x="21600" y="8119"/>
                    <a:pt x="21600" y="8636"/>
                  </a:cubicBezTo>
                  <a:cubicBezTo>
                    <a:pt x="21600" y="9153"/>
                    <a:pt x="21600" y="9689"/>
                    <a:pt x="21176" y="10194"/>
                  </a:cubicBezTo>
                  <a:cubicBezTo>
                    <a:pt x="20753" y="10698"/>
                    <a:pt x="19906" y="11170"/>
                    <a:pt x="19059" y="11643"/>
                  </a:cubicBezTo>
                  <a:cubicBezTo>
                    <a:pt x="18212" y="12115"/>
                    <a:pt x="17365" y="12587"/>
                    <a:pt x="16729" y="13066"/>
                  </a:cubicBezTo>
                  <a:cubicBezTo>
                    <a:pt x="16094" y="13545"/>
                    <a:pt x="15671" y="14030"/>
                    <a:pt x="15247" y="14489"/>
                  </a:cubicBezTo>
                  <a:cubicBezTo>
                    <a:pt x="14824" y="14949"/>
                    <a:pt x="14400" y="15383"/>
                    <a:pt x="13976" y="15874"/>
                  </a:cubicBezTo>
                  <a:cubicBezTo>
                    <a:pt x="13553" y="16366"/>
                    <a:pt x="13129" y="16915"/>
                    <a:pt x="12282" y="17457"/>
                  </a:cubicBezTo>
                  <a:cubicBezTo>
                    <a:pt x="11435" y="18000"/>
                    <a:pt x="10165" y="18536"/>
                    <a:pt x="8894" y="19034"/>
                  </a:cubicBezTo>
                  <a:cubicBezTo>
                    <a:pt x="7624" y="19532"/>
                    <a:pt x="6353" y="19991"/>
                    <a:pt x="4871" y="20413"/>
                  </a:cubicBezTo>
                  <a:cubicBezTo>
                    <a:pt x="3388" y="20834"/>
                    <a:pt x="1694" y="2121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1" name="Line"/>
            <p:cNvSpPr/>
            <p:nvPr/>
          </p:nvSpPr>
          <p:spPr>
            <a:xfrm>
              <a:off x="6672894" y="4357803"/>
              <a:ext cx="212814" cy="276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340" fill="norm" stroke="1" extrusionOk="0">
                  <a:moveTo>
                    <a:pt x="330" y="3530"/>
                  </a:moveTo>
                  <a:cubicBezTo>
                    <a:pt x="116" y="2712"/>
                    <a:pt x="-98" y="1894"/>
                    <a:pt x="223" y="1239"/>
                  </a:cubicBezTo>
                  <a:cubicBezTo>
                    <a:pt x="544" y="585"/>
                    <a:pt x="1399" y="94"/>
                    <a:pt x="3110" y="12"/>
                  </a:cubicBezTo>
                  <a:cubicBezTo>
                    <a:pt x="4821" y="-70"/>
                    <a:pt x="7387" y="257"/>
                    <a:pt x="8884" y="1894"/>
                  </a:cubicBezTo>
                  <a:cubicBezTo>
                    <a:pt x="10381" y="3530"/>
                    <a:pt x="10809" y="6475"/>
                    <a:pt x="9419" y="9503"/>
                  </a:cubicBezTo>
                  <a:cubicBezTo>
                    <a:pt x="8029" y="12530"/>
                    <a:pt x="4821" y="15639"/>
                    <a:pt x="2789" y="17685"/>
                  </a:cubicBezTo>
                  <a:cubicBezTo>
                    <a:pt x="757" y="19730"/>
                    <a:pt x="-98" y="20712"/>
                    <a:pt x="9" y="21121"/>
                  </a:cubicBezTo>
                  <a:cubicBezTo>
                    <a:pt x="116" y="21530"/>
                    <a:pt x="1185" y="21366"/>
                    <a:pt x="4500" y="20630"/>
                  </a:cubicBezTo>
                  <a:cubicBezTo>
                    <a:pt x="7815" y="19894"/>
                    <a:pt x="13375" y="18585"/>
                    <a:pt x="16583" y="17685"/>
                  </a:cubicBezTo>
                  <a:cubicBezTo>
                    <a:pt x="19791" y="16785"/>
                    <a:pt x="20647" y="16294"/>
                    <a:pt x="21502" y="158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2" name="Line"/>
            <p:cNvSpPr/>
            <p:nvPr/>
          </p:nvSpPr>
          <p:spPr>
            <a:xfrm>
              <a:off x="6860307" y="4322899"/>
              <a:ext cx="159760" cy="3790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1" h="21487" fill="norm" stroke="1" extrusionOk="0">
                  <a:moveTo>
                    <a:pt x="5815" y="1327"/>
                  </a:moveTo>
                  <a:cubicBezTo>
                    <a:pt x="6646" y="847"/>
                    <a:pt x="7477" y="367"/>
                    <a:pt x="8585" y="127"/>
                  </a:cubicBezTo>
                  <a:cubicBezTo>
                    <a:pt x="9692" y="-113"/>
                    <a:pt x="11077" y="-113"/>
                    <a:pt x="13569" y="1027"/>
                  </a:cubicBezTo>
                  <a:cubicBezTo>
                    <a:pt x="16062" y="2167"/>
                    <a:pt x="19662" y="4447"/>
                    <a:pt x="20631" y="7207"/>
                  </a:cubicBezTo>
                  <a:cubicBezTo>
                    <a:pt x="21600" y="9967"/>
                    <a:pt x="19938" y="13207"/>
                    <a:pt x="16062" y="15667"/>
                  </a:cubicBezTo>
                  <a:cubicBezTo>
                    <a:pt x="12185" y="18127"/>
                    <a:pt x="6092" y="19807"/>
                    <a:pt x="0" y="214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3" name="Line"/>
            <p:cNvSpPr/>
            <p:nvPr/>
          </p:nvSpPr>
          <p:spPr>
            <a:xfrm>
              <a:off x="6488373" y="4308210"/>
              <a:ext cx="270335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5" h="21600" fill="norm" stroke="1" extrusionOk="0">
                  <a:moveTo>
                    <a:pt x="9329" y="0"/>
                  </a:moveTo>
                  <a:cubicBezTo>
                    <a:pt x="7320" y="348"/>
                    <a:pt x="5311" y="697"/>
                    <a:pt x="3552" y="2613"/>
                  </a:cubicBezTo>
                  <a:cubicBezTo>
                    <a:pt x="1794" y="4529"/>
                    <a:pt x="287" y="8013"/>
                    <a:pt x="36" y="11090"/>
                  </a:cubicBezTo>
                  <a:cubicBezTo>
                    <a:pt x="-215" y="14168"/>
                    <a:pt x="790" y="16839"/>
                    <a:pt x="4557" y="18523"/>
                  </a:cubicBezTo>
                  <a:cubicBezTo>
                    <a:pt x="8325" y="20206"/>
                    <a:pt x="14855" y="20903"/>
                    <a:pt x="213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4" name="Line"/>
            <p:cNvSpPr/>
            <p:nvPr/>
          </p:nvSpPr>
          <p:spPr>
            <a:xfrm>
              <a:off x="7055660" y="4275897"/>
              <a:ext cx="3189198" cy="1454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77" fill="norm" stroke="1" extrusionOk="0">
                  <a:moveTo>
                    <a:pt x="10" y="21577"/>
                  </a:moveTo>
                  <a:cubicBezTo>
                    <a:pt x="-5" y="21263"/>
                    <a:pt x="-19" y="20949"/>
                    <a:pt x="81" y="20447"/>
                  </a:cubicBezTo>
                  <a:cubicBezTo>
                    <a:pt x="182" y="19944"/>
                    <a:pt x="396" y="19254"/>
                    <a:pt x="611" y="18610"/>
                  </a:cubicBezTo>
                  <a:cubicBezTo>
                    <a:pt x="826" y="17967"/>
                    <a:pt x="1041" y="17370"/>
                    <a:pt x="1292" y="16883"/>
                  </a:cubicBezTo>
                  <a:cubicBezTo>
                    <a:pt x="1542" y="16397"/>
                    <a:pt x="1829" y="16020"/>
                    <a:pt x="2151" y="15722"/>
                  </a:cubicBezTo>
                  <a:cubicBezTo>
                    <a:pt x="2473" y="15424"/>
                    <a:pt x="2831" y="15204"/>
                    <a:pt x="3218" y="15047"/>
                  </a:cubicBezTo>
                  <a:cubicBezTo>
                    <a:pt x="3605" y="14890"/>
                    <a:pt x="4020" y="14796"/>
                    <a:pt x="4414" y="14733"/>
                  </a:cubicBezTo>
                  <a:cubicBezTo>
                    <a:pt x="4808" y="14670"/>
                    <a:pt x="5180" y="14639"/>
                    <a:pt x="5510" y="14639"/>
                  </a:cubicBezTo>
                  <a:cubicBezTo>
                    <a:pt x="5839" y="14639"/>
                    <a:pt x="6126" y="14670"/>
                    <a:pt x="6412" y="14717"/>
                  </a:cubicBezTo>
                  <a:cubicBezTo>
                    <a:pt x="6699" y="14764"/>
                    <a:pt x="6985" y="14827"/>
                    <a:pt x="7336" y="14874"/>
                  </a:cubicBezTo>
                  <a:cubicBezTo>
                    <a:pt x="7687" y="14921"/>
                    <a:pt x="8102" y="14953"/>
                    <a:pt x="8475" y="14937"/>
                  </a:cubicBezTo>
                  <a:cubicBezTo>
                    <a:pt x="8847" y="14921"/>
                    <a:pt x="9177" y="14858"/>
                    <a:pt x="9528" y="14749"/>
                  </a:cubicBezTo>
                  <a:cubicBezTo>
                    <a:pt x="9879" y="14639"/>
                    <a:pt x="10251" y="14482"/>
                    <a:pt x="10674" y="14199"/>
                  </a:cubicBezTo>
                  <a:cubicBezTo>
                    <a:pt x="11096" y="13917"/>
                    <a:pt x="11569" y="13508"/>
                    <a:pt x="12049" y="13085"/>
                  </a:cubicBezTo>
                  <a:cubicBezTo>
                    <a:pt x="12528" y="12661"/>
                    <a:pt x="13015" y="12221"/>
                    <a:pt x="13438" y="11829"/>
                  </a:cubicBezTo>
                  <a:cubicBezTo>
                    <a:pt x="13861" y="11436"/>
                    <a:pt x="14219" y="11091"/>
                    <a:pt x="14591" y="10651"/>
                  </a:cubicBezTo>
                  <a:cubicBezTo>
                    <a:pt x="14963" y="10212"/>
                    <a:pt x="15350" y="9678"/>
                    <a:pt x="15737" y="9160"/>
                  </a:cubicBezTo>
                  <a:cubicBezTo>
                    <a:pt x="16124" y="8642"/>
                    <a:pt x="16510" y="8140"/>
                    <a:pt x="16926" y="7559"/>
                  </a:cubicBezTo>
                  <a:cubicBezTo>
                    <a:pt x="17341" y="6978"/>
                    <a:pt x="17785" y="6319"/>
                    <a:pt x="18201" y="5675"/>
                  </a:cubicBezTo>
                  <a:cubicBezTo>
                    <a:pt x="18616" y="5032"/>
                    <a:pt x="19003" y="4404"/>
                    <a:pt x="19382" y="3744"/>
                  </a:cubicBezTo>
                  <a:cubicBezTo>
                    <a:pt x="19762" y="3085"/>
                    <a:pt x="20134" y="2394"/>
                    <a:pt x="20449" y="1814"/>
                  </a:cubicBezTo>
                  <a:cubicBezTo>
                    <a:pt x="20765" y="1233"/>
                    <a:pt x="21022" y="762"/>
                    <a:pt x="21180" y="464"/>
                  </a:cubicBezTo>
                  <a:cubicBezTo>
                    <a:pt x="21337" y="165"/>
                    <a:pt x="21395" y="40"/>
                    <a:pt x="21445" y="8"/>
                  </a:cubicBezTo>
                  <a:cubicBezTo>
                    <a:pt x="21495" y="-23"/>
                    <a:pt x="21538" y="40"/>
                    <a:pt x="21581" y="10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5" name="Line"/>
            <p:cNvSpPr/>
            <p:nvPr/>
          </p:nvSpPr>
          <p:spPr>
            <a:xfrm>
              <a:off x="7139707" y="5051160"/>
              <a:ext cx="406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75" y="19200"/>
                    <a:pt x="6750" y="16800"/>
                    <a:pt x="10069" y="13200"/>
                  </a:cubicBezTo>
                  <a:cubicBezTo>
                    <a:pt x="13388" y="9600"/>
                    <a:pt x="16650" y="4800"/>
                    <a:pt x="18562" y="2400"/>
                  </a:cubicBezTo>
                  <a:cubicBezTo>
                    <a:pt x="20475" y="0"/>
                    <a:pt x="2103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6" name="Line"/>
            <p:cNvSpPr/>
            <p:nvPr/>
          </p:nvSpPr>
          <p:spPr>
            <a:xfrm>
              <a:off x="7508649" y="4625710"/>
              <a:ext cx="24759" cy="464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4" h="21554" fill="norm" stroke="1" extrusionOk="0">
                  <a:moveTo>
                    <a:pt x="21054" y="0"/>
                  </a:moveTo>
                  <a:cubicBezTo>
                    <a:pt x="21054" y="2356"/>
                    <a:pt x="21054" y="4713"/>
                    <a:pt x="19254" y="7216"/>
                  </a:cubicBezTo>
                  <a:cubicBezTo>
                    <a:pt x="17454" y="9720"/>
                    <a:pt x="13854" y="12371"/>
                    <a:pt x="10254" y="14629"/>
                  </a:cubicBezTo>
                  <a:cubicBezTo>
                    <a:pt x="6654" y="16887"/>
                    <a:pt x="3054" y="18753"/>
                    <a:pt x="1254" y="19931"/>
                  </a:cubicBezTo>
                  <a:cubicBezTo>
                    <a:pt x="-546" y="21109"/>
                    <a:pt x="-546" y="21600"/>
                    <a:pt x="2154" y="21551"/>
                  </a:cubicBezTo>
                  <a:cubicBezTo>
                    <a:pt x="4854" y="21502"/>
                    <a:pt x="10254" y="20913"/>
                    <a:pt x="15654" y="2032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7" name="Line"/>
            <p:cNvSpPr/>
            <p:nvPr/>
          </p:nvSpPr>
          <p:spPr>
            <a:xfrm>
              <a:off x="7486755" y="4603750"/>
              <a:ext cx="91103" cy="53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9" h="20829" fill="norm" stroke="1" extrusionOk="0">
                  <a:moveTo>
                    <a:pt x="15238" y="13604"/>
                  </a:moveTo>
                  <a:cubicBezTo>
                    <a:pt x="12784" y="13604"/>
                    <a:pt x="10329" y="13604"/>
                    <a:pt x="10574" y="15266"/>
                  </a:cubicBezTo>
                  <a:cubicBezTo>
                    <a:pt x="10820" y="16927"/>
                    <a:pt x="13765" y="20250"/>
                    <a:pt x="15729" y="19835"/>
                  </a:cubicBezTo>
                  <a:cubicBezTo>
                    <a:pt x="17693" y="19419"/>
                    <a:pt x="18674" y="15266"/>
                    <a:pt x="18429" y="11527"/>
                  </a:cubicBezTo>
                  <a:cubicBezTo>
                    <a:pt x="18184" y="7789"/>
                    <a:pt x="16711" y="4466"/>
                    <a:pt x="14747" y="2804"/>
                  </a:cubicBezTo>
                  <a:cubicBezTo>
                    <a:pt x="12784" y="1143"/>
                    <a:pt x="10329" y="1143"/>
                    <a:pt x="7874" y="1558"/>
                  </a:cubicBezTo>
                  <a:cubicBezTo>
                    <a:pt x="5420" y="1973"/>
                    <a:pt x="2965" y="2804"/>
                    <a:pt x="1493" y="5296"/>
                  </a:cubicBezTo>
                  <a:cubicBezTo>
                    <a:pt x="20" y="7789"/>
                    <a:pt x="-471" y="11943"/>
                    <a:pt x="511" y="14850"/>
                  </a:cubicBezTo>
                  <a:cubicBezTo>
                    <a:pt x="1493" y="17758"/>
                    <a:pt x="3947" y="19419"/>
                    <a:pt x="6402" y="20250"/>
                  </a:cubicBezTo>
                  <a:cubicBezTo>
                    <a:pt x="8856" y="21081"/>
                    <a:pt x="11311" y="21081"/>
                    <a:pt x="13520" y="19835"/>
                  </a:cubicBezTo>
                  <a:cubicBezTo>
                    <a:pt x="15729" y="18589"/>
                    <a:pt x="17693" y="16096"/>
                    <a:pt x="18674" y="12773"/>
                  </a:cubicBezTo>
                  <a:cubicBezTo>
                    <a:pt x="19656" y="9450"/>
                    <a:pt x="19656" y="5296"/>
                    <a:pt x="18184" y="2804"/>
                  </a:cubicBezTo>
                  <a:cubicBezTo>
                    <a:pt x="16711" y="312"/>
                    <a:pt x="13765" y="-519"/>
                    <a:pt x="11311" y="312"/>
                  </a:cubicBezTo>
                  <a:cubicBezTo>
                    <a:pt x="8856" y="1143"/>
                    <a:pt x="6893" y="3635"/>
                    <a:pt x="6893" y="6127"/>
                  </a:cubicBezTo>
                  <a:cubicBezTo>
                    <a:pt x="6893" y="8619"/>
                    <a:pt x="8856" y="11112"/>
                    <a:pt x="11556" y="12358"/>
                  </a:cubicBezTo>
                  <a:cubicBezTo>
                    <a:pt x="14256" y="13604"/>
                    <a:pt x="17693" y="13604"/>
                    <a:pt x="21129" y="1360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8" name="Line"/>
            <p:cNvSpPr/>
            <p:nvPr/>
          </p:nvSpPr>
          <p:spPr>
            <a:xfrm>
              <a:off x="7488957" y="4009485"/>
              <a:ext cx="1803401" cy="685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fill="norm" stroke="1" extrusionOk="0">
                  <a:moveTo>
                    <a:pt x="0" y="20146"/>
                  </a:moveTo>
                  <a:cubicBezTo>
                    <a:pt x="710" y="20013"/>
                    <a:pt x="1420" y="19880"/>
                    <a:pt x="2244" y="19781"/>
                  </a:cubicBezTo>
                  <a:cubicBezTo>
                    <a:pt x="3068" y="19681"/>
                    <a:pt x="4006" y="19615"/>
                    <a:pt x="4982" y="19581"/>
                  </a:cubicBezTo>
                  <a:cubicBezTo>
                    <a:pt x="5958" y="19548"/>
                    <a:pt x="6972" y="19548"/>
                    <a:pt x="7935" y="19515"/>
                  </a:cubicBezTo>
                  <a:cubicBezTo>
                    <a:pt x="8899" y="19482"/>
                    <a:pt x="9811" y="19415"/>
                    <a:pt x="10762" y="19382"/>
                  </a:cubicBezTo>
                  <a:cubicBezTo>
                    <a:pt x="11713" y="19349"/>
                    <a:pt x="12701" y="19349"/>
                    <a:pt x="13639" y="19382"/>
                  </a:cubicBezTo>
                  <a:cubicBezTo>
                    <a:pt x="14577" y="19415"/>
                    <a:pt x="15465" y="19482"/>
                    <a:pt x="16352" y="19548"/>
                  </a:cubicBezTo>
                  <a:cubicBezTo>
                    <a:pt x="17239" y="19615"/>
                    <a:pt x="18127" y="19681"/>
                    <a:pt x="18811" y="19781"/>
                  </a:cubicBezTo>
                  <a:cubicBezTo>
                    <a:pt x="19496" y="19880"/>
                    <a:pt x="19977" y="20013"/>
                    <a:pt x="20282" y="20080"/>
                  </a:cubicBezTo>
                  <a:cubicBezTo>
                    <a:pt x="20586" y="20146"/>
                    <a:pt x="20713" y="20146"/>
                    <a:pt x="20725" y="20013"/>
                  </a:cubicBezTo>
                  <a:cubicBezTo>
                    <a:pt x="20738" y="19880"/>
                    <a:pt x="20637" y="19615"/>
                    <a:pt x="20523" y="19482"/>
                  </a:cubicBezTo>
                  <a:cubicBezTo>
                    <a:pt x="20408" y="19349"/>
                    <a:pt x="20282" y="19349"/>
                    <a:pt x="20142" y="19548"/>
                  </a:cubicBezTo>
                  <a:cubicBezTo>
                    <a:pt x="20003" y="19748"/>
                    <a:pt x="19851" y="20146"/>
                    <a:pt x="19775" y="20512"/>
                  </a:cubicBezTo>
                  <a:cubicBezTo>
                    <a:pt x="19699" y="20877"/>
                    <a:pt x="19699" y="21210"/>
                    <a:pt x="19762" y="21376"/>
                  </a:cubicBezTo>
                  <a:cubicBezTo>
                    <a:pt x="19825" y="21542"/>
                    <a:pt x="19952" y="21542"/>
                    <a:pt x="20066" y="21442"/>
                  </a:cubicBezTo>
                  <a:cubicBezTo>
                    <a:pt x="20180" y="21343"/>
                    <a:pt x="20282" y="21143"/>
                    <a:pt x="20370" y="20911"/>
                  </a:cubicBezTo>
                  <a:cubicBezTo>
                    <a:pt x="20459" y="20678"/>
                    <a:pt x="20535" y="20412"/>
                    <a:pt x="20535" y="20146"/>
                  </a:cubicBezTo>
                  <a:cubicBezTo>
                    <a:pt x="20535" y="19880"/>
                    <a:pt x="20459" y="19615"/>
                    <a:pt x="20370" y="19615"/>
                  </a:cubicBezTo>
                  <a:cubicBezTo>
                    <a:pt x="20282" y="19615"/>
                    <a:pt x="20180" y="19880"/>
                    <a:pt x="20193" y="20047"/>
                  </a:cubicBezTo>
                  <a:cubicBezTo>
                    <a:pt x="20206" y="20213"/>
                    <a:pt x="20332" y="20279"/>
                    <a:pt x="20408" y="20080"/>
                  </a:cubicBezTo>
                  <a:cubicBezTo>
                    <a:pt x="20485" y="19880"/>
                    <a:pt x="20510" y="19415"/>
                    <a:pt x="20446" y="19149"/>
                  </a:cubicBezTo>
                  <a:cubicBezTo>
                    <a:pt x="20383" y="18884"/>
                    <a:pt x="20231" y="18817"/>
                    <a:pt x="20104" y="18917"/>
                  </a:cubicBezTo>
                  <a:cubicBezTo>
                    <a:pt x="19977" y="19016"/>
                    <a:pt x="19876" y="19282"/>
                    <a:pt x="19800" y="19581"/>
                  </a:cubicBezTo>
                  <a:cubicBezTo>
                    <a:pt x="19724" y="19880"/>
                    <a:pt x="19673" y="20213"/>
                    <a:pt x="19711" y="20479"/>
                  </a:cubicBezTo>
                  <a:cubicBezTo>
                    <a:pt x="19749" y="20744"/>
                    <a:pt x="19876" y="20944"/>
                    <a:pt x="20054" y="21077"/>
                  </a:cubicBezTo>
                  <a:cubicBezTo>
                    <a:pt x="20231" y="21210"/>
                    <a:pt x="20459" y="21276"/>
                    <a:pt x="20573" y="21143"/>
                  </a:cubicBezTo>
                  <a:cubicBezTo>
                    <a:pt x="20687" y="21010"/>
                    <a:pt x="20687" y="20678"/>
                    <a:pt x="20713" y="19714"/>
                  </a:cubicBezTo>
                  <a:cubicBezTo>
                    <a:pt x="20738" y="18751"/>
                    <a:pt x="20789" y="17156"/>
                    <a:pt x="20839" y="15328"/>
                  </a:cubicBezTo>
                  <a:cubicBezTo>
                    <a:pt x="20890" y="13500"/>
                    <a:pt x="20941" y="11440"/>
                    <a:pt x="21042" y="9679"/>
                  </a:cubicBezTo>
                  <a:cubicBezTo>
                    <a:pt x="21144" y="7917"/>
                    <a:pt x="21296" y="6455"/>
                    <a:pt x="21372" y="5060"/>
                  </a:cubicBezTo>
                  <a:cubicBezTo>
                    <a:pt x="21448" y="3664"/>
                    <a:pt x="21448" y="2335"/>
                    <a:pt x="21435" y="1437"/>
                  </a:cubicBezTo>
                  <a:cubicBezTo>
                    <a:pt x="21423" y="540"/>
                    <a:pt x="21397" y="75"/>
                    <a:pt x="21397" y="8"/>
                  </a:cubicBezTo>
                  <a:cubicBezTo>
                    <a:pt x="21397" y="-58"/>
                    <a:pt x="21423" y="274"/>
                    <a:pt x="21461" y="474"/>
                  </a:cubicBezTo>
                  <a:cubicBezTo>
                    <a:pt x="21499" y="673"/>
                    <a:pt x="21549" y="740"/>
                    <a:pt x="21600" y="80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9" name="Line"/>
            <p:cNvSpPr/>
            <p:nvPr/>
          </p:nvSpPr>
          <p:spPr>
            <a:xfrm>
              <a:off x="7298457" y="4297290"/>
              <a:ext cx="177801" cy="1548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0" fill="norm" stroke="1" extrusionOk="0">
                  <a:moveTo>
                    <a:pt x="0" y="4078"/>
                  </a:moveTo>
                  <a:cubicBezTo>
                    <a:pt x="1029" y="2638"/>
                    <a:pt x="2057" y="1198"/>
                    <a:pt x="3214" y="478"/>
                  </a:cubicBezTo>
                  <a:cubicBezTo>
                    <a:pt x="4371" y="-242"/>
                    <a:pt x="5657" y="-242"/>
                    <a:pt x="7200" y="2206"/>
                  </a:cubicBezTo>
                  <a:cubicBezTo>
                    <a:pt x="8743" y="4654"/>
                    <a:pt x="10543" y="9550"/>
                    <a:pt x="11571" y="12718"/>
                  </a:cubicBezTo>
                  <a:cubicBezTo>
                    <a:pt x="12600" y="15886"/>
                    <a:pt x="12857" y="17326"/>
                    <a:pt x="12600" y="18622"/>
                  </a:cubicBezTo>
                  <a:cubicBezTo>
                    <a:pt x="12343" y="19918"/>
                    <a:pt x="11571" y="21070"/>
                    <a:pt x="10800" y="21070"/>
                  </a:cubicBezTo>
                  <a:cubicBezTo>
                    <a:pt x="10029" y="21070"/>
                    <a:pt x="9257" y="19918"/>
                    <a:pt x="9514" y="17614"/>
                  </a:cubicBezTo>
                  <a:cubicBezTo>
                    <a:pt x="9771" y="15310"/>
                    <a:pt x="11057" y="11854"/>
                    <a:pt x="12214" y="9118"/>
                  </a:cubicBezTo>
                  <a:cubicBezTo>
                    <a:pt x="13371" y="6382"/>
                    <a:pt x="14400" y="4366"/>
                    <a:pt x="15429" y="2638"/>
                  </a:cubicBezTo>
                  <a:cubicBezTo>
                    <a:pt x="16457" y="910"/>
                    <a:pt x="17486" y="-530"/>
                    <a:pt x="17614" y="190"/>
                  </a:cubicBezTo>
                  <a:cubicBezTo>
                    <a:pt x="17743" y="910"/>
                    <a:pt x="16971" y="3790"/>
                    <a:pt x="16457" y="6814"/>
                  </a:cubicBezTo>
                  <a:cubicBezTo>
                    <a:pt x="15943" y="9838"/>
                    <a:pt x="15686" y="13006"/>
                    <a:pt x="15943" y="15166"/>
                  </a:cubicBezTo>
                  <a:cubicBezTo>
                    <a:pt x="16200" y="17326"/>
                    <a:pt x="16971" y="18478"/>
                    <a:pt x="18000" y="19054"/>
                  </a:cubicBezTo>
                  <a:cubicBezTo>
                    <a:pt x="19029" y="19630"/>
                    <a:pt x="20314" y="19630"/>
                    <a:pt x="21600" y="1963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0" name="Line"/>
            <p:cNvSpPr/>
            <p:nvPr/>
          </p:nvSpPr>
          <p:spPr>
            <a:xfrm>
              <a:off x="7571507" y="4371710"/>
              <a:ext cx="127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1" name="Line"/>
            <p:cNvSpPr/>
            <p:nvPr/>
          </p:nvSpPr>
          <p:spPr>
            <a:xfrm>
              <a:off x="9311407" y="4390487"/>
              <a:ext cx="222251" cy="152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7" fill="norm" stroke="1" extrusionOk="0">
                  <a:moveTo>
                    <a:pt x="0" y="5292"/>
                  </a:moveTo>
                  <a:cubicBezTo>
                    <a:pt x="206" y="3832"/>
                    <a:pt x="411" y="2373"/>
                    <a:pt x="1131" y="1497"/>
                  </a:cubicBezTo>
                  <a:cubicBezTo>
                    <a:pt x="1851" y="622"/>
                    <a:pt x="3086" y="330"/>
                    <a:pt x="4423" y="1351"/>
                  </a:cubicBezTo>
                  <a:cubicBezTo>
                    <a:pt x="5760" y="2373"/>
                    <a:pt x="7200" y="4708"/>
                    <a:pt x="7920" y="7481"/>
                  </a:cubicBezTo>
                  <a:cubicBezTo>
                    <a:pt x="8640" y="10254"/>
                    <a:pt x="8640" y="13465"/>
                    <a:pt x="8229" y="15654"/>
                  </a:cubicBezTo>
                  <a:cubicBezTo>
                    <a:pt x="7817" y="17843"/>
                    <a:pt x="6994" y="19011"/>
                    <a:pt x="6069" y="19887"/>
                  </a:cubicBezTo>
                  <a:cubicBezTo>
                    <a:pt x="5143" y="20762"/>
                    <a:pt x="4114" y="21346"/>
                    <a:pt x="3497" y="20908"/>
                  </a:cubicBezTo>
                  <a:cubicBezTo>
                    <a:pt x="2880" y="20470"/>
                    <a:pt x="2674" y="19011"/>
                    <a:pt x="3806" y="16530"/>
                  </a:cubicBezTo>
                  <a:cubicBezTo>
                    <a:pt x="4937" y="14049"/>
                    <a:pt x="7406" y="10546"/>
                    <a:pt x="9154" y="8065"/>
                  </a:cubicBezTo>
                  <a:cubicBezTo>
                    <a:pt x="10903" y="5584"/>
                    <a:pt x="11931" y="4124"/>
                    <a:pt x="12960" y="2665"/>
                  </a:cubicBezTo>
                  <a:cubicBezTo>
                    <a:pt x="13989" y="1205"/>
                    <a:pt x="15017" y="-254"/>
                    <a:pt x="15223" y="38"/>
                  </a:cubicBezTo>
                  <a:cubicBezTo>
                    <a:pt x="15429" y="330"/>
                    <a:pt x="14811" y="2373"/>
                    <a:pt x="14400" y="4562"/>
                  </a:cubicBezTo>
                  <a:cubicBezTo>
                    <a:pt x="13989" y="6751"/>
                    <a:pt x="13783" y="9087"/>
                    <a:pt x="15017" y="10984"/>
                  </a:cubicBezTo>
                  <a:cubicBezTo>
                    <a:pt x="16251" y="12881"/>
                    <a:pt x="18926" y="14341"/>
                    <a:pt x="21600" y="158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2" name="Line"/>
            <p:cNvSpPr/>
            <p:nvPr/>
          </p:nvSpPr>
          <p:spPr>
            <a:xfrm>
              <a:off x="9552707" y="4467903"/>
              <a:ext cx="165101" cy="92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1" fill="norm" stroke="1" extrusionOk="0">
                  <a:moveTo>
                    <a:pt x="0" y="4199"/>
                  </a:moveTo>
                  <a:cubicBezTo>
                    <a:pt x="831" y="2236"/>
                    <a:pt x="1662" y="272"/>
                    <a:pt x="2769" y="26"/>
                  </a:cubicBezTo>
                  <a:cubicBezTo>
                    <a:pt x="3877" y="-219"/>
                    <a:pt x="5262" y="1254"/>
                    <a:pt x="5954" y="3217"/>
                  </a:cubicBezTo>
                  <a:cubicBezTo>
                    <a:pt x="6646" y="5181"/>
                    <a:pt x="6646" y="7636"/>
                    <a:pt x="5677" y="10581"/>
                  </a:cubicBezTo>
                  <a:cubicBezTo>
                    <a:pt x="4708" y="13526"/>
                    <a:pt x="2769" y="16963"/>
                    <a:pt x="2492" y="18926"/>
                  </a:cubicBezTo>
                  <a:cubicBezTo>
                    <a:pt x="2215" y="20890"/>
                    <a:pt x="3600" y="21381"/>
                    <a:pt x="7062" y="21381"/>
                  </a:cubicBezTo>
                  <a:cubicBezTo>
                    <a:pt x="10523" y="21381"/>
                    <a:pt x="16062" y="20890"/>
                    <a:pt x="21600" y="2039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3" name="Line"/>
            <p:cNvSpPr/>
            <p:nvPr/>
          </p:nvSpPr>
          <p:spPr>
            <a:xfrm>
              <a:off x="7557187" y="4674998"/>
              <a:ext cx="179421" cy="138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0728" fill="norm" stroke="1" extrusionOk="0">
                  <a:moveTo>
                    <a:pt x="4713" y="7850"/>
                  </a:moveTo>
                  <a:cubicBezTo>
                    <a:pt x="4211" y="11345"/>
                    <a:pt x="3709" y="14839"/>
                    <a:pt x="2955" y="17221"/>
                  </a:cubicBezTo>
                  <a:cubicBezTo>
                    <a:pt x="2202" y="19603"/>
                    <a:pt x="1197" y="20874"/>
                    <a:pt x="569" y="20715"/>
                  </a:cubicBezTo>
                  <a:cubicBezTo>
                    <a:pt x="-59" y="20556"/>
                    <a:pt x="-310" y="18968"/>
                    <a:pt x="569" y="15474"/>
                  </a:cubicBezTo>
                  <a:cubicBezTo>
                    <a:pt x="1448" y="11980"/>
                    <a:pt x="3457" y="6580"/>
                    <a:pt x="5843" y="3403"/>
                  </a:cubicBezTo>
                  <a:cubicBezTo>
                    <a:pt x="8230" y="227"/>
                    <a:pt x="10992" y="-726"/>
                    <a:pt x="13504" y="545"/>
                  </a:cubicBezTo>
                  <a:cubicBezTo>
                    <a:pt x="16016" y="1815"/>
                    <a:pt x="18276" y="5309"/>
                    <a:pt x="19532" y="7850"/>
                  </a:cubicBezTo>
                  <a:cubicBezTo>
                    <a:pt x="20788" y="10392"/>
                    <a:pt x="21039" y="11980"/>
                    <a:pt x="21290" y="135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4" name="Line"/>
            <p:cNvSpPr/>
            <p:nvPr/>
          </p:nvSpPr>
          <p:spPr>
            <a:xfrm>
              <a:off x="7647707" y="4733660"/>
              <a:ext cx="31326" cy="570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562" fill="norm" stroke="1" extrusionOk="0">
                  <a:moveTo>
                    <a:pt x="0" y="0"/>
                  </a:moveTo>
                  <a:cubicBezTo>
                    <a:pt x="5760" y="2640"/>
                    <a:pt x="11520" y="5280"/>
                    <a:pt x="15120" y="7920"/>
                  </a:cubicBezTo>
                  <a:cubicBezTo>
                    <a:pt x="18720" y="10560"/>
                    <a:pt x="20160" y="13200"/>
                    <a:pt x="20880" y="15280"/>
                  </a:cubicBezTo>
                  <a:cubicBezTo>
                    <a:pt x="21600" y="17360"/>
                    <a:pt x="21600" y="18880"/>
                    <a:pt x="19440" y="19920"/>
                  </a:cubicBezTo>
                  <a:cubicBezTo>
                    <a:pt x="17280" y="20960"/>
                    <a:pt x="12960" y="21520"/>
                    <a:pt x="10080" y="21560"/>
                  </a:cubicBezTo>
                  <a:cubicBezTo>
                    <a:pt x="7200" y="21600"/>
                    <a:pt x="5760" y="21120"/>
                    <a:pt x="4320" y="20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5" name="Line"/>
            <p:cNvSpPr/>
            <p:nvPr/>
          </p:nvSpPr>
          <p:spPr>
            <a:xfrm>
              <a:off x="7563346" y="5140060"/>
              <a:ext cx="116112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9" h="21600" fill="norm" stroke="1" extrusionOk="0">
                  <a:moveTo>
                    <a:pt x="4959" y="0"/>
                  </a:moveTo>
                  <a:cubicBezTo>
                    <a:pt x="3030" y="1350"/>
                    <a:pt x="1102" y="2700"/>
                    <a:pt x="330" y="4500"/>
                  </a:cubicBezTo>
                  <a:cubicBezTo>
                    <a:pt x="-441" y="6300"/>
                    <a:pt x="-55" y="8550"/>
                    <a:pt x="3609" y="11475"/>
                  </a:cubicBezTo>
                  <a:cubicBezTo>
                    <a:pt x="7273" y="14400"/>
                    <a:pt x="14216" y="18000"/>
                    <a:pt x="2115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6" name="Line"/>
            <p:cNvSpPr/>
            <p:nvPr/>
          </p:nvSpPr>
          <p:spPr>
            <a:xfrm>
              <a:off x="7685807" y="5216260"/>
              <a:ext cx="8890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943" y="3411"/>
                    <a:pt x="10286" y="6821"/>
                    <a:pt x="6686" y="10421"/>
                  </a:cubicBezTo>
                  <a:cubicBezTo>
                    <a:pt x="3086" y="14021"/>
                    <a:pt x="1543" y="1781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7" name="Line"/>
            <p:cNvSpPr/>
            <p:nvPr/>
          </p:nvSpPr>
          <p:spPr>
            <a:xfrm>
              <a:off x="7752803" y="4799869"/>
              <a:ext cx="139133" cy="300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1" h="20975" fill="norm" stroke="1" extrusionOk="0">
                  <a:moveTo>
                    <a:pt x="14942" y="14014"/>
                  </a:moveTo>
                  <a:cubicBezTo>
                    <a:pt x="13008" y="13422"/>
                    <a:pt x="11074" y="12830"/>
                    <a:pt x="8656" y="13052"/>
                  </a:cubicBezTo>
                  <a:cubicBezTo>
                    <a:pt x="6238" y="13274"/>
                    <a:pt x="3336" y="14310"/>
                    <a:pt x="1724" y="15641"/>
                  </a:cubicBezTo>
                  <a:cubicBezTo>
                    <a:pt x="112" y="16973"/>
                    <a:pt x="-210" y="18600"/>
                    <a:pt x="112" y="19710"/>
                  </a:cubicBezTo>
                  <a:cubicBezTo>
                    <a:pt x="435" y="20819"/>
                    <a:pt x="1402" y="21411"/>
                    <a:pt x="4626" y="20597"/>
                  </a:cubicBezTo>
                  <a:cubicBezTo>
                    <a:pt x="7850" y="19784"/>
                    <a:pt x="13330" y="17564"/>
                    <a:pt x="16554" y="14162"/>
                  </a:cubicBezTo>
                  <a:cubicBezTo>
                    <a:pt x="19778" y="10759"/>
                    <a:pt x="20745" y="6173"/>
                    <a:pt x="21068" y="3436"/>
                  </a:cubicBezTo>
                  <a:cubicBezTo>
                    <a:pt x="21390" y="699"/>
                    <a:pt x="21068" y="-189"/>
                    <a:pt x="20262" y="33"/>
                  </a:cubicBezTo>
                  <a:cubicBezTo>
                    <a:pt x="19456" y="255"/>
                    <a:pt x="18166" y="1586"/>
                    <a:pt x="17360" y="4619"/>
                  </a:cubicBezTo>
                  <a:cubicBezTo>
                    <a:pt x="16554" y="7652"/>
                    <a:pt x="16232" y="12386"/>
                    <a:pt x="16554" y="15345"/>
                  </a:cubicBezTo>
                  <a:cubicBezTo>
                    <a:pt x="16877" y="18304"/>
                    <a:pt x="17844" y="19488"/>
                    <a:pt x="18811" y="20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8" name="Line"/>
            <p:cNvSpPr/>
            <p:nvPr/>
          </p:nvSpPr>
          <p:spPr>
            <a:xfrm>
              <a:off x="7990607" y="5076560"/>
              <a:ext cx="1" cy="889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9" name="Line"/>
            <p:cNvSpPr/>
            <p:nvPr/>
          </p:nvSpPr>
          <p:spPr>
            <a:xfrm>
              <a:off x="9108207" y="4685946"/>
              <a:ext cx="101601" cy="111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3" fill="norm" stroke="1" extrusionOk="0">
                  <a:moveTo>
                    <a:pt x="0" y="16522"/>
                  </a:moveTo>
                  <a:cubicBezTo>
                    <a:pt x="2250" y="12039"/>
                    <a:pt x="4500" y="7556"/>
                    <a:pt x="6525" y="4500"/>
                  </a:cubicBezTo>
                  <a:cubicBezTo>
                    <a:pt x="8550" y="1443"/>
                    <a:pt x="10350" y="-187"/>
                    <a:pt x="11700" y="17"/>
                  </a:cubicBezTo>
                  <a:cubicBezTo>
                    <a:pt x="13050" y="221"/>
                    <a:pt x="13950" y="2258"/>
                    <a:pt x="14850" y="5519"/>
                  </a:cubicBezTo>
                  <a:cubicBezTo>
                    <a:pt x="15750" y="8779"/>
                    <a:pt x="16650" y="13262"/>
                    <a:pt x="17775" y="16115"/>
                  </a:cubicBezTo>
                  <a:cubicBezTo>
                    <a:pt x="18900" y="18968"/>
                    <a:pt x="20250" y="20190"/>
                    <a:pt x="21600" y="214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0" name="Line"/>
            <p:cNvSpPr/>
            <p:nvPr/>
          </p:nvSpPr>
          <p:spPr>
            <a:xfrm>
              <a:off x="9165357" y="4746360"/>
              <a:ext cx="1905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4358"/>
                    <a:pt x="16800" y="8716"/>
                    <a:pt x="16800" y="12032"/>
                  </a:cubicBezTo>
                  <a:cubicBezTo>
                    <a:pt x="16800" y="15347"/>
                    <a:pt x="19200" y="17621"/>
                    <a:pt x="16800" y="19042"/>
                  </a:cubicBezTo>
                  <a:cubicBezTo>
                    <a:pt x="14400" y="20463"/>
                    <a:pt x="7200" y="2103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1" name="Line"/>
            <p:cNvSpPr/>
            <p:nvPr/>
          </p:nvSpPr>
          <p:spPr>
            <a:xfrm>
              <a:off x="9114557" y="4892410"/>
              <a:ext cx="1079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0"/>
                  </a:moveTo>
                  <a:cubicBezTo>
                    <a:pt x="4235" y="7714"/>
                    <a:pt x="8471" y="15429"/>
                    <a:pt x="12071" y="18514"/>
                  </a:cubicBezTo>
                  <a:cubicBezTo>
                    <a:pt x="15671" y="21600"/>
                    <a:pt x="18635" y="20057"/>
                    <a:pt x="21600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2" name="Line"/>
            <p:cNvSpPr/>
            <p:nvPr/>
          </p:nvSpPr>
          <p:spPr>
            <a:xfrm>
              <a:off x="9181966" y="4905110"/>
              <a:ext cx="65942" cy="92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0951" fill="norm" stroke="1" extrusionOk="0">
                  <a:moveTo>
                    <a:pt x="21028" y="0"/>
                  </a:moveTo>
                  <a:cubicBezTo>
                    <a:pt x="15628" y="4320"/>
                    <a:pt x="10228" y="8640"/>
                    <a:pt x="6178" y="12480"/>
                  </a:cubicBezTo>
                  <a:cubicBezTo>
                    <a:pt x="2128" y="16320"/>
                    <a:pt x="-572" y="19680"/>
                    <a:pt x="103" y="20640"/>
                  </a:cubicBezTo>
                  <a:cubicBezTo>
                    <a:pt x="778" y="21600"/>
                    <a:pt x="4828" y="20160"/>
                    <a:pt x="8878" y="187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3" name="Line"/>
            <p:cNvSpPr/>
            <p:nvPr/>
          </p:nvSpPr>
          <p:spPr>
            <a:xfrm>
              <a:off x="9343157" y="4686787"/>
              <a:ext cx="111370" cy="288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1465" fill="norm" stroke="1" extrusionOk="0">
                  <a:moveTo>
                    <a:pt x="19562" y="12951"/>
                  </a:moveTo>
                  <a:cubicBezTo>
                    <a:pt x="17525" y="12478"/>
                    <a:pt x="15487" y="12005"/>
                    <a:pt x="12634" y="12084"/>
                  </a:cubicBezTo>
                  <a:cubicBezTo>
                    <a:pt x="9781" y="12163"/>
                    <a:pt x="6113" y="12793"/>
                    <a:pt x="3668" y="13976"/>
                  </a:cubicBezTo>
                  <a:cubicBezTo>
                    <a:pt x="1223" y="15158"/>
                    <a:pt x="0" y="16893"/>
                    <a:pt x="0" y="18075"/>
                  </a:cubicBezTo>
                  <a:cubicBezTo>
                    <a:pt x="0" y="19258"/>
                    <a:pt x="1223" y="19888"/>
                    <a:pt x="3057" y="19967"/>
                  </a:cubicBezTo>
                  <a:cubicBezTo>
                    <a:pt x="4891" y="20046"/>
                    <a:pt x="7336" y="19573"/>
                    <a:pt x="10392" y="17445"/>
                  </a:cubicBezTo>
                  <a:cubicBezTo>
                    <a:pt x="13449" y="15316"/>
                    <a:pt x="17117" y="11532"/>
                    <a:pt x="19155" y="8694"/>
                  </a:cubicBezTo>
                  <a:cubicBezTo>
                    <a:pt x="21192" y="5856"/>
                    <a:pt x="21600" y="3964"/>
                    <a:pt x="21396" y="2545"/>
                  </a:cubicBezTo>
                  <a:cubicBezTo>
                    <a:pt x="21192" y="1126"/>
                    <a:pt x="20377" y="180"/>
                    <a:pt x="19358" y="23"/>
                  </a:cubicBezTo>
                  <a:cubicBezTo>
                    <a:pt x="18340" y="-135"/>
                    <a:pt x="17117" y="496"/>
                    <a:pt x="15894" y="2782"/>
                  </a:cubicBezTo>
                  <a:cubicBezTo>
                    <a:pt x="14672" y="5068"/>
                    <a:pt x="13449" y="9010"/>
                    <a:pt x="14264" y="12399"/>
                  </a:cubicBezTo>
                  <a:cubicBezTo>
                    <a:pt x="15079" y="15789"/>
                    <a:pt x="17932" y="18627"/>
                    <a:pt x="20785" y="214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4" name="Line"/>
            <p:cNvSpPr/>
            <p:nvPr/>
          </p:nvSpPr>
          <p:spPr>
            <a:xfrm>
              <a:off x="9517692" y="4905110"/>
              <a:ext cx="123916" cy="159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389" fill="norm" stroke="1" extrusionOk="0">
                  <a:moveTo>
                    <a:pt x="564" y="1705"/>
                  </a:moveTo>
                  <a:cubicBezTo>
                    <a:pt x="2395" y="853"/>
                    <a:pt x="4225" y="0"/>
                    <a:pt x="5873" y="0"/>
                  </a:cubicBezTo>
                  <a:cubicBezTo>
                    <a:pt x="7520" y="0"/>
                    <a:pt x="8985" y="853"/>
                    <a:pt x="9168" y="3126"/>
                  </a:cubicBezTo>
                  <a:cubicBezTo>
                    <a:pt x="9351" y="5400"/>
                    <a:pt x="8252" y="9095"/>
                    <a:pt x="6971" y="11511"/>
                  </a:cubicBezTo>
                  <a:cubicBezTo>
                    <a:pt x="5690" y="13926"/>
                    <a:pt x="4225" y="15063"/>
                    <a:pt x="2761" y="16342"/>
                  </a:cubicBezTo>
                  <a:cubicBezTo>
                    <a:pt x="1296" y="17621"/>
                    <a:pt x="-168" y="19042"/>
                    <a:pt x="15" y="20037"/>
                  </a:cubicBezTo>
                  <a:cubicBezTo>
                    <a:pt x="198" y="21032"/>
                    <a:pt x="2029" y="21600"/>
                    <a:pt x="5873" y="21316"/>
                  </a:cubicBezTo>
                  <a:cubicBezTo>
                    <a:pt x="9717" y="21032"/>
                    <a:pt x="15574" y="19895"/>
                    <a:pt x="21432" y="187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5" name="Line"/>
            <p:cNvSpPr/>
            <p:nvPr/>
          </p:nvSpPr>
          <p:spPr>
            <a:xfrm>
              <a:off x="8314457" y="4640116"/>
              <a:ext cx="119945" cy="603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3" h="21539" fill="norm" stroke="1" extrusionOk="0">
                  <a:moveTo>
                    <a:pt x="0" y="5830"/>
                  </a:moveTo>
                  <a:cubicBezTo>
                    <a:pt x="2234" y="4395"/>
                    <a:pt x="4469" y="2960"/>
                    <a:pt x="6145" y="2054"/>
                  </a:cubicBezTo>
                  <a:cubicBezTo>
                    <a:pt x="7821" y="1147"/>
                    <a:pt x="8938" y="770"/>
                    <a:pt x="10241" y="468"/>
                  </a:cubicBezTo>
                  <a:cubicBezTo>
                    <a:pt x="11545" y="166"/>
                    <a:pt x="13034" y="-61"/>
                    <a:pt x="14338" y="15"/>
                  </a:cubicBezTo>
                  <a:cubicBezTo>
                    <a:pt x="15641" y="90"/>
                    <a:pt x="16759" y="468"/>
                    <a:pt x="17690" y="1072"/>
                  </a:cubicBezTo>
                  <a:cubicBezTo>
                    <a:pt x="18621" y="1676"/>
                    <a:pt x="19366" y="2507"/>
                    <a:pt x="20110" y="3149"/>
                  </a:cubicBezTo>
                  <a:cubicBezTo>
                    <a:pt x="20855" y="3791"/>
                    <a:pt x="21600" y="4244"/>
                    <a:pt x="20669" y="4055"/>
                  </a:cubicBezTo>
                  <a:cubicBezTo>
                    <a:pt x="19738" y="3866"/>
                    <a:pt x="17131" y="3036"/>
                    <a:pt x="15828" y="2960"/>
                  </a:cubicBezTo>
                  <a:cubicBezTo>
                    <a:pt x="14524" y="2884"/>
                    <a:pt x="14524" y="3564"/>
                    <a:pt x="14710" y="5075"/>
                  </a:cubicBezTo>
                  <a:cubicBezTo>
                    <a:pt x="14897" y="6585"/>
                    <a:pt x="15269" y="8926"/>
                    <a:pt x="15455" y="11683"/>
                  </a:cubicBezTo>
                  <a:cubicBezTo>
                    <a:pt x="15641" y="14440"/>
                    <a:pt x="15641" y="17612"/>
                    <a:pt x="15641" y="19387"/>
                  </a:cubicBezTo>
                  <a:cubicBezTo>
                    <a:pt x="15641" y="21161"/>
                    <a:pt x="15641" y="21539"/>
                    <a:pt x="15828" y="21539"/>
                  </a:cubicBezTo>
                  <a:cubicBezTo>
                    <a:pt x="16014" y="21539"/>
                    <a:pt x="16386" y="21161"/>
                    <a:pt x="16759" y="20784"/>
                  </a:cubicBezTo>
                  <a:cubicBezTo>
                    <a:pt x="17131" y="20406"/>
                    <a:pt x="17503" y="20029"/>
                    <a:pt x="17876" y="196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6" name="Line"/>
            <p:cNvSpPr/>
            <p:nvPr/>
          </p:nvSpPr>
          <p:spPr>
            <a:xfrm>
              <a:off x="8325040" y="5140060"/>
              <a:ext cx="135468" cy="62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8" h="21290" fill="norm" stroke="1" extrusionOk="0">
                  <a:moveTo>
                    <a:pt x="333" y="0"/>
                  </a:moveTo>
                  <a:cubicBezTo>
                    <a:pt x="0" y="5040"/>
                    <a:pt x="-332" y="10080"/>
                    <a:pt x="665" y="13680"/>
                  </a:cubicBezTo>
                  <a:cubicBezTo>
                    <a:pt x="1662" y="17280"/>
                    <a:pt x="3988" y="19440"/>
                    <a:pt x="6979" y="20520"/>
                  </a:cubicBezTo>
                  <a:cubicBezTo>
                    <a:pt x="9970" y="21600"/>
                    <a:pt x="13625" y="21600"/>
                    <a:pt x="16117" y="20160"/>
                  </a:cubicBezTo>
                  <a:cubicBezTo>
                    <a:pt x="18610" y="18720"/>
                    <a:pt x="19939" y="15840"/>
                    <a:pt x="21268" y="12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7" name="Line"/>
            <p:cNvSpPr/>
            <p:nvPr/>
          </p:nvSpPr>
          <p:spPr>
            <a:xfrm>
              <a:off x="8416057" y="5159110"/>
              <a:ext cx="825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8" name="Line"/>
            <p:cNvSpPr/>
            <p:nvPr/>
          </p:nvSpPr>
          <p:spPr>
            <a:xfrm>
              <a:off x="8547290" y="4712169"/>
              <a:ext cx="141818" cy="359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5" fill="norm" stroke="1" extrusionOk="0">
                  <a:moveTo>
                    <a:pt x="11928" y="15968"/>
                  </a:moveTo>
                  <a:cubicBezTo>
                    <a:pt x="11606" y="15341"/>
                    <a:pt x="11284" y="14713"/>
                    <a:pt x="10316" y="14273"/>
                  </a:cubicBezTo>
                  <a:cubicBezTo>
                    <a:pt x="9349" y="13834"/>
                    <a:pt x="7737" y="13582"/>
                    <a:pt x="6125" y="13834"/>
                  </a:cubicBezTo>
                  <a:cubicBezTo>
                    <a:pt x="4513" y="14085"/>
                    <a:pt x="2901" y="14838"/>
                    <a:pt x="1773" y="15906"/>
                  </a:cubicBezTo>
                  <a:cubicBezTo>
                    <a:pt x="645" y="16973"/>
                    <a:pt x="0" y="18354"/>
                    <a:pt x="0" y="19359"/>
                  </a:cubicBezTo>
                  <a:cubicBezTo>
                    <a:pt x="0" y="20364"/>
                    <a:pt x="645" y="20992"/>
                    <a:pt x="1773" y="21243"/>
                  </a:cubicBezTo>
                  <a:cubicBezTo>
                    <a:pt x="2901" y="21494"/>
                    <a:pt x="4513" y="21368"/>
                    <a:pt x="6770" y="20427"/>
                  </a:cubicBezTo>
                  <a:cubicBezTo>
                    <a:pt x="9027" y="19485"/>
                    <a:pt x="11928" y="17727"/>
                    <a:pt x="14185" y="14838"/>
                  </a:cubicBezTo>
                  <a:cubicBezTo>
                    <a:pt x="16442" y="11950"/>
                    <a:pt x="18054" y="7931"/>
                    <a:pt x="18860" y="5420"/>
                  </a:cubicBezTo>
                  <a:cubicBezTo>
                    <a:pt x="19666" y="2908"/>
                    <a:pt x="19666" y="1903"/>
                    <a:pt x="19182" y="1150"/>
                  </a:cubicBezTo>
                  <a:cubicBezTo>
                    <a:pt x="18699" y="396"/>
                    <a:pt x="17731" y="-106"/>
                    <a:pt x="16764" y="20"/>
                  </a:cubicBezTo>
                  <a:cubicBezTo>
                    <a:pt x="15797" y="145"/>
                    <a:pt x="14830" y="899"/>
                    <a:pt x="14185" y="3159"/>
                  </a:cubicBezTo>
                  <a:cubicBezTo>
                    <a:pt x="13540" y="5420"/>
                    <a:pt x="13218" y="9187"/>
                    <a:pt x="14507" y="12452"/>
                  </a:cubicBezTo>
                  <a:cubicBezTo>
                    <a:pt x="15797" y="15717"/>
                    <a:pt x="18699" y="18480"/>
                    <a:pt x="21600" y="212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9" name="Line"/>
            <p:cNvSpPr/>
            <p:nvPr/>
          </p:nvSpPr>
          <p:spPr>
            <a:xfrm>
              <a:off x="8503878" y="5467000"/>
              <a:ext cx="232649" cy="5713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7" h="21434" fill="norm" stroke="1" extrusionOk="0">
                  <a:moveTo>
                    <a:pt x="10513" y="17751"/>
                  </a:moveTo>
                  <a:cubicBezTo>
                    <a:pt x="10513" y="16719"/>
                    <a:pt x="10513" y="15687"/>
                    <a:pt x="10127" y="14972"/>
                  </a:cubicBezTo>
                  <a:cubicBezTo>
                    <a:pt x="9742" y="14257"/>
                    <a:pt x="8970" y="13860"/>
                    <a:pt x="7427" y="13979"/>
                  </a:cubicBezTo>
                  <a:cubicBezTo>
                    <a:pt x="5884" y="14098"/>
                    <a:pt x="3570" y="14734"/>
                    <a:pt x="2027" y="15925"/>
                  </a:cubicBezTo>
                  <a:cubicBezTo>
                    <a:pt x="484" y="17116"/>
                    <a:pt x="-287" y="18863"/>
                    <a:pt x="99" y="19975"/>
                  </a:cubicBezTo>
                  <a:cubicBezTo>
                    <a:pt x="484" y="21087"/>
                    <a:pt x="2027" y="21563"/>
                    <a:pt x="4342" y="21404"/>
                  </a:cubicBezTo>
                  <a:cubicBezTo>
                    <a:pt x="6656" y="21245"/>
                    <a:pt x="9742" y="20451"/>
                    <a:pt x="12442" y="18784"/>
                  </a:cubicBezTo>
                  <a:cubicBezTo>
                    <a:pt x="15142" y="17116"/>
                    <a:pt x="17456" y="14575"/>
                    <a:pt x="18902" y="11914"/>
                  </a:cubicBezTo>
                  <a:cubicBezTo>
                    <a:pt x="20349" y="9254"/>
                    <a:pt x="20927" y="6475"/>
                    <a:pt x="21120" y="4609"/>
                  </a:cubicBezTo>
                  <a:cubicBezTo>
                    <a:pt x="21313" y="2742"/>
                    <a:pt x="21120" y="1789"/>
                    <a:pt x="20831" y="1114"/>
                  </a:cubicBezTo>
                  <a:cubicBezTo>
                    <a:pt x="20542" y="439"/>
                    <a:pt x="20156" y="42"/>
                    <a:pt x="19577" y="3"/>
                  </a:cubicBezTo>
                  <a:cubicBezTo>
                    <a:pt x="18999" y="-37"/>
                    <a:pt x="18227" y="281"/>
                    <a:pt x="17359" y="1631"/>
                  </a:cubicBezTo>
                  <a:cubicBezTo>
                    <a:pt x="16492" y="2981"/>
                    <a:pt x="15527" y="5363"/>
                    <a:pt x="15142" y="7825"/>
                  </a:cubicBezTo>
                  <a:cubicBezTo>
                    <a:pt x="14756" y="10287"/>
                    <a:pt x="14949" y="12828"/>
                    <a:pt x="16009" y="14614"/>
                  </a:cubicBezTo>
                  <a:cubicBezTo>
                    <a:pt x="17070" y="16401"/>
                    <a:pt x="18999" y="17434"/>
                    <a:pt x="20927" y="18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0" name="Line"/>
            <p:cNvSpPr/>
            <p:nvPr/>
          </p:nvSpPr>
          <p:spPr>
            <a:xfrm>
              <a:off x="9100058" y="5705210"/>
              <a:ext cx="2431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600" fill="norm" stroke="1" extrusionOk="0">
                  <a:moveTo>
                    <a:pt x="21386" y="0"/>
                  </a:moveTo>
                  <a:cubicBezTo>
                    <a:pt x="16917" y="3150"/>
                    <a:pt x="12448" y="6300"/>
                    <a:pt x="9283" y="8550"/>
                  </a:cubicBezTo>
                  <a:cubicBezTo>
                    <a:pt x="6117" y="10800"/>
                    <a:pt x="4255" y="12150"/>
                    <a:pt x="2952" y="13162"/>
                  </a:cubicBezTo>
                  <a:cubicBezTo>
                    <a:pt x="1648" y="14175"/>
                    <a:pt x="903" y="14850"/>
                    <a:pt x="438" y="15750"/>
                  </a:cubicBezTo>
                  <a:cubicBezTo>
                    <a:pt x="-28" y="16650"/>
                    <a:pt x="-214" y="17775"/>
                    <a:pt x="345" y="18450"/>
                  </a:cubicBezTo>
                  <a:cubicBezTo>
                    <a:pt x="903" y="19125"/>
                    <a:pt x="2207" y="19350"/>
                    <a:pt x="5558" y="19800"/>
                  </a:cubicBezTo>
                  <a:cubicBezTo>
                    <a:pt x="8910" y="20250"/>
                    <a:pt x="14310" y="20925"/>
                    <a:pt x="1971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1" name="Line"/>
            <p:cNvSpPr/>
            <p:nvPr/>
          </p:nvSpPr>
          <p:spPr>
            <a:xfrm>
              <a:off x="9063757" y="6041760"/>
              <a:ext cx="266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7200"/>
                    <a:pt x="9600" y="14400"/>
                    <a:pt x="13200" y="18000"/>
                  </a:cubicBezTo>
                  <a:cubicBezTo>
                    <a:pt x="16800" y="21600"/>
                    <a:pt x="19200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2" name="Line"/>
            <p:cNvSpPr/>
            <p:nvPr/>
          </p:nvSpPr>
          <p:spPr>
            <a:xfrm>
              <a:off x="9597157" y="5738711"/>
              <a:ext cx="260351" cy="21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5" fill="norm" stroke="1" extrusionOk="0">
                  <a:moveTo>
                    <a:pt x="0" y="8719"/>
                  </a:moveTo>
                  <a:cubicBezTo>
                    <a:pt x="351" y="7025"/>
                    <a:pt x="702" y="5331"/>
                    <a:pt x="1229" y="5013"/>
                  </a:cubicBezTo>
                  <a:cubicBezTo>
                    <a:pt x="1756" y="4696"/>
                    <a:pt x="2459" y="5754"/>
                    <a:pt x="2898" y="8190"/>
                  </a:cubicBezTo>
                  <a:cubicBezTo>
                    <a:pt x="3337" y="10625"/>
                    <a:pt x="3512" y="14437"/>
                    <a:pt x="3424" y="16978"/>
                  </a:cubicBezTo>
                  <a:cubicBezTo>
                    <a:pt x="3337" y="19519"/>
                    <a:pt x="2985" y="20790"/>
                    <a:pt x="2634" y="20790"/>
                  </a:cubicBezTo>
                  <a:cubicBezTo>
                    <a:pt x="2283" y="20790"/>
                    <a:pt x="1932" y="19519"/>
                    <a:pt x="1932" y="17401"/>
                  </a:cubicBezTo>
                  <a:cubicBezTo>
                    <a:pt x="1932" y="15284"/>
                    <a:pt x="2283" y="12319"/>
                    <a:pt x="2985" y="10096"/>
                  </a:cubicBezTo>
                  <a:cubicBezTo>
                    <a:pt x="3688" y="7872"/>
                    <a:pt x="4741" y="6390"/>
                    <a:pt x="5707" y="5543"/>
                  </a:cubicBezTo>
                  <a:cubicBezTo>
                    <a:pt x="6673" y="4696"/>
                    <a:pt x="7551" y="4484"/>
                    <a:pt x="8254" y="5543"/>
                  </a:cubicBezTo>
                  <a:cubicBezTo>
                    <a:pt x="8956" y="6601"/>
                    <a:pt x="9483" y="8931"/>
                    <a:pt x="9746" y="10625"/>
                  </a:cubicBezTo>
                  <a:cubicBezTo>
                    <a:pt x="10010" y="12319"/>
                    <a:pt x="10010" y="13378"/>
                    <a:pt x="10185" y="12954"/>
                  </a:cubicBezTo>
                  <a:cubicBezTo>
                    <a:pt x="10361" y="12531"/>
                    <a:pt x="10712" y="10625"/>
                    <a:pt x="11327" y="8613"/>
                  </a:cubicBezTo>
                  <a:cubicBezTo>
                    <a:pt x="11941" y="6601"/>
                    <a:pt x="12820" y="4484"/>
                    <a:pt x="13698" y="3001"/>
                  </a:cubicBezTo>
                  <a:cubicBezTo>
                    <a:pt x="14576" y="1519"/>
                    <a:pt x="15454" y="672"/>
                    <a:pt x="16332" y="249"/>
                  </a:cubicBezTo>
                  <a:cubicBezTo>
                    <a:pt x="17210" y="-175"/>
                    <a:pt x="18088" y="-175"/>
                    <a:pt x="18966" y="1201"/>
                  </a:cubicBezTo>
                  <a:cubicBezTo>
                    <a:pt x="19844" y="2578"/>
                    <a:pt x="20722" y="5331"/>
                    <a:pt x="21161" y="8931"/>
                  </a:cubicBezTo>
                  <a:cubicBezTo>
                    <a:pt x="21600" y="12531"/>
                    <a:pt x="21600" y="16978"/>
                    <a:pt x="21600" y="214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3" name="Line"/>
            <p:cNvSpPr/>
            <p:nvPr/>
          </p:nvSpPr>
          <p:spPr>
            <a:xfrm>
              <a:off x="9922330" y="5784496"/>
              <a:ext cx="125678" cy="123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432" fill="norm" stroke="1" extrusionOk="0">
                  <a:moveTo>
                    <a:pt x="5175" y="7154"/>
                  </a:moveTo>
                  <a:cubicBezTo>
                    <a:pt x="6615" y="6056"/>
                    <a:pt x="8055" y="4957"/>
                    <a:pt x="8775" y="3493"/>
                  </a:cubicBezTo>
                  <a:cubicBezTo>
                    <a:pt x="9495" y="2029"/>
                    <a:pt x="9495" y="198"/>
                    <a:pt x="8775" y="15"/>
                  </a:cubicBezTo>
                  <a:cubicBezTo>
                    <a:pt x="8055" y="-168"/>
                    <a:pt x="6615" y="1296"/>
                    <a:pt x="4995" y="3859"/>
                  </a:cubicBezTo>
                  <a:cubicBezTo>
                    <a:pt x="3375" y="6422"/>
                    <a:pt x="1575" y="10083"/>
                    <a:pt x="675" y="12829"/>
                  </a:cubicBezTo>
                  <a:cubicBezTo>
                    <a:pt x="-225" y="15574"/>
                    <a:pt x="-225" y="17405"/>
                    <a:pt x="675" y="18686"/>
                  </a:cubicBezTo>
                  <a:cubicBezTo>
                    <a:pt x="1575" y="19968"/>
                    <a:pt x="3375" y="20700"/>
                    <a:pt x="4815" y="20334"/>
                  </a:cubicBezTo>
                  <a:cubicBezTo>
                    <a:pt x="6255" y="19968"/>
                    <a:pt x="7335" y="18503"/>
                    <a:pt x="8415" y="16673"/>
                  </a:cubicBezTo>
                  <a:cubicBezTo>
                    <a:pt x="9495" y="14842"/>
                    <a:pt x="10575" y="12646"/>
                    <a:pt x="11295" y="10449"/>
                  </a:cubicBezTo>
                  <a:cubicBezTo>
                    <a:pt x="12015" y="8252"/>
                    <a:pt x="12375" y="6056"/>
                    <a:pt x="12375" y="5873"/>
                  </a:cubicBezTo>
                  <a:cubicBezTo>
                    <a:pt x="12375" y="5690"/>
                    <a:pt x="12015" y="7520"/>
                    <a:pt x="11835" y="9351"/>
                  </a:cubicBezTo>
                  <a:cubicBezTo>
                    <a:pt x="11655" y="11181"/>
                    <a:pt x="11655" y="13012"/>
                    <a:pt x="11835" y="14842"/>
                  </a:cubicBezTo>
                  <a:cubicBezTo>
                    <a:pt x="12015" y="16673"/>
                    <a:pt x="12375" y="18503"/>
                    <a:pt x="13995" y="19601"/>
                  </a:cubicBezTo>
                  <a:cubicBezTo>
                    <a:pt x="15615" y="20700"/>
                    <a:pt x="18495" y="21066"/>
                    <a:pt x="21375" y="214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4" name="Line"/>
            <p:cNvSpPr/>
            <p:nvPr/>
          </p:nvSpPr>
          <p:spPr>
            <a:xfrm>
              <a:off x="10067057" y="5813160"/>
              <a:ext cx="1016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00" y="2880"/>
                    <a:pt x="5400" y="5760"/>
                    <a:pt x="9000" y="9360"/>
                  </a:cubicBezTo>
                  <a:cubicBezTo>
                    <a:pt x="12600" y="12960"/>
                    <a:pt x="17100" y="172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5" name="Line"/>
            <p:cNvSpPr/>
            <p:nvPr/>
          </p:nvSpPr>
          <p:spPr>
            <a:xfrm>
              <a:off x="10098807" y="5769708"/>
              <a:ext cx="82551" cy="233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8" fill="norm" stroke="1" extrusionOk="0">
                  <a:moveTo>
                    <a:pt x="21600" y="2827"/>
                  </a:moveTo>
                  <a:cubicBezTo>
                    <a:pt x="21046" y="1465"/>
                    <a:pt x="20492" y="103"/>
                    <a:pt x="18831" y="5"/>
                  </a:cubicBezTo>
                  <a:cubicBezTo>
                    <a:pt x="17169" y="-92"/>
                    <a:pt x="14400" y="1076"/>
                    <a:pt x="11077" y="4189"/>
                  </a:cubicBezTo>
                  <a:cubicBezTo>
                    <a:pt x="7754" y="7303"/>
                    <a:pt x="3877" y="12362"/>
                    <a:pt x="1938" y="15573"/>
                  </a:cubicBezTo>
                  <a:cubicBezTo>
                    <a:pt x="0" y="18784"/>
                    <a:pt x="0" y="20146"/>
                    <a:pt x="0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6" name="Line"/>
            <p:cNvSpPr/>
            <p:nvPr/>
          </p:nvSpPr>
          <p:spPr>
            <a:xfrm>
              <a:off x="10397257" y="5603000"/>
              <a:ext cx="127001" cy="328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8" fill="norm" stroke="1" extrusionOk="0">
                  <a:moveTo>
                    <a:pt x="21600" y="2076"/>
                  </a:moveTo>
                  <a:cubicBezTo>
                    <a:pt x="21240" y="1397"/>
                    <a:pt x="20880" y="718"/>
                    <a:pt x="19800" y="310"/>
                  </a:cubicBezTo>
                  <a:cubicBezTo>
                    <a:pt x="18720" y="-97"/>
                    <a:pt x="16920" y="-233"/>
                    <a:pt x="14220" y="718"/>
                  </a:cubicBezTo>
                  <a:cubicBezTo>
                    <a:pt x="11520" y="1669"/>
                    <a:pt x="7920" y="3707"/>
                    <a:pt x="5040" y="6356"/>
                  </a:cubicBezTo>
                  <a:cubicBezTo>
                    <a:pt x="2160" y="9005"/>
                    <a:pt x="0" y="12265"/>
                    <a:pt x="0" y="14914"/>
                  </a:cubicBezTo>
                  <a:cubicBezTo>
                    <a:pt x="0" y="17563"/>
                    <a:pt x="2160" y="19601"/>
                    <a:pt x="4860" y="20484"/>
                  </a:cubicBezTo>
                  <a:cubicBezTo>
                    <a:pt x="7560" y="21367"/>
                    <a:pt x="10800" y="21095"/>
                    <a:pt x="14040" y="20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7" name="Line"/>
            <p:cNvSpPr/>
            <p:nvPr/>
          </p:nvSpPr>
          <p:spPr>
            <a:xfrm>
              <a:off x="10506583" y="5613049"/>
              <a:ext cx="138325" cy="314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8" h="21533" fill="norm" stroke="1" extrusionOk="0">
                  <a:moveTo>
                    <a:pt x="16232" y="15444"/>
                  </a:moveTo>
                  <a:cubicBezTo>
                    <a:pt x="14620" y="14430"/>
                    <a:pt x="13008" y="13415"/>
                    <a:pt x="11396" y="12907"/>
                  </a:cubicBezTo>
                  <a:cubicBezTo>
                    <a:pt x="9784" y="12400"/>
                    <a:pt x="8172" y="12400"/>
                    <a:pt x="6077" y="13487"/>
                  </a:cubicBezTo>
                  <a:cubicBezTo>
                    <a:pt x="3981" y="14575"/>
                    <a:pt x="1402" y="16749"/>
                    <a:pt x="435" y="18199"/>
                  </a:cubicBezTo>
                  <a:cubicBezTo>
                    <a:pt x="-532" y="19648"/>
                    <a:pt x="113" y="20373"/>
                    <a:pt x="2369" y="20736"/>
                  </a:cubicBezTo>
                  <a:cubicBezTo>
                    <a:pt x="4626" y="21098"/>
                    <a:pt x="8495" y="21098"/>
                    <a:pt x="11719" y="18924"/>
                  </a:cubicBezTo>
                  <a:cubicBezTo>
                    <a:pt x="14943" y="16749"/>
                    <a:pt x="17522" y="12400"/>
                    <a:pt x="18811" y="9138"/>
                  </a:cubicBezTo>
                  <a:cubicBezTo>
                    <a:pt x="20101" y="5877"/>
                    <a:pt x="20101" y="3702"/>
                    <a:pt x="19778" y="2252"/>
                  </a:cubicBezTo>
                  <a:cubicBezTo>
                    <a:pt x="19456" y="803"/>
                    <a:pt x="18811" y="78"/>
                    <a:pt x="18005" y="5"/>
                  </a:cubicBezTo>
                  <a:cubicBezTo>
                    <a:pt x="17199" y="-67"/>
                    <a:pt x="16232" y="513"/>
                    <a:pt x="15587" y="2760"/>
                  </a:cubicBezTo>
                  <a:cubicBezTo>
                    <a:pt x="14943" y="5007"/>
                    <a:pt x="14620" y="8921"/>
                    <a:pt x="15587" y="12328"/>
                  </a:cubicBezTo>
                  <a:cubicBezTo>
                    <a:pt x="16555" y="15734"/>
                    <a:pt x="18811" y="18634"/>
                    <a:pt x="21068" y="21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8" name="Line"/>
            <p:cNvSpPr/>
            <p:nvPr/>
          </p:nvSpPr>
          <p:spPr>
            <a:xfrm>
              <a:off x="10695707" y="5902060"/>
              <a:ext cx="254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9" name="Line"/>
            <p:cNvSpPr/>
            <p:nvPr/>
          </p:nvSpPr>
          <p:spPr>
            <a:xfrm>
              <a:off x="10797307" y="5933810"/>
              <a:ext cx="381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0" name="Line"/>
            <p:cNvSpPr/>
            <p:nvPr/>
          </p:nvSpPr>
          <p:spPr>
            <a:xfrm>
              <a:off x="11029362" y="5607843"/>
              <a:ext cx="135741" cy="352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0" h="21392" fill="norm" stroke="1" extrusionOk="0">
                  <a:moveTo>
                    <a:pt x="16405" y="15943"/>
                  </a:moveTo>
                  <a:cubicBezTo>
                    <a:pt x="15741" y="15300"/>
                    <a:pt x="15076" y="14657"/>
                    <a:pt x="14245" y="14079"/>
                  </a:cubicBezTo>
                  <a:cubicBezTo>
                    <a:pt x="13415" y="13500"/>
                    <a:pt x="12418" y="12986"/>
                    <a:pt x="10424" y="13114"/>
                  </a:cubicBezTo>
                  <a:cubicBezTo>
                    <a:pt x="8430" y="13243"/>
                    <a:pt x="5439" y="14014"/>
                    <a:pt x="3445" y="15171"/>
                  </a:cubicBezTo>
                  <a:cubicBezTo>
                    <a:pt x="1452" y="16329"/>
                    <a:pt x="455" y="17871"/>
                    <a:pt x="122" y="18964"/>
                  </a:cubicBezTo>
                  <a:cubicBezTo>
                    <a:pt x="-210" y="20057"/>
                    <a:pt x="122" y="20700"/>
                    <a:pt x="1285" y="21086"/>
                  </a:cubicBezTo>
                  <a:cubicBezTo>
                    <a:pt x="2448" y="21471"/>
                    <a:pt x="4442" y="21600"/>
                    <a:pt x="7101" y="20829"/>
                  </a:cubicBezTo>
                  <a:cubicBezTo>
                    <a:pt x="9759" y="20057"/>
                    <a:pt x="13082" y="18386"/>
                    <a:pt x="15575" y="15364"/>
                  </a:cubicBezTo>
                  <a:cubicBezTo>
                    <a:pt x="18067" y="12343"/>
                    <a:pt x="19728" y="7971"/>
                    <a:pt x="20559" y="5400"/>
                  </a:cubicBezTo>
                  <a:cubicBezTo>
                    <a:pt x="21390" y="2829"/>
                    <a:pt x="21390" y="2057"/>
                    <a:pt x="21224" y="1350"/>
                  </a:cubicBezTo>
                  <a:cubicBezTo>
                    <a:pt x="21058" y="643"/>
                    <a:pt x="20725" y="0"/>
                    <a:pt x="20061" y="0"/>
                  </a:cubicBezTo>
                  <a:cubicBezTo>
                    <a:pt x="19396" y="0"/>
                    <a:pt x="18399" y="643"/>
                    <a:pt x="17735" y="2957"/>
                  </a:cubicBezTo>
                  <a:cubicBezTo>
                    <a:pt x="17070" y="5271"/>
                    <a:pt x="16738" y="9257"/>
                    <a:pt x="17070" y="12214"/>
                  </a:cubicBezTo>
                  <a:cubicBezTo>
                    <a:pt x="17402" y="15171"/>
                    <a:pt x="18399" y="17100"/>
                    <a:pt x="19396" y="190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1" name="Line"/>
            <p:cNvSpPr/>
            <p:nvPr/>
          </p:nvSpPr>
          <p:spPr>
            <a:xfrm>
              <a:off x="11248157" y="5891061"/>
              <a:ext cx="107951" cy="124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9" fill="norm" stroke="1" extrusionOk="0">
                  <a:moveTo>
                    <a:pt x="0" y="1871"/>
                  </a:moveTo>
                  <a:cubicBezTo>
                    <a:pt x="1694" y="791"/>
                    <a:pt x="3388" y="-289"/>
                    <a:pt x="4447" y="71"/>
                  </a:cubicBezTo>
                  <a:cubicBezTo>
                    <a:pt x="5506" y="431"/>
                    <a:pt x="5929" y="2231"/>
                    <a:pt x="5506" y="5111"/>
                  </a:cubicBezTo>
                  <a:cubicBezTo>
                    <a:pt x="5082" y="7991"/>
                    <a:pt x="3812" y="11951"/>
                    <a:pt x="2753" y="14831"/>
                  </a:cubicBezTo>
                  <a:cubicBezTo>
                    <a:pt x="1694" y="17711"/>
                    <a:pt x="847" y="19511"/>
                    <a:pt x="1694" y="20411"/>
                  </a:cubicBezTo>
                  <a:cubicBezTo>
                    <a:pt x="2541" y="21311"/>
                    <a:pt x="5082" y="21311"/>
                    <a:pt x="8682" y="20771"/>
                  </a:cubicBezTo>
                  <a:cubicBezTo>
                    <a:pt x="12282" y="20231"/>
                    <a:pt x="16941" y="19151"/>
                    <a:pt x="21600" y="180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2" name="Line"/>
            <p:cNvSpPr/>
            <p:nvPr/>
          </p:nvSpPr>
          <p:spPr>
            <a:xfrm>
              <a:off x="11400557" y="5629010"/>
              <a:ext cx="58258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0" h="21600" fill="norm" stroke="1" extrusionOk="0">
                  <a:moveTo>
                    <a:pt x="6703" y="0"/>
                  </a:moveTo>
                  <a:cubicBezTo>
                    <a:pt x="12662" y="3300"/>
                    <a:pt x="18621" y="6600"/>
                    <a:pt x="20110" y="9750"/>
                  </a:cubicBezTo>
                  <a:cubicBezTo>
                    <a:pt x="21600" y="12900"/>
                    <a:pt x="18621" y="15900"/>
                    <a:pt x="14524" y="17850"/>
                  </a:cubicBezTo>
                  <a:cubicBezTo>
                    <a:pt x="10428" y="19800"/>
                    <a:pt x="5214" y="207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1" name="Drawing"/>
          <p:cNvGrpSpPr/>
          <p:nvPr/>
        </p:nvGrpSpPr>
        <p:grpSpPr>
          <a:xfrm>
            <a:off x="2247900" y="1352549"/>
            <a:ext cx="9283442" cy="3111501"/>
            <a:chOff x="0" y="0"/>
            <a:chExt cx="9283441" cy="3111499"/>
          </a:xfrm>
        </p:grpSpPr>
        <p:sp>
          <p:nvSpPr>
            <p:cNvPr id="1105" name="Line"/>
            <p:cNvSpPr/>
            <p:nvPr/>
          </p:nvSpPr>
          <p:spPr>
            <a:xfrm>
              <a:off x="241300" y="594222"/>
              <a:ext cx="4508500" cy="2517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7" fill="norm" stroke="1" extrusionOk="0">
                  <a:moveTo>
                    <a:pt x="0" y="21587"/>
                  </a:moveTo>
                  <a:cubicBezTo>
                    <a:pt x="101" y="21315"/>
                    <a:pt x="203" y="21042"/>
                    <a:pt x="350" y="20643"/>
                  </a:cubicBezTo>
                  <a:cubicBezTo>
                    <a:pt x="497" y="20244"/>
                    <a:pt x="690" y="19717"/>
                    <a:pt x="872" y="19227"/>
                  </a:cubicBezTo>
                  <a:cubicBezTo>
                    <a:pt x="1055" y="18737"/>
                    <a:pt x="1227" y="18283"/>
                    <a:pt x="1445" y="17793"/>
                  </a:cubicBezTo>
                  <a:cubicBezTo>
                    <a:pt x="1663" y="17303"/>
                    <a:pt x="1927" y="16777"/>
                    <a:pt x="2190" y="16278"/>
                  </a:cubicBezTo>
                  <a:cubicBezTo>
                    <a:pt x="2454" y="15779"/>
                    <a:pt x="2718" y="15307"/>
                    <a:pt x="2992" y="14835"/>
                  </a:cubicBezTo>
                  <a:cubicBezTo>
                    <a:pt x="3265" y="14363"/>
                    <a:pt x="3549" y="13891"/>
                    <a:pt x="3813" y="13437"/>
                  </a:cubicBezTo>
                  <a:cubicBezTo>
                    <a:pt x="4077" y="12983"/>
                    <a:pt x="4320" y="12548"/>
                    <a:pt x="4548" y="12139"/>
                  </a:cubicBezTo>
                  <a:cubicBezTo>
                    <a:pt x="4776" y="11731"/>
                    <a:pt x="4989" y="11350"/>
                    <a:pt x="5223" y="10959"/>
                  </a:cubicBezTo>
                  <a:cubicBezTo>
                    <a:pt x="5456" y="10569"/>
                    <a:pt x="5709" y="10170"/>
                    <a:pt x="5983" y="9771"/>
                  </a:cubicBezTo>
                  <a:cubicBezTo>
                    <a:pt x="6257" y="9371"/>
                    <a:pt x="6551" y="8972"/>
                    <a:pt x="6860" y="8573"/>
                  </a:cubicBezTo>
                  <a:cubicBezTo>
                    <a:pt x="7170" y="8173"/>
                    <a:pt x="7494" y="7774"/>
                    <a:pt x="7819" y="7411"/>
                  </a:cubicBezTo>
                  <a:cubicBezTo>
                    <a:pt x="8143" y="7048"/>
                    <a:pt x="8468" y="6721"/>
                    <a:pt x="8787" y="6422"/>
                  </a:cubicBezTo>
                  <a:cubicBezTo>
                    <a:pt x="9106" y="6122"/>
                    <a:pt x="9421" y="5850"/>
                    <a:pt x="9735" y="5587"/>
                  </a:cubicBezTo>
                  <a:cubicBezTo>
                    <a:pt x="10050" y="5323"/>
                    <a:pt x="10364" y="5069"/>
                    <a:pt x="10688" y="4806"/>
                  </a:cubicBezTo>
                  <a:cubicBezTo>
                    <a:pt x="11013" y="4543"/>
                    <a:pt x="11348" y="4271"/>
                    <a:pt x="11692" y="3998"/>
                  </a:cubicBezTo>
                  <a:cubicBezTo>
                    <a:pt x="12037" y="3726"/>
                    <a:pt x="12392" y="3454"/>
                    <a:pt x="12747" y="3200"/>
                  </a:cubicBezTo>
                  <a:cubicBezTo>
                    <a:pt x="13102" y="2946"/>
                    <a:pt x="13457" y="2710"/>
                    <a:pt x="13827" y="2492"/>
                  </a:cubicBezTo>
                  <a:cubicBezTo>
                    <a:pt x="14197" y="2274"/>
                    <a:pt x="14583" y="2074"/>
                    <a:pt x="14978" y="1875"/>
                  </a:cubicBezTo>
                  <a:cubicBezTo>
                    <a:pt x="15374" y="1675"/>
                    <a:pt x="15779" y="1475"/>
                    <a:pt x="16144" y="1303"/>
                  </a:cubicBezTo>
                  <a:cubicBezTo>
                    <a:pt x="16509" y="1131"/>
                    <a:pt x="16834" y="985"/>
                    <a:pt x="17184" y="849"/>
                  </a:cubicBezTo>
                  <a:cubicBezTo>
                    <a:pt x="17534" y="713"/>
                    <a:pt x="17909" y="586"/>
                    <a:pt x="18259" y="495"/>
                  </a:cubicBezTo>
                  <a:cubicBezTo>
                    <a:pt x="18608" y="404"/>
                    <a:pt x="18933" y="350"/>
                    <a:pt x="19232" y="305"/>
                  </a:cubicBezTo>
                  <a:cubicBezTo>
                    <a:pt x="19531" y="259"/>
                    <a:pt x="19805" y="223"/>
                    <a:pt x="20145" y="169"/>
                  </a:cubicBezTo>
                  <a:cubicBezTo>
                    <a:pt x="20485" y="114"/>
                    <a:pt x="20890" y="41"/>
                    <a:pt x="21144" y="14"/>
                  </a:cubicBezTo>
                  <a:cubicBezTo>
                    <a:pt x="21397" y="-13"/>
                    <a:pt x="21499" y="5"/>
                    <a:pt x="21600" y="2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6" name="Line"/>
            <p:cNvSpPr/>
            <p:nvPr/>
          </p:nvSpPr>
          <p:spPr>
            <a:xfrm>
              <a:off x="0" y="2454569"/>
              <a:ext cx="1523222" cy="161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9" h="21421" fill="norm" stroke="1" extrusionOk="0">
                  <a:moveTo>
                    <a:pt x="0" y="21421"/>
                  </a:moveTo>
                  <a:cubicBezTo>
                    <a:pt x="869" y="21140"/>
                    <a:pt x="1738" y="20860"/>
                    <a:pt x="2786" y="20579"/>
                  </a:cubicBezTo>
                  <a:cubicBezTo>
                    <a:pt x="3835" y="20299"/>
                    <a:pt x="5063" y="20018"/>
                    <a:pt x="6171" y="19317"/>
                  </a:cubicBezTo>
                  <a:cubicBezTo>
                    <a:pt x="7280" y="18616"/>
                    <a:pt x="8269" y="17494"/>
                    <a:pt x="9287" y="16231"/>
                  </a:cubicBezTo>
                  <a:cubicBezTo>
                    <a:pt x="10306" y="14969"/>
                    <a:pt x="11354" y="13566"/>
                    <a:pt x="12373" y="12304"/>
                  </a:cubicBezTo>
                  <a:cubicBezTo>
                    <a:pt x="13391" y="11042"/>
                    <a:pt x="14380" y="9920"/>
                    <a:pt x="15399" y="9078"/>
                  </a:cubicBezTo>
                  <a:cubicBezTo>
                    <a:pt x="16417" y="8237"/>
                    <a:pt x="17466" y="7676"/>
                    <a:pt x="18335" y="7255"/>
                  </a:cubicBezTo>
                  <a:cubicBezTo>
                    <a:pt x="19203" y="6834"/>
                    <a:pt x="19892" y="6553"/>
                    <a:pt x="20312" y="6413"/>
                  </a:cubicBezTo>
                  <a:cubicBezTo>
                    <a:pt x="20731" y="6273"/>
                    <a:pt x="20881" y="6273"/>
                    <a:pt x="21016" y="5852"/>
                  </a:cubicBezTo>
                  <a:cubicBezTo>
                    <a:pt x="21151" y="5431"/>
                    <a:pt x="21270" y="4590"/>
                    <a:pt x="21270" y="3748"/>
                  </a:cubicBezTo>
                  <a:cubicBezTo>
                    <a:pt x="21270" y="2907"/>
                    <a:pt x="21151" y="2065"/>
                    <a:pt x="21016" y="1785"/>
                  </a:cubicBezTo>
                  <a:cubicBezTo>
                    <a:pt x="20881" y="1504"/>
                    <a:pt x="20731" y="1785"/>
                    <a:pt x="20596" y="2486"/>
                  </a:cubicBezTo>
                  <a:cubicBezTo>
                    <a:pt x="20462" y="3187"/>
                    <a:pt x="20342" y="4309"/>
                    <a:pt x="20267" y="5572"/>
                  </a:cubicBezTo>
                  <a:cubicBezTo>
                    <a:pt x="20192" y="6834"/>
                    <a:pt x="20162" y="8237"/>
                    <a:pt x="20162" y="9639"/>
                  </a:cubicBezTo>
                  <a:cubicBezTo>
                    <a:pt x="20162" y="11042"/>
                    <a:pt x="20192" y="12444"/>
                    <a:pt x="20282" y="13286"/>
                  </a:cubicBezTo>
                  <a:cubicBezTo>
                    <a:pt x="20372" y="14127"/>
                    <a:pt x="20521" y="14408"/>
                    <a:pt x="20701" y="13566"/>
                  </a:cubicBezTo>
                  <a:cubicBezTo>
                    <a:pt x="20881" y="12725"/>
                    <a:pt x="21091" y="10761"/>
                    <a:pt x="21211" y="9078"/>
                  </a:cubicBezTo>
                  <a:cubicBezTo>
                    <a:pt x="21330" y="7395"/>
                    <a:pt x="21360" y="5992"/>
                    <a:pt x="21375" y="4590"/>
                  </a:cubicBezTo>
                  <a:cubicBezTo>
                    <a:pt x="21390" y="3187"/>
                    <a:pt x="21390" y="1785"/>
                    <a:pt x="21285" y="943"/>
                  </a:cubicBezTo>
                  <a:cubicBezTo>
                    <a:pt x="21181" y="102"/>
                    <a:pt x="20971" y="-179"/>
                    <a:pt x="20791" y="522"/>
                  </a:cubicBezTo>
                  <a:cubicBezTo>
                    <a:pt x="20611" y="1224"/>
                    <a:pt x="20462" y="2907"/>
                    <a:pt x="20342" y="4450"/>
                  </a:cubicBezTo>
                  <a:cubicBezTo>
                    <a:pt x="20222" y="5992"/>
                    <a:pt x="20132" y="7395"/>
                    <a:pt x="20102" y="8798"/>
                  </a:cubicBezTo>
                  <a:cubicBezTo>
                    <a:pt x="20072" y="10200"/>
                    <a:pt x="20102" y="11603"/>
                    <a:pt x="20192" y="12304"/>
                  </a:cubicBezTo>
                  <a:cubicBezTo>
                    <a:pt x="20282" y="13005"/>
                    <a:pt x="20432" y="13005"/>
                    <a:pt x="20611" y="11883"/>
                  </a:cubicBezTo>
                  <a:cubicBezTo>
                    <a:pt x="20791" y="10761"/>
                    <a:pt x="21001" y="8517"/>
                    <a:pt x="21136" y="6413"/>
                  </a:cubicBezTo>
                  <a:cubicBezTo>
                    <a:pt x="21270" y="4309"/>
                    <a:pt x="21330" y="2346"/>
                    <a:pt x="21285" y="1224"/>
                  </a:cubicBezTo>
                  <a:cubicBezTo>
                    <a:pt x="21240" y="102"/>
                    <a:pt x="21091" y="-179"/>
                    <a:pt x="20956" y="102"/>
                  </a:cubicBezTo>
                  <a:cubicBezTo>
                    <a:pt x="20821" y="382"/>
                    <a:pt x="20701" y="1224"/>
                    <a:pt x="20596" y="2205"/>
                  </a:cubicBezTo>
                  <a:cubicBezTo>
                    <a:pt x="20492" y="3187"/>
                    <a:pt x="20402" y="4309"/>
                    <a:pt x="20342" y="5572"/>
                  </a:cubicBezTo>
                  <a:cubicBezTo>
                    <a:pt x="20282" y="6834"/>
                    <a:pt x="20252" y="8237"/>
                    <a:pt x="20312" y="9359"/>
                  </a:cubicBezTo>
                  <a:cubicBezTo>
                    <a:pt x="20372" y="10481"/>
                    <a:pt x="20521" y="11322"/>
                    <a:pt x="20671" y="11603"/>
                  </a:cubicBezTo>
                  <a:cubicBezTo>
                    <a:pt x="20821" y="11883"/>
                    <a:pt x="20971" y="11603"/>
                    <a:pt x="21106" y="11042"/>
                  </a:cubicBezTo>
                  <a:cubicBezTo>
                    <a:pt x="21240" y="10481"/>
                    <a:pt x="21360" y="9639"/>
                    <a:pt x="21450" y="8237"/>
                  </a:cubicBezTo>
                  <a:cubicBezTo>
                    <a:pt x="21540" y="6834"/>
                    <a:pt x="21600" y="4870"/>
                    <a:pt x="21525" y="3748"/>
                  </a:cubicBezTo>
                  <a:cubicBezTo>
                    <a:pt x="21450" y="2626"/>
                    <a:pt x="21240" y="2346"/>
                    <a:pt x="21076" y="2626"/>
                  </a:cubicBezTo>
                  <a:cubicBezTo>
                    <a:pt x="20911" y="2907"/>
                    <a:pt x="20791" y="3748"/>
                    <a:pt x="20686" y="4870"/>
                  </a:cubicBezTo>
                  <a:cubicBezTo>
                    <a:pt x="20581" y="5992"/>
                    <a:pt x="20492" y="7395"/>
                    <a:pt x="20492" y="8657"/>
                  </a:cubicBezTo>
                  <a:cubicBezTo>
                    <a:pt x="20492" y="9920"/>
                    <a:pt x="20581" y="11042"/>
                    <a:pt x="20701" y="11322"/>
                  </a:cubicBezTo>
                  <a:cubicBezTo>
                    <a:pt x="20821" y="11603"/>
                    <a:pt x="20971" y="11042"/>
                    <a:pt x="21076" y="10060"/>
                  </a:cubicBezTo>
                  <a:cubicBezTo>
                    <a:pt x="21181" y="9078"/>
                    <a:pt x="21240" y="7676"/>
                    <a:pt x="21196" y="6834"/>
                  </a:cubicBezTo>
                  <a:cubicBezTo>
                    <a:pt x="21151" y="5992"/>
                    <a:pt x="21001" y="5712"/>
                    <a:pt x="20881" y="6273"/>
                  </a:cubicBezTo>
                  <a:cubicBezTo>
                    <a:pt x="20761" y="6834"/>
                    <a:pt x="20671" y="8237"/>
                    <a:pt x="20671" y="9639"/>
                  </a:cubicBezTo>
                  <a:cubicBezTo>
                    <a:pt x="20671" y="11042"/>
                    <a:pt x="20761" y="12444"/>
                    <a:pt x="20851" y="1384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7" name="Line"/>
            <p:cNvSpPr/>
            <p:nvPr/>
          </p:nvSpPr>
          <p:spPr>
            <a:xfrm>
              <a:off x="1200150" y="2730478"/>
              <a:ext cx="177800" cy="188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5" fill="norm" stroke="1" extrusionOk="0">
                  <a:moveTo>
                    <a:pt x="0" y="3563"/>
                  </a:moveTo>
                  <a:cubicBezTo>
                    <a:pt x="771" y="2613"/>
                    <a:pt x="1543" y="1664"/>
                    <a:pt x="2571" y="1189"/>
                  </a:cubicBezTo>
                  <a:cubicBezTo>
                    <a:pt x="3600" y="714"/>
                    <a:pt x="4886" y="714"/>
                    <a:pt x="6300" y="2495"/>
                  </a:cubicBezTo>
                  <a:cubicBezTo>
                    <a:pt x="7714" y="4275"/>
                    <a:pt x="9257" y="7835"/>
                    <a:pt x="8871" y="11277"/>
                  </a:cubicBezTo>
                  <a:cubicBezTo>
                    <a:pt x="8486" y="14719"/>
                    <a:pt x="6171" y="18042"/>
                    <a:pt x="4371" y="19703"/>
                  </a:cubicBezTo>
                  <a:cubicBezTo>
                    <a:pt x="2571" y="21365"/>
                    <a:pt x="1286" y="21365"/>
                    <a:pt x="643" y="20653"/>
                  </a:cubicBezTo>
                  <a:cubicBezTo>
                    <a:pt x="0" y="19941"/>
                    <a:pt x="0" y="18517"/>
                    <a:pt x="1800" y="15550"/>
                  </a:cubicBezTo>
                  <a:cubicBezTo>
                    <a:pt x="3600" y="12583"/>
                    <a:pt x="7200" y="8073"/>
                    <a:pt x="9643" y="5343"/>
                  </a:cubicBezTo>
                  <a:cubicBezTo>
                    <a:pt x="12086" y="2613"/>
                    <a:pt x="13371" y="1664"/>
                    <a:pt x="14657" y="952"/>
                  </a:cubicBezTo>
                  <a:cubicBezTo>
                    <a:pt x="15943" y="240"/>
                    <a:pt x="17229" y="-235"/>
                    <a:pt x="17614" y="121"/>
                  </a:cubicBezTo>
                  <a:cubicBezTo>
                    <a:pt x="18000" y="477"/>
                    <a:pt x="17486" y="1664"/>
                    <a:pt x="16457" y="4156"/>
                  </a:cubicBezTo>
                  <a:cubicBezTo>
                    <a:pt x="15429" y="6649"/>
                    <a:pt x="13886" y="10446"/>
                    <a:pt x="13243" y="12939"/>
                  </a:cubicBezTo>
                  <a:cubicBezTo>
                    <a:pt x="12600" y="15431"/>
                    <a:pt x="12857" y="16618"/>
                    <a:pt x="14400" y="17092"/>
                  </a:cubicBezTo>
                  <a:cubicBezTo>
                    <a:pt x="15943" y="17567"/>
                    <a:pt x="18771" y="17330"/>
                    <a:pt x="21600" y="1709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8" name="Line"/>
            <p:cNvSpPr/>
            <p:nvPr/>
          </p:nvSpPr>
          <p:spPr>
            <a:xfrm>
              <a:off x="1473200" y="2800350"/>
              <a:ext cx="6350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9" name="Line"/>
            <p:cNvSpPr/>
            <p:nvPr/>
          </p:nvSpPr>
          <p:spPr>
            <a:xfrm>
              <a:off x="1473199" y="966143"/>
              <a:ext cx="135980" cy="152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8" h="21587" fill="norm" stroke="1" extrusionOk="0">
                  <a:moveTo>
                    <a:pt x="0" y="21587"/>
                  </a:moveTo>
                  <a:cubicBezTo>
                    <a:pt x="997" y="21467"/>
                    <a:pt x="1994" y="21347"/>
                    <a:pt x="2658" y="21047"/>
                  </a:cubicBezTo>
                  <a:cubicBezTo>
                    <a:pt x="3323" y="20747"/>
                    <a:pt x="3655" y="20267"/>
                    <a:pt x="4154" y="19727"/>
                  </a:cubicBezTo>
                  <a:cubicBezTo>
                    <a:pt x="4652" y="19187"/>
                    <a:pt x="5317" y="18587"/>
                    <a:pt x="5982" y="17837"/>
                  </a:cubicBezTo>
                  <a:cubicBezTo>
                    <a:pt x="6646" y="17087"/>
                    <a:pt x="7311" y="16187"/>
                    <a:pt x="7145" y="15392"/>
                  </a:cubicBezTo>
                  <a:cubicBezTo>
                    <a:pt x="6978" y="14597"/>
                    <a:pt x="5982" y="13907"/>
                    <a:pt x="4985" y="13247"/>
                  </a:cubicBezTo>
                  <a:cubicBezTo>
                    <a:pt x="3988" y="12587"/>
                    <a:pt x="2991" y="11957"/>
                    <a:pt x="2492" y="11057"/>
                  </a:cubicBezTo>
                  <a:cubicBezTo>
                    <a:pt x="1994" y="10157"/>
                    <a:pt x="1994" y="8987"/>
                    <a:pt x="2160" y="7967"/>
                  </a:cubicBezTo>
                  <a:cubicBezTo>
                    <a:pt x="2326" y="6947"/>
                    <a:pt x="2658" y="6077"/>
                    <a:pt x="3822" y="5342"/>
                  </a:cubicBezTo>
                  <a:cubicBezTo>
                    <a:pt x="4985" y="4607"/>
                    <a:pt x="6978" y="4007"/>
                    <a:pt x="9637" y="3362"/>
                  </a:cubicBezTo>
                  <a:cubicBezTo>
                    <a:pt x="12295" y="2717"/>
                    <a:pt x="15618" y="2027"/>
                    <a:pt x="17612" y="1592"/>
                  </a:cubicBezTo>
                  <a:cubicBezTo>
                    <a:pt x="19606" y="1157"/>
                    <a:pt x="20271" y="977"/>
                    <a:pt x="20769" y="782"/>
                  </a:cubicBezTo>
                  <a:cubicBezTo>
                    <a:pt x="21268" y="587"/>
                    <a:pt x="21600" y="377"/>
                    <a:pt x="21102" y="227"/>
                  </a:cubicBezTo>
                  <a:cubicBezTo>
                    <a:pt x="20603" y="77"/>
                    <a:pt x="19274" y="-13"/>
                    <a:pt x="17945" y="2"/>
                  </a:cubicBezTo>
                  <a:cubicBezTo>
                    <a:pt x="16615" y="17"/>
                    <a:pt x="15286" y="137"/>
                    <a:pt x="14455" y="287"/>
                  </a:cubicBezTo>
                  <a:cubicBezTo>
                    <a:pt x="13625" y="437"/>
                    <a:pt x="13292" y="617"/>
                    <a:pt x="13292" y="842"/>
                  </a:cubicBezTo>
                  <a:cubicBezTo>
                    <a:pt x="13292" y="1067"/>
                    <a:pt x="13625" y="1337"/>
                    <a:pt x="14622" y="1472"/>
                  </a:cubicBezTo>
                  <a:cubicBezTo>
                    <a:pt x="15618" y="1607"/>
                    <a:pt x="17280" y="1607"/>
                    <a:pt x="18277" y="1502"/>
                  </a:cubicBezTo>
                  <a:cubicBezTo>
                    <a:pt x="19274" y="1397"/>
                    <a:pt x="19606" y="1187"/>
                    <a:pt x="19606" y="992"/>
                  </a:cubicBezTo>
                  <a:cubicBezTo>
                    <a:pt x="19606" y="797"/>
                    <a:pt x="19274" y="617"/>
                    <a:pt x="18277" y="512"/>
                  </a:cubicBezTo>
                  <a:cubicBezTo>
                    <a:pt x="17280" y="407"/>
                    <a:pt x="15618" y="377"/>
                    <a:pt x="14455" y="437"/>
                  </a:cubicBezTo>
                  <a:cubicBezTo>
                    <a:pt x="13292" y="497"/>
                    <a:pt x="12628" y="647"/>
                    <a:pt x="12295" y="797"/>
                  </a:cubicBezTo>
                  <a:cubicBezTo>
                    <a:pt x="11963" y="947"/>
                    <a:pt x="11963" y="1097"/>
                    <a:pt x="12628" y="1217"/>
                  </a:cubicBezTo>
                  <a:cubicBezTo>
                    <a:pt x="13292" y="1337"/>
                    <a:pt x="14622" y="1427"/>
                    <a:pt x="15618" y="1382"/>
                  </a:cubicBezTo>
                  <a:cubicBezTo>
                    <a:pt x="16615" y="1337"/>
                    <a:pt x="17280" y="1157"/>
                    <a:pt x="17446" y="977"/>
                  </a:cubicBezTo>
                  <a:cubicBezTo>
                    <a:pt x="17612" y="797"/>
                    <a:pt x="17280" y="617"/>
                    <a:pt x="16283" y="512"/>
                  </a:cubicBezTo>
                  <a:cubicBezTo>
                    <a:pt x="15286" y="407"/>
                    <a:pt x="13625" y="377"/>
                    <a:pt x="12628" y="437"/>
                  </a:cubicBezTo>
                  <a:cubicBezTo>
                    <a:pt x="11631" y="497"/>
                    <a:pt x="11298" y="647"/>
                    <a:pt x="12129" y="752"/>
                  </a:cubicBezTo>
                  <a:cubicBezTo>
                    <a:pt x="12960" y="857"/>
                    <a:pt x="14954" y="917"/>
                    <a:pt x="16948" y="97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0" name="Line"/>
            <p:cNvSpPr/>
            <p:nvPr/>
          </p:nvSpPr>
          <p:spPr>
            <a:xfrm>
              <a:off x="1549400" y="1005416"/>
              <a:ext cx="2167467" cy="105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64"/>
                  </a:moveTo>
                  <a:cubicBezTo>
                    <a:pt x="527" y="432"/>
                    <a:pt x="1055" y="0"/>
                    <a:pt x="1687" y="0"/>
                  </a:cubicBezTo>
                  <a:cubicBezTo>
                    <a:pt x="2320" y="0"/>
                    <a:pt x="3059" y="432"/>
                    <a:pt x="3860" y="648"/>
                  </a:cubicBezTo>
                  <a:cubicBezTo>
                    <a:pt x="4662" y="864"/>
                    <a:pt x="5527" y="864"/>
                    <a:pt x="6381" y="1080"/>
                  </a:cubicBezTo>
                  <a:cubicBezTo>
                    <a:pt x="7235" y="1296"/>
                    <a:pt x="8079" y="1728"/>
                    <a:pt x="8912" y="2160"/>
                  </a:cubicBezTo>
                  <a:cubicBezTo>
                    <a:pt x="9745" y="2592"/>
                    <a:pt x="10568" y="3024"/>
                    <a:pt x="11391" y="3240"/>
                  </a:cubicBezTo>
                  <a:cubicBezTo>
                    <a:pt x="12213" y="3456"/>
                    <a:pt x="13036" y="3456"/>
                    <a:pt x="13880" y="3456"/>
                  </a:cubicBezTo>
                  <a:cubicBezTo>
                    <a:pt x="14723" y="3456"/>
                    <a:pt x="15588" y="3456"/>
                    <a:pt x="16390" y="3672"/>
                  </a:cubicBezTo>
                  <a:cubicBezTo>
                    <a:pt x="17191" y="3888"/>
                    <a:pt x="17930" y="4320"/>
                    <a:pt x="18636" y="4752"/>
                  </a:cubicBezTo>
                  <a:cubicBezTo>
                    <a:pt x="19343" y="5184"/>
                    <a:pt x="20018" y="5616"/>
                    <a:pt x="20471" y="6048"/>
                  </a:cubicBezTo>
                  <a:cubicBezTo>
                    <a:pt x="20925" y="6480"/>
                    <a:pt x="21157" y="6912"/>
                    <a:pt x="21326" y="7560"/>
                  </a:cubicBezTo>
                  <a:cubicBezTo>
                    <a:pt x="21495" y="8208"/>
                    <a:pt x="21600" y="9072"/>
                    <a:pt x="21600" y="9504"/>
                  </a:cubicBezTo>
                  <a:cubicBezTo>
                    <a:pt x="21600" y="9936"/>
                    <a:pt x="21495" y="9936"/>
                    <a:pt x="21410" y="10800"/>
                  </a:cubicBezTo>
                  <a:cubicBezTo>
                    <a:pt x="21326" y="11664"/>
                    <a:pt x="21262" y="13392"/>
                    <a:pt x="21284" y="14688"/>
                  </a:cubicBezTo>
                  <a:cubicBezTo>
                    <a:pt x="21305" y="15984"/>
                    <a:pt x="21410" y="16848"/>
                    <a:pt x="21400" y="16632"/>
                  </a:cubicBezTo>
                  <a:cubicBezTo>
                    <a:pt x="21389" y="16416"/>
                    <a:pt x="21262" y="15120"/>
                    <a:pt x="21252" y="15768"/>
                  </a:cubicBezTo>
                  <a:cubicBezTo>
                    <a:pt x="21241" y="16416"/>
                    <a:pt x="21347" y="19008"/>
                    <a:pt x="21452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1" name="Line"/>
            <p:cNvSpPr/>
            <p:nvPr/>
          </p:nvSpPr>
          <p:spPr>
            <a:xfrm>
              <a:off x="3644899" y="1335886"/>
              <a:ext cx="190501" cy="213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1" fill="norm" stroke="1" extrusionOk="0">
                  <a:moveTo>
                    <a:pt x="0" y="9290"/>
                  </a:moveTo>
                  <a:cubicBezTo>
                    <a:pt x="0" y="8020"/>
                    <a:pt x="0" y="6749"/>
                    <a:pt x="720" y="5796"/>
                  </a:cubicBezTo>
                  <a:cubicBezTo>
                    <a:pt x="1440" y="4843"/>
                    <a:pt x="2880" y="4208"/>
                    <a:pt x="4680" y="4632"/>
                  </a:cubicBezTo>
                  <a:cubicBezTo>
                    <a:pt x="6480" y="5055"/>
                    <a:pt x="8640" y="6537"/>
                    <a:pt x="9360" y="9079"/>
                  </a:cubicBezTo>
                  <a:cubicBezTo>
                    <a:pt x="10080" y="11620"/>
                    <a:pt x="9360" y="15220"/>
                    <a:pt x="8520" y="17337"/>
                  </a:cubicBezTo>
                  <a:cubicBezTo>
                    <a:pt x="7680" y="19455"/>
                    <a:pt x="6720" y="20090"/>
                    <a:pt x="5760" y="19985"/>
                  </a:cubicBezTo>
                  <a:cubicBezTo>
                    <a:pt x="4800" y="19879"/>
                    <a:pt x="3840" y="19032"/>
                    <a:pt x="4320" y="17126"/>
                  </a:cubicBezTo>
                  <a:cubicBezTo>
                    <a:pt x="4800" y="15220"/>
                    <a:pt x="6720" y="12255"/>
                    <a:pt x="9360" y="9396"/>
                  </a:cubicBezTo>
                  <a:cubicBezTo>
                    <a:pt x="12000" y="6537"/>
                    <a:pt x="15360" y="3785"/>
                    <a:pt x="17640" y="2090"/>
                  </a:cubicBezTo>
                  <a:cubicBezTo>
                    <a:pt x="19920" y="396"/>
                    <a:pt x="21120" y="-239"/>
                    <a:pt x="21360" y="79"/>
                  </a:cubicBezTo>
                  <a:cubicBezTo>
                    <a:pt x="21600" y="396"/>
                    <a:pt x="20880" y="1667"/>
                    <a:pt x="19680" y="4526"/>
                  </a:cubicBezTo>
                  <a:cubicBezTo>
                    <a:pt x="18480" y="7385"/>
                    <a:pt x="16800" y="11832"/>
                    <a:pt x="17040" y="14902"/>
                  </a:cubicBezTo>
                  <a:cubicBezTo>
                    <a:pt x="17280" y="17973"/>
                    <a:pt x="19440" y="19667"/>
                    <a:pt x="21600" y="2136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2" name="Line"/>
            <p:cNvSpPr/>
            <p:nvPr/>
          </p:nvSpPr>
          <p:spPr>
            <a:xfrm>
              <a:off x="3905250" y="1489572"/>
              <a:ext cx="139700" cy="129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97" fill="norm" stroke="1" extrusionOk="0">
                  <a:moveTo>
                    <a:pt x="0" y="434"/>
                  </a:moveTo>
                  <a:cubicBezTo>
                    <a:pt x="1636" y="91"/>
                    <a:pt x="3273" y="-252"/>
                    <a:pt x="4582" y="262"/>
                  </a:cubicBezTo>
                  <a:cubicBezTo>
                    <a:pt x="5891" y="777"/>
                    <a:pt x="6873" y="2148"/>
                    <a:pt x="7036" y="4719"/>
                  </a:cubicBezTo>
                  <a:cubicBezTo>
                    <a:pt x="7200" y="7291"/>
                    <a:pt x="6545" y="11062"/>
                    <a:pt x="5564" y="14148"/>
                  </a:cubicBezTo>
                  <a:cubicBezTo>
                    <a:pt x="4582" y="17234"/>
                    <a:pt x="3273" y="19634"/>
                    <a:pt x="4255" y="20491"/>
                  </a:cubicBezTo>
                  <a:cubicBezTo>
                    <a:pt x="5236" y="21348"/>
                    <a:pt x="8509" y="20662"/>
                    <a:pt x="11782" y="20148"/>
                  </a:cubicBezTo>
                  <a:cubicBezTo>
                    <a:pt x="15055" y="19634"/>
                    <a:pt x="18327" y="19291"/>
                    <a:pt x="21600" y="1894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3" name="Line"/>
            <p:cNvSpPr/>
            <p:nvPr/>
          </p:nvSpPr>
          <p:spPr>
            <a:xfrm>
              <a:off x="3663950" y="0"/>
              <a:ext cx="107950" cy="107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94" y="20880"/>
                    <a:pt x="3388" y="20160"/>
                    <a:pt x="4871" y="19059"/>
                  </a:cubicBezTo>
                  <a:cubicBezTo>
                    <a:pt x="6353" y="17958"/>
                    <a:pt x="7624" y="16475"/>
                    <a:pt x="8682" y="14951"/>
                  </a:cubicBezTo>
                  <a:cubicBezTo>
                    <a:pt x="9741" y="13426"/>
                    <a:pt x="10588" y="11859"/>
                    <a:pt x="11435" y="10271"/>
                  </a:cubicBezTo>
                  <a:cubicBezTo>
                    <a:pt x="12282" y="8682"/>
                    <a:pt x="13129" y="7073"/>
                    <a:pt x="13976" y="5760"/>
                  </a:cubicBezTo>
                  <a:cubicBezTo>
                    <a:pt x="14824" y="4447"/>
                    <a:pt x="15671" y="3431"/>
                    <a:pt x="16518" y="2647"/>
                  </a:cubicBezTo>
                  <a:cubicBezTo>
                    <a:pt x="17365" y="1864"/>
                    <a:pt x="18212" y="1313"/>
                    <a:pt x="18635" y="932"/>
                  </a:cubicBezTo>
                  <a:cubicBezTo>
                    <a:pt x="19059" y="551"/>
                    <a:pt x="19059" y="339"/>
                    <a:pt x="19059" y="339"/>
                  </a:cubicBezTo>
                  <a:cubicBezTo>
                    <a:pt x="19059" y="339"/>
                    <a:pt x="19059" y="551"/>
                    <a:pt x="19059" y="784"/>
                  </a:cubicBezTo>
                  <a:cubicBezTo>
                    <a:pt x="19059" y="1016"/>
                    <a:pt x="19059" y="1271"/>
                    <a:pt x="19059" y="1567"/>
                  </a:cubicBezTo>
                  <a:cubicBezTo>
                    <a:pt x="19059" y="1864"/>
                    <a:pt x="19059" y="2202"/>
                    <a:pt x="19694" y="2202"/>
                  </a:cubicBezTo>
                  <a:cubicBezTo>
                    <a:pt x="20329" y="2202"/>
                    <a:pt x="21600" y="1864"/>
                    <a:pt x="21600" y="1440"/>
                  </a:cubicBezTo>
                  <a:cubicBezTo>
                    <a:pt x="21600" y="1016"/>
                    <a:pt x="20329" y="508"/>
                    <a:pt x="19059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4" name="Line"/>
            <p:cNvSpPr/>
            <p:nvPr/>
          </p:nvSpPr>
          <p:spPr>
            <a:xfrm>
              <a:off x="1576517" y="1047850"/>
              <a:ext cx="131633" cy="1204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2" h="20494" fill="norm" stroke="1" extrusionOk="0">
                  <a:moveTo>
                    <a:pt x="10008" y="3223"/>
                  </a:moveTo>
                  <a:cubicBezTo>
                    <a:pt x="7951" y="6103"/>
                    <a:pt x="5893" y="8983"/>
                    <a:pt x="4008" y="12223"/>
                  </a:cubicBezTo>
                  <a:cubicBezTo>
                    <a:pt x="2122" y="15463"/>
                    <a:pt x="408" y="19063"/>
                    <a:pt x="65" y="20143"/>
                  </a:cubicBezTo>
                  <a:cubicBezTo>
                    <a:pt x="-278" y="21223"/>
                    <a:pt x="751" y="19783"/>
                    <a:pt x="2979" y="16183"/>
                  </a:cubicBezTo>
                  <a:cubicBezTo>
                    <a:pt x="5208" y="12583"/>
                    <a:pt x="8636" y="6823"/>
                    <a:pt x="11208" y="3583"/>
                  </a:cubicBezTo>
                  <a:cubicBezTo>
                    <a:pt x="13779" y="343"/>
                    <a:pt x="15493" y="-377"/>
                    <a:pt x="16693" y="163"/>
                  </a:cubicBezTo>
                  <a:cubicBezTo>
                    <a:pt x="17893" y="703"/>
                    <a:pt x="18579" y="2503"/>
                    <a:pt x="19265" y="5383"/>
                  </a:cubicBezTo>
                  <a:cubicBezTo>
                    <a:pt x="19951" y="8263"/>
                    <a:pt x="20636" y="12223"/>
                    <a:pt x="21322" y="161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5" name="Line"/>
            <p:cNvSpPr/>
            <p:nvPr/>
          </p:nvSpPr>
          <p:spPr>
            <a:xfrm>
              <a:off x="1625600" y="1098550"/>
              <a:ext cx="45673" cy="450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1600" fill="norm" stroke="1" extrusionOk="0">
                  <a:moveTo>
                    <a:pt x="0" y="0"/>
                  </a:moveTo>
                  <a:cubicBezTo>
                    <a:pt x="4909" y="3448"/>
                    <a:pt x="9818" y="6896"/>
                    <a:pt x="13745" y="10192"/>
                  </a:cubicBezTo>
                  <a:cubicBezTo>
                    <a:pt x="17673" y="13487"/>
                    <a:pt x="20618" y="16631"/>
                    <a:pt x="21109" y="18507"/>
                  </a:cubicBezTo>
                  <a:cubicBezTo>
                    <a:pt x="21600" y="20383"/>
                    <a:pt x="19636" y="20992"/>
                    <a:pt x="17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6" name="Line"/>
            <p:cNvSpPr/>
            <p:nvPr/>
          </p:nvSpPr>
          <p:spPr>
            <a:xfrm>
              <a:off x="1568450" y="1447800"/>
              <a:ext cx="1016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7" name="Line"/>
            <p:cNvSpPr/>
            <p:nvPr/>
          </p:nvSpPr>
          <p:spPr>
            <a:xfrm>
              <a:off x="1644650" y="1454149"/>
              <a:ext cx="698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73" y="0"/>
                    <a:pt x="13745" y="0"/>
                    <a:pt x="10145" y="3600"/>
                  </a:cubicBezTo>
                  <a:cubicBezTo>
                    <a:pt x="6545" y="7200"/>
                    <a:pt x="3273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8" name="Line"/>
            <p:cNvSpPr/>
            <p:nvPr/>
          </p:nvSpPr>
          <p:spPr>
            <a:xfrm>
              <a:off x="1223134" y="1093908"/>
              <a:ext cx="154817" cy="304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5" h="21127" fill="norm" stroke="1" extrusionOk="0">
                  <a:moveTo>
                    <a:pt x="21065" y="13987"/>
                  </a:moveTo>
                  <a:cubicBezTo>
                    <a:pt x="18185" y="13105"/>
                    <a:pt x="15305" y="12224"/>
                    <a:pt x="11993" y="12224"/>
                  </a:cubicBezTo>
                  <a:cubicBezTo>
                    <a:pt x="8681" y="12224"/>
                    <a:pt x="4937" y="13105"/>
                    <a:pt x="2633" y="14354"/>
                  </a:cubicBezTo>
                  <a:cubicBezTo>
                    <a:pt x="329" y="15603"/>
                    <a:pt x="-535" y="17220"/>
                    <a:pt x="329" y="18689"/>
                  </a:cubicBezTo>
                  <a:cubicBezTo>
                    <a:pt x="1193" y="20159"/>
                    <a:pt x="3785" y="21481"/>
                    <a:pt x="6953" y="21040"/>
                  </a:cubicBezTo>
                  <a:cubicBezTo>
                    <a:pt x="10121" y="20599"/>
                    <a:pt x="13865" y="18395"/>
                    <a:pt x="15449" y="15163"/>
                  </a:cubicBezTo>
                  <a:cubicBezTo>
                    <a:pt x="17033" y="11930"/>
                    <a:pt x="16457" y="7669"/>
                    <a:pt x="15737" y="5097"/>
                  </a:cubicBezTo>
                  <a:cubicBezTo>
                    <a:pt x="15017" y="2526"/>
                    <a:pt x="14153" y="1644"/>
                    <a:pt x="13145" y="983"/>
                  </a:cubicBezTo>
                  <a:cubicBezTo>
                    <a:pt x="12137" y="322"/>
                    <a:pt x="10985" y="-119"/>
                    <a:pt x="10121" y="28"/>
                  </a:cubicBezTo>
                  <a:cubicBezTo>
                    <a:pt x="9257" y="175"/>
                    <a:pt x="8681" y="910"/>
                    <a:pt x="8825" y="3261"/>
                  </a:cubicBezTo>
                  <a:cubicBezTo>
                    <a:pt x="8969" y="5612"/>
                    <a:pt x="9833" y="9579"/>
                    <a:pt x="11273" y="12518"/>
                  </a:cubicBezTo>
                  <a:cubicBezTo>
                    <a:pt x="12713" y="15457"/>
                    <a:pt x="14729" y="17367"/>
                    <a:pt x="16745" y="192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9" name="Line"/>
            <p:cNvSpPr/>
            <p:nvPr/>
          </p:nvSpPr>
          <p:spPr>
            <a:xfrm>
              <a:off x="1397000" y="1358899"/>
              <a:ext cx="63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0" name="Line"/>
            <p:cNvSpPr/>
            <p:nvPr/>
          </p:nvSpPr>
          <p:spPr>
            <a:xfrm>
              <a:off x="3498849" y="760869"/>
              <a:ext cx="95251" cy="96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1" fill="norm" stroke="1" extrusionOk="0">
                  <a:moveTo>
                    <a:pt x="0" y="21381"/>
                  </a:moveTo>
                  <a:cubicBezTo>
                    <a:pt x="2880" y="15746"/>
                    <a:pt x="5760" y="10111"/>
                    <a:pt x="8640" y="6120"/>
                  </a:cubicBezTo>
                  <a:cubicBezTo>
                    <a:pt x="11520" y="2129"/>
                    <a:pt x="14400" y="-219"/>
                    <a:pt x="16320" y="16"/>
                  </a:cubicBezTo>
                  <a:cubicBezTo>
                    <a:pt x="18240" y="251"/>
                    <a:pt x="19200" y="3068"/>
                    <a:pt x="19920" y="7059"/>
                  </a:cubicBezTo>
                  <a:cubicBezTo>
                    <a:pt x="20640" y="11051"/>
                    <a:pt x="21120" y="16216"/>
                    <a:pt x="21600" y="21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1" name="Line"/>
            <p:cNvSpPr/>
            <p:nvPr/>
          </p:nvSpPr>
          <p:spPr>
            <a:xfrm>
              <a:off x="3566583" y="812800"/>
              <a:ext cx="8468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080"/>
                    <a:pt x="0" y="8160"/>
                    <a:pt x="0" y="11760"/>
                  </a:cubicBezTo>
                  <a:cubicBezTo>
                    <a:pt x="0" y="15360"/>
                    <a:pt x="10800" y="184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2" name="Line"/>
            <p:cNvSpPr/>
            <p:nvPr/>
          </p:nvSpPr>
          <p:spPr>
            <a:xfrm>
              <a:off x="3505200" y="971550"/>
              <a:ext cx="88900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0"/>
                  </a:moveTo>
                  <a:cubicBezTo>
                    <a:pt x="1543" y="7855"/>
                    <a:pt x="3086" y="15709"/>
                    <a:pt x="6686" y="18655"/>
                  </a:cubicBezTo>
                  <a:cubicBezTo>
                    <a:pt x="10286" y="21600"/>
                    <a:pt x="15943" y="19636"/>
                    <a:pt x="21600" y="17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3" name="Line"/>
            <p:cNvSpPr/>
            <p:nvPr/>
          </p:nvSpPr>
          <p:spPr>
            <a:xfrm>
              <a:off x="3581400" y="977899"/>
              <a:ext cx="444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2880"/>
                    <a:pt x="7200" y="5760"/>
                    <a:pt x="3600" y="9360"/>
                  </a:cubicBezTo>
                  <a:cubicBezTo>
                    <a:pt x="0" y="12960"/>
                    <a:pt x="0" y="172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4" name="Line"/>
            <p:cNvSpPr/>
            <p:nvPr/>
          </p:nvSpPr>
          <p:spPr>
            <a:xfrm>
              <a:off x="3718897" y="758739"/>
              <a:ext cx="134374" cy="269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6" h="21522" fill="norm" stroke="1" extrusionOk="0">
                  <a:moveTo>
                    <a:pt x="13306" y="15953"/>
                  </a:moveTo>
                  <a:cubicBezTo>
                    <a:pt x="11976" y="15447"/>
                    <a:pt x="10647" y="14941"/>
                    <a:pt x="9152" y="14434"/>
                  </a:cubicBezTo>
                  <a:cubicBezTo>
                    <a:pt x="7656" y="13928"/>
                    <a:pt x="5995" y="13422"/>
                    <a:pt x="4333" y="13844"/>
                  </a:cubicBezTo>
                  <a:cubicBezTo>
                    <a:pt x="2672" y="14266"/>
                    <a:pt x="1010" y="15616"/>
                    <a:pt x="346" y="16713"/>
                  </a:cubicBezTo>
                  <a:cubicBezTo>
                    <a:pt x="-319" y="17810"/>
                    <a:pt x="13" y="18653"/>
                    <a:pt x="1010" y="19159"/>
                  </a:cubicBezTo>
                  <a:cubicBezTo>
                    <a:pt x="2007" y="19666"/>
                    <a:pt x="3669" y="19835"/>
                    <a:pt x="6327" y="19244"/>
                  </a:cubicBezTo>
                  <a:cubicBezTo>
                    <a:pt x="8986" y="18653"/>
                    <a:pt x="12641" y="17303"/>
                    <a:pt x="15299" y="14266"/>
                  </a:cubicBezTo>
                  <a:cubicBezTo>
                    <a:pt x="17958" y="11228"/>
                    <a:pt x="19619" y="6503"/>
                    <a:pt x="20450" y="3719"/>
                  </a:cubicBezTo>
                  <a:cubicBezTo>
                    <a:pt x="21281" y="935"/>
                    <a:pt x="21281" y="91"/>
                    <a:pt x="20616" y="6"/>
                  </a:cubicBezTo>
                  <a:cubicBezTo>
                    <a:pt x="19952" y="-78"/>
                    <a:pt x="18623" y="597"/>
                    <a:pt x="17293" y="3381"/>
                  </a:cubicBezTo>
                  <a:cubicBezTo>
                    <a:pt x="15964" y="6166"/>
                    <a:pt x="14635" y="11060"/>
                    <a:pt x="14635" y="14434"/>
                  </a:cubicBezTo>
                  <a:cubicBezTo>
                    <a:pt x="14635" y="17810"/>
                    <a:pt x="15964" y="19666"/>
                    <a:pt x="17293" y="215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5" name="Line"/>
            <p:cNvSpPr/>
            <p:nvPr/>
          </p:nvSpPr>
          <p:spPr>
            <a:xfrm>
              <a:off x="3873500" y="955856"/>
              <a:ext cx="82550" cy="115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0" fill="norm" stroke="1" extrusionOk="0">
                  <a:moveTo>
                    <a:pt x="0" y="555"/>
                  </a:moveTo>
                  <a:cubicBezTo>
                    <a:pt x="2769" y="163"/>
                    <a:pt x="5538" y="-230"/>
                    <a:pt x="8031" y="163"/>
                  </a:cubicBezTo>
                  <a:cubicBezTo>
                    <a:pt x="10523" y="555"/>
                    <a:pt x="12738" y="1734"/>
                    <a:pt x="13015" y="4090"/>
                  </a:cubicBezTo>
                  <a:cubicBezTo>
                    <a:pt x="13292" y="6446"/>
                    <a:pt x="11631" y="9981"/>
                    <a:pt x="9415" y="12926"/>
                  </a:cubicBezTo>
                  <a:cubicBezTo>
                    <a:pt x="7200" y="15872"/>
                    <a:pt x="4431" y="18228"/>
                    <a:pt x="4708" y="19603"/>
                  </a:cubicBezTo>
                  <a:cubicBezTo>
                    <a:pt x="4985" y="20977"/>
                    <a:pt x="8308" y="21370"/>
                    <a:pt x="11631" y="21370"/>
                  </a:cubicBezTo>
                  <a:cubicBezTo>
                    <a:pt x="14954" y="21370"/>
                    <a:pt x="18277" y="20977"/>
                    <a:pt x="21600" y="205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6" name="Line"/>
            <p:cNvSpPr/>
            <p:nvPr/>
          </p:nvSpPr>
          <p:spPr>
            <a:xfrm>
              <a:off x="3155950" y="827849"/>
              <a:ext cx="88900" cy="13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7" fill="norm" stroke="1" extrusionOk="0">
                  <a:moveTo>
                    <a:pt x="0" y="17310"/>
                  </a:moveTo>
                  <a:cubicBezTo>
                    <a:pt x="514" y="14037"/>
                    <a:pt x="1029" y="10764"/>
                    <a:pt x="2571" y="8146"/>
                  </a:cubicBezTo>
                  <a:cubicBezTo>
                    <a:pt x="4114" y="5528"/>
                    <a:pt x="6686" y="3564"/>
                    <a:pt x="9000" y="2092"/>
                  </a:cubicBezTo>
                  <a:cubicBezTo>
                    <a:pt x="11314" y="619"/>
                    <a:pt x="13371" y="-363"/>
                    <a:pt x="14400" y="128"/>
                  </a:cubicBezTo>
                  <a:cubicBezTo>
                    <a:pt x="15429" y="619"/>
                    <a:pt x="15429" y="2582"/>
                    <a:pt x="16457" y="6346"/>
                  </a:cubicBezTo>
                  <a:cubicBezTo>
                    <a:pt x="17486" y="10110"/>
                    <a:pt x="19543" y="15673"/>
                    <a:pt x="21600" y="212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7" name="Line"/>
            <p:cNvSpPr/>
            <p:nvPr/>
          </p:nvSpPr>
          <p:spPr>
            <a:xfrm>
              <a:off x="3147483" y="984250"/>
              <a:ext cx="103718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600" fill="norm" stroke="1" extrusionOk="0">
                  <a:moveTo>
                    <a:pt x="432" y="0"/>
                  </a:moveTo>
                  <a:cubicBezTo>
                    <a:pt x="0" y="5143"/>
                    <a:pt x="-432" y="10286"/>
                    <a:pt x="864" y="13371"/>
                  </a:cubicBezTo>
                  <a:cubicBezTo>
                    <a:pt x="2160" y="16457"/>
                    <a:pt x="5184" y="17486"/>
                    <a:pt x="8856" y="18514"/>
                  </a:cubicBezTo>
                  <a:cubicBezTo>
                    <a:pt x="12528" y="19543"/>
                    <a:pt x="16848" y="20571"/>
                    <a:pt x="2116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8" name="Line"/>
            <p:cNvSpPr/>
            <p:nvPr/>
          </p:nvSpPr>
          <p:spPr>
            <a:xfrm>
              <a:off x="3232150" y="939800"/>
              <a:ext cx="5080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9" name="Line"/>
            <p:cNvSpPr/>
            <p:nvPr/>
          </p:nvSpPr>
          <p:spPr>
            <a:xfrm>
              <a:off x="2964954" y="523786"/>
              <a:ext cx="165596" cy="297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530" fill="norm" stroke="1" extrusionOk="0">
                  <a:moveTo>
                    <a:pt x="12368" y="16321"/>
                  </a:moveTo>
                  <a:cubicBezTo>
                    <a:pt x="12095" y="15556"/>
                    <a:pt x="11821" y="14790"/>
                    <a:pt x="11001" y="14253"/>
                  </a:cubicBezTo>
                  <a:cubicBezTo>
                    <a:pt x="10181" y="13717"/>
                    <a:pt x="8814" y="13411"/>
                    <a:pt x="7310" y="13181"/>
                  </a:cubicBezTo>
                  <a:cubicBezTo>
                    <a:pt x="5806" y="12951"/>
                    <a:pt x="4166" y="12798"/>
                    <a:pt x="2799" y="13947"/>
                  </a:cubicBezTo>
                  <a:cubicBezTo>
                    <a:pt x="1432" y="15096"/>
                    <a:pt x="338" y="17547"/>
                    <a:pt x="64" y="19156"/>
                  </a:cubicBezTo>
                  <a:cubicBezTo>
                    <a:pt x="-209" y="20764"/>
                    <a:pt x="338" y="21530"/>
                    <a:pt x="2799" y="21530"/>
                  </a:cubicBezTo>
                  <a:cubicBezTo>
                    <a:pt x="5259" y="21530"/>
                    <a:pt x="9634" y="20764"/>
                    <a:pt x="12642" y="18236"/>
                  </a:cubicBezTo>
                  <a:cubicBezTo>
                    <a:pt x="15649" y="15709"/>
                    <a:pt x="17290" y="11419"/>
                    <a:pt x="17973" y="8279"/>
                  </a:cubicBezTo>
                  <a:cubicBezTo>
                    <a:pt x="18657" y="5139"/>
                    <a:pt x="18383" y="3147"/>
                    <a:pt x="17700" y="1845"/>
                  </a:cubicBezTo>
                  <a:cubicBezTo>
                    <a:pt x="17016" y="543"/>
                    <a:pt x="15923" y="-70"/>
                    <a:pt x="14829" y="7"/>
                  </a:cubicBezTo>
                  <a:cubicBezTo>
                    <a:pt x="13735" y="83"/>
                    <a:pt x="12642" y="849"/>
                    <a:pt x="11958" y="2841"/>
                  </a:cubicBezTo>
                  <a:cubicBezTo>
                    <a:pt x="11275" y="4832"/>
                    <a:pt x="11001" y="8049"/>
                    <a:pt x="12642" y="10653"/>
                  </a:cubicBezTo>
                  <a:cubicBezTo>
                    <a:pt x="14282" y="13258"/>
                    <a:pt x="17837" y="15249"/>
                    <a:pt x="21391" y="172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0" name="Line"/>
            <p:cNvSpPr/>
            <p:nvPr/>
          </p:nvSpPr>
          <p:spPr>
            <a:xfrm>
              <a:off x="2139950" y="1022350"/>
              <a:ext cx="10160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0" y="15600"/>
                    <a:pt x="900" y="9600"/>
                    <a:pt x="2025" y="5700"/>
                  </a:cubicBezTo>
                  <a:cubicBezTo>
                    <a:pt x="3150" y="1800"/>
                    <a:pt x="4950" y="0"/>
                    <a:pt x="6750" y="0"/>
                  </a:cubicBezTo>
                  <a:cubicBezTo>
                    <a:pt x="8550" y="0"/>
                    <a:pt x="10350" y="1800"/>
                    <a:pt x="11475" y="4200"/>
                  </a:cubicBezTo>
                  <a:cubicBezTo>
                    <a:pt x="12600" y="6600"/>
                    <a:pt x="13050" y="9600"/>
                    <a:pt x="13725" y="12600"/>
                  </a:cubicBezTo>
                  <a:cubicBezTo>
                    <a:pt x="14400" y="15600"/>
                    <a:pt x="15300" y="18600"/>
                    <a:pt x="16650" y="20100"/>
                  </a:cubicBezTo>
                  <a:cubicBezTo>
                    <a:pt x="18000" y="21600"/>
                    <a:pt x="19800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1" name="Line"/>
            <p:cNvSpPr/>
            <p:nvPr/>
          </p:nvSpPr>
          <p:spPr>
            <a:xfrm>
              <a:off x="2171700" y="1041400"/>
              <a:ext cx="6350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2" name="Line"/>
            <p:cNvSpPr/>
            <p:nvPr/>
          </p:nvSpPr>
          <p:spPr>
            <a:xfrm>
              <a:off x="2114550" y="1257300"/>
              <a:ext cx="1143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3" name="Line"/>
            <p:cNvSpPr/>
            <p:nvPr/>
          </p:nvSpPr>
          <p:spPr>
            <a:xfrm>
              <a:off x="2158999" y="1231900"/>
              <a:ext cx="11430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4" name="Line"/>
            <p:cNvSpPr/>
            <p:nvPr/>
          </p:nvSpPr>
          <p:spPr>
            <a:xfrm>
              <a:off x="1968963" y="861158"/>
              <a:ext cx="164638" cy="4077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1" h="21227" fill="norm" stroke="1" extrusionOk="0">
                  <a:moveTo>
                    <a:pt x="11281" y="15005"/>
                  </a:moveTo>
                  <a:cubicBezTo>
                    <a:pt x="9931" y="14895"/>
                    <a:pt x="8581" y="14785"/>
                    <a:pt x="6421" y="15280"/>
                  </a:cubicBezTo>
                  <a:cubicBezTo>
                    <a:pt x="4261" y="15776"/>
                    <a:pt x="1291" y="16878"/>
                    <a:pt x="346" y="18091"/>
                  </a:cubicBezTo>
                  <a:cubicBezTo>
                    <a:pt x="-599" y="19303"/>
                    <a:pt x="481" y="20625"/>
                    <a:pt x="2506" y="21066"/>
                  </a:cubicBezTo>
                  <a:cubicBezTo>
                    <a:pt x="4531" y="21507"/>
                    <a:pt x="7501" y="21066"/>
                    <a:pt x="10336" y="19468"/>
                  </a:cubicBezTo>
                  <a:cubicBezTo>
                    <a:pt x="13171" y="17870"/>
                    <a:pt x="15871" y="15115"/>
                    <a:pt x="16951" y="12195"/>
                  </a:cubicBezTo>
                  <a:cubicBezTo>
                    <a:pt x="18031" y="9274"/>
                    <a:pt x="17491" y="6189"/>
                    <a:pt x="16816" y="4260"/>
                  </a:cubicBezTo>
                  <a:cubicBezTo>
                    <a:pt x="16141" y="2331"/>
                    <a:pt x="15331" y="1560"/>
                    <a:pt x="14251" y="954"/>
                  </a:cubicBezTo>
                  <a:cubicBezTo>
                    <a:pt x="13171" y="348"/>
                    <a:pt x="11821" y="-93"/>
                    <a:pt x="11146" y="17"/>
                  </a:cubicBezTo>
                  <a:cubicBezTo>
                    <a:pt x="10471" y="127"/>
                    <a:pt x="10471" y="789"/>
                    <a:pt x="11281" y="2497"/>
                  </a:cubicBezTo>
                  <a:cubicBezTo>
                    <a:pt x="12091" y="4205"/>
                    <a:pt x="13711" y="6960"/>
                    <a:pt x="15466" y="8944"/>
                  </a:cubicBezTo>
                  <a:cubicBezTo>
                    <a:pt x="17221" y="10927"/>
                    <a:pt x="19111" y="12140"/>
                    <a:pt x="21001" y="133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5" name="Line"/>
            <p:cNvSpPr/>
            <p:nvPr/>
          </p:nvSpPr>
          <p:spPr>
            <a:xfrm>
              <a:off x="6362720" y="511935"/>
              <a:ext cx="241280" cy="480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335" fill="norm" stroke="1" extrusionOk="0">
                  <a:moveTo>
                    <a:pt x="11171" y="16448"/>
                  </a:moveTo>
                  <a:cubicBezTo>
                    <a:pt x="11357" y="15227"/>
                    <a:pt x="11543" y="14006"/>
                    <a:pt x="11357" y="13208"/>
                  </a:cubicBezTo>
                  <a:cubicBezTo>
                    <a:pt x="11171" y="12409"/>
                    <a:pt x="10612" y="12034"/>
                    <a:pt x="9402" y="12034"/>
                  </a:cubicBezTo>
                  <a:cubicBezTo>
                    <a:pt x="8192" y="12034"/>
                    <a:pt x="6329" y="12409"/>
                    <a:pt x="4467" y="13677"/>
                  </a:cubicBezTo>
                  <a:cubicBezTo>
                    <a:pt x="2605" y="14945"/>
                    <a:pt x="743" y="17105"/>
                    <a:pt x="185" y="18608"/>
                  </a:cubicBezTo>
                  <a:cubicBezTo>
                    <a:pt x="-374" y="20110"/>
                    <a:pt x="371" y="20956"/>
                    <a:pt x="1954" y="21237"/>
                  </a:cubicBezTo>
                  <a:cubicBezTo>
                    <a:pt x="3536" y="21519"/>
                    <a:pt x="5957" y="21237"/>
                    <a:pt x="8285" y="19782"/>
                  </a:cubicBezTo>
                  <a:cubicBezTo>
                    <a:pt x="10612" y="18326"/>
                    <a:pt x="12847" y="15696"/>
                    <a:pt x="14243" y="12691"/>
                  </a:cubicBezTo>
                  <a:cubicBezTo>
                    <a:pt x="15640" y="9686"/>
                    <a:pt x="16198" y="6305"/>
                    <a:pt x="16478" y="4333"/>
                  </a:cubicBezTo>
                  <a:cubicBezTo>
                    <a:pt x="16757" y="2361"/>
                    <a:pt x="16757" y="1797"/>
                    <a:pt x="16571" y="1234"/>
                  </a:cubicBezTo>
                  <a:cubicBezTo>
                    <a:pt x="16385" y="670"/>
                    <a:pt x="16012" y="107"/>
                    <a:pt x="15454" y="13"/>
                  </a:cubicBezTo>
                  <a:cubicBezTo>
                    <a:pt x="14895" y="-81"/>
                    <a:pt x="14150" y="295"/>
                    <a:pt x="13592" y="2126"/>
                  </a:cubicBezTo>
                  <a:cubicBezTo>
                    <a:pt x="13033" y="3957"/>
                    <a:pt x="12660" y="7244"/>
                    <a:pt x="12940" y="10202"/>
                  </a:cubicBezTo>
                  <a:cubicBezTo>
                    <a:pt x="13219" y="13161"/>
                    <a:pt x="14150" y="15790"/>
                    <a:pt x="15640" y="17528"/>
                  </a:cubicBezTo>
                  <a:cubicBezTo>
                    <a:pt x="17129" y="19265"/>
                    <a:pt x="19178" y="20110"/>
                    <a:pt x="21226" y="209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6" name="Line"/>
            <p:cNvSpPr/>
            <p:nvPr/>
          </p:nvSpPr>
          <p:spPr>
            <a:xfrm>
              <a:off x="6794537" y="698500"/>
              <a:ext cx="196813" cy="234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6" h="21600" fill="norm" stroke="1" extrusionOk="0">
                  <a:moveTo>
                    <a:pt x="21366" y="0"/>
                  </a:moveTo>
                  <a:cubicBezTo>
                    <a:pt x="16540" y="3697"/>
                    <a:pt x="11715" y="7395"/>
                    <a:pt x="8268" y="10119"/>
                  </a:cubicBezTo>
                  <a:cubicBezTo>
                    <a:pt x="4821" y="12843"/>
                    <a:pt x="2753" y="14595"/>
                    <a:pt x="1489" y="16151"/>
                  </a:cubicBezTo>
                  <a:cubicBezTo>
                    <a:pt x="226" y="17708"/>
                    <a:pt x="-234" y="19070"/>
                    <a:pt x="111" y="19849"/>
                  </a:cubicBezTo>
                  <a:cubicBezTo>
                    <a:pt x="455" y="20627"/>
                    <a:pt x="1604" y="20822"/>
                    <a:pt x="4706" y="21016"/>
                  </a:cubicBezTo>
                  <a:cubicBezTo>
                    <a:pt x="7809" y="21211"/>
                    <a:pt x="12864" y="21405"/>
                    <a:pt x="1791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7" name="Line"/>
            <p:cNvSpPr/>
            <p:nvPr/>
          </p:nvSpPr>
          <p:spPr>
            <a:xfrm>
              <a:off x="6806070" y="996950"/>
              <a:ext cx="191631" cy="16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600" fill="norm" stroke="1" extrusionOk="0">
                  <a:moveTo>
                    <a:pt x="2975" y="0"/>
                  </a:moveTo>
                  <a:cubicBezTo>
                    <a:pt x="1551" y="5400"/>
                    <a:pt x="126" y="10800"/>
                    <a:pt x="8" y="14850"/>
                  </a:cubicBezTo>
                  <a:cubicBezTo>
                    <a:pt x="-111" y="18900"/>
                    <a:pt x="1076" y="21600"/>
                    <a:pt x="4874" y="21600"/>
                  </a:cubicBezTo>
                  <a:cubicBezTo>
                    <a:pt x="8671" y="21600"/>
                    <a:pt x="15080" y="18900"/>
                    <a:pt x="21489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8" name="Line"/>
            <p:cNvSpPr/>
            <p:nvPr/>
          </p:nvSpPr>
          <p:spPr>
            <a:xfrm>
              <a:off x="7315200" y="698015"/>
              <a:ext cx="234950" cy="231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9" fill="norm" stroke="1" extrusionOk="0">
                  <a:moveTo>
                    <a:pt x="0" y="7114"/>
                  </a:moveTo>
                  <a:cubicBezTo>
                    <a:pt x="973" y="6329"/>
                    <a:pt x="1946" y="5544"/>
                    <a:pt x="2432" y="5740"/>
                  </a:cubicBezTo>
                  <a:cubicBezTo>
                    <a:pt x="2919" y="5936"/>
                    <a:pt x="2919" y="7114"/>
                    <a:pt x="2724" y="9569"/>
                  </a:cubicBezTo>
                  <a:cubicBezTo>
                    <a:pt x="2530" y="12024"/>
                    <a:pt x="2141" y="15754"/>
                    <a:pt x="1849" y="18111"/>
                  </a:cubicBezTo>
                  <a:cubicBezTo>
                    <a:pt x="1557" y="20467"/>
                    <a:pt x="1362" y="21449"/>
                    <a:pt x="1168" y="21449"/>
                  </a:cubicBezTo>
                  <a:cubicBezTo>
                    <a:pt x="973" y="21449"/>
                    <a:pt x="778" y="20467"/>
                    <a:pt x="1265" y="17031"/>
                  </a:cubicBezTo>
                  <a:cubicBezTo>
                    <a:pt x="1751" y="13594"/>
                    <a:pt x="2919" y="7704"/>
                    <a:pt x="3892" y="4365"/>
                  </a:cubicBezTo>
                  <a:cubicBezTo>
                    <a:pt x="4865" y="1027"/>
                    <a:pt x="5643" y="242"/>
                    <a:pt x="6519" y="45"/>
                  </a:cubicBezTo>
                  <a:cubicBezTo>
                    <a:pt x="7395" y="-151"/>
                    <a:pt x="8368" y="242"/>
                    <a:pt x="9049" y="2304"/>
                  </a:cubicBezTo>
                  <a:cubicBezTo>
                    <a:pt x="9730" y="4365"/>
                    <a:pt x="10119" y="8096"/>
                    <a:pt x="10314" y="10453"/>
                  </a:cubicBezTo>
                  <a:cubicBezTo>
                    <a:pt x="10508" y="12809"/>
                    <a:pt x="10508" y="13791"/>
                    <a:pt x="10800" y="13594"/>
                  </a:cubicBezTo>
                  <a:cubicBezTo>
                    <a:pt x="11092" y="13398"/>
                    <a:pt x="11676" y="12024"/>
                    <a:pt x="12551" y="10354"/>
                  </a:cubicBezTo>
                  <a:cubicBezTo>
                    <a:pt x="13427" y="8685"/>
                    <a:pt x="14595" y="6722"/>
                    <a:pt x="15762" y="5544"/>
                  </a:cubicBezTo>
                  <a:cubicBezTo>
                    <a:pt x="16930" y="4365"/>
                    <a:pt x="18097" y="3973"/>
                    <a:pt x="18876" y="4365"/>
                  </a:cubicBezTo>
                  <a:cubicBezTo>
                    <a:pt x="19654" y="4758"/>
                    <a:pt x="20043" y="5936"/>
                    <a:pt x="20432" y="8391"/>
                  </a:cubicBezTo>
                  <a:cubicBezTo>
                    <a:pt x="20822" y="10845"/>
                    <a:pt x="21211" y="14576"/>
                    <a:pt x="21600" y="183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9" name="Line"/>
            <p:cNvSpPr/>
            <p:nvPr/>
          </p:nvSpPr>
          <p:spPr>
            <a:xfrm>
              <a:off x="7586899" y="718640"/>
              <a:ext cx="141052" cy="1767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215" fill="norm" stroke="1" extrusionOk="0">
                  <a:moveTo>
                    <a:pt x="15449" y="8255"/>
                  </a:moveTo>
                  <a:cubicBezTo>
                    <a:pt x="15767" y="6984"/>
                    <a:pt x="16085" y="5714"/>
                    <a:pt x="16243" y="4189"/>
                  </a:cubicBezTo>
                  <a:cubicBezTo>
                    <a:pt x="16402" y="2664"/>
                    <a:pt x="16402" y="886"/>
                    <a:pt x="14973" y="250"/>
                  </a:cubicBezTo>
                  <a:cubicBezTo>
                    <a:pt x="13543" y="-385"/>
                    <a:pt x="10685" y="123"/>
                    <a:pt x="7826" y="2537"/>
                  </a:cubicBezTo>
                  <a:cubicBezTo>
                    <a:pt x="4967" y="4951"/>
                    <a:pt x="2108" y="9271"/>
                    <a:pt x="838" y="12067"/>
                  </a:cubicBezTo>
                  <a:cubicBezTo>
                    <a:pt x="-433" y="14862"/>
                    <a:pt x="-115" y="16133"/>
                    <a:pt x="838" y="16768"/>
                  </a:cubicBezTo>
                  <a:cubicBezTo>
                    <a:pt x="1791" y="17403"/>
                    <a:pt x="3379" y="17403"/>
                    <a:pt x="5126" y="16641"/>
                  </a:cubicBezTo>
                  <a:cubicBezTo>
                    <a:pt x="6873" y="15879"/>
                    <a:pt x="8779" y="14354"/>
                    <a:pt x="10367" y="13083"/>
                  </a:cubicBezTo>
                  <a:cubicBezTo>
                    <a:pt x="11955" y="11813"/>
                    <a:pt x="13226" y="10796"/>
                    <a:pt x="13861" y="10923"/>
                  </a:cubicBezTo>
                  <a:cubicBezTo>
                    <a:pt x="14496" y="11050"/>
                    <a:pt x="14496" y="12321"/>
                    <a:pt x="15608" y="14227"/>
                  </a:cubicBezTo>
                  <a:cubicBezTo>
                    <a:pt x="16720" y="16133"/>
                    <a:pt x="18943" y="18674"/>
                    <a:pt x="21167" y="212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0" name="Line"/>
            <p:cNvSpPr/>
            <p:nvPr/>
          </p:nvSpPr>
          <p:spPr>
            <a:xfrm>
              <a:off x="7759700" y="762000"/>
              <a:ext cx="101600" cy="171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1" name="Line"/>
            <p:cNvSpPr/>
            <p:nvPr/>
          </p:nvSpPr>
          <p:spPr>
            <a:xfrm>
              <a:off x="7734300" y="781050"/>
              <a:ext cx="133350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3948"/>
                    <a:pt x="11314" y="7897"/>
                    <a:pt x="7714" y="11497"/>
                  </a:cubicBezTo>
                  <a:cubicBezTo>
                    <a:pt x="4114" y="15097"/>
                    <a:pt x="2057" y="1834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2" name="Line"/>
            <p:cNvSpPr/>
            <p:nvPr/>
          </p:nvSpPr>
          <p:spPr>
            <a:xfrm>
              <a:off x="8065664" y="570615"/>
              <a:ext cx="132187" cy="400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7" h="21421" fill="norm" stroke="1" extrusionOk="0">
                  <a:moveTo>
                    <a:pt x="21077" y="1404"/>
                  </a:moveTo>
                  <a:cubicBezTo>
                    <a:pt x="20065" y="952"/>
                    <a:pt x="19052" y="500"/>
                    <a:pt x="17702" y="217"/>
                  </a:cubicBezTo>
                  <a:cubicBezTo>
                    <a:pt x="16352" y="-66"/>
                    <a:pt x="14664" y="-179"/>
                    <a:pt x="12808" y="556"/>
                  </a:cubicBezTo>
                  <a:cubicBezTo>
                    <a:pt x="10952" y="1291"/>
                    <a:pt x="8927" y="2874"/>
                    <a:pt x="6396" y="5249"/>
                  </a:cubicBezTo>
                  <a:cubicBezTo>
                    <a:pt x="3864" y="7624"/>
                    <a:pt x="827" y="10791"/>
                    <a:pt x="152" y="13561"/>
                  </a:cubicBezTo>
                  <a:cubicBezTo>
                    <a:pt x="-523" y="16332"/>
                    <a:pt x="1164" y="18707"/>
                    <a:pt x="3021" y="19951"/>
                  </a:cubicBezTo>
                  <a:cubicBezTo>
                    <a:pt x="4877" y="21195"/>
                    <a:pt x="6902" y="21308"/>
                    <a:pt x="8927" y="214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3" name="Line"/>
            <p:cNvSpPr/>
            <p:nvPr/>
          </p:nvSpPr>
          <p:spPr>
            <a:xfrm>
              <a:off x="8184003" y="594783"/>
              <a:ext cx="197147" cy="3640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600" fill="norm" stroke="1" extrusionOk="0">
                  <a:moveTo>
                    <a:pt x="13765" y="13688"/>
                  </a:moveTo>
                  <a:cubicBezTo>
                    <a:pt x="10809" y="13437"/>
                    <a:pt x="7853" y="13186"/>
                    <a:pt x="5466" y="13814"/>
                  </a:cubicBezTo>
                  <a:cubicBezTo>
                    <a:pt x="3079" y="14442"/>
                    <a:pt x="1260" y="15949"/>
                    <a:pt x="464" y="17016"/>
                  </a:cubicBezTo>
                  <a:cubicBezTo>
                    <a:pt x="-332" y="18084"/>
                    <a:pt x="-105" y="18712"/>
                    <a:pt x="1146" y="19214"/>
                  </a:cubicBezTo>
                  <a:cubicBezTo>
                    <a:pt x="2396" y="19716"/>
                    <a:pt x="4670" y="20093"/>
                    <a:pt x="7512" y="19214"/>
                  </a:cubicBezTo>
                  <a:cubicBezTo>
                    <a:pt x="10354" y="18335"/>
                    <a:pt x="13765" y="16200"/>
                    <a:pt x="16152" y="13312"/>
                  </a:cubicBezTo>
                  <a:cubicBezTo>
                    <a:pt x="18540" y="10423"/>
                    <a:pt x="19904" y="6781"/>
                    <a:pt x="20586" y="4647"/>
                  </a:cubicBezTo>
                  <a:cubicBezTo>
                    <a:pt x="21268" y="2512"/>
                    <a:pt x="21268" y="1884"/>
                    <a:pt x="21041" y="1256"/>
                  </a:cubicBezTo>
                  <a:cubicBezTo>
                    <a:pt x="20813" y="628"/>
                    <a:pt x="20359" y="0"/>
                    <a:pt x="19676" y="0"/>
                  </a:cubicBezTo>
                  <a:cubicBezTo>
                    <a:pt x="18994" y="0"/>
                    <a:pt x="18085" y="628"/>
                    <a:pt x="17175" y="2637"/>
                  </a:cubicBezTo>
                  <a:cubicBezTo>
                    <a:pt x="16266" y="4647"/>
                    <a:pt x="15356" y="8037"/>
                    <a:pt x="15356" y="11428"/>
                  </a:cubicBezTo>
                  <a:cubicBezTo>
                    <a:pt x="15356" y="14819"/>
                    <a:pt x="16266" y="18209"/>
                    <a:pt x="1717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4" name="Line"/>
            <p:cNvSpPr/>
            <p:nvPr/>
          </p:nvSpPr>
          <p:spPr>
            <a:xfrm>
              <a:off x="8420100" y="914400"/>
              <a:ext cx="63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5" name="Line"/>
            <p:cNvSpPr/>
            <p:nvPr/>
          </p:nvSpPr>
          <p:spPr>
            <a:xfrm>
              <a:off x="8566149" y="971550"/>
              <a:ext cx="3810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6" name="Line"/>
            <p:cNvSpPr/>
            <p:nvPr/>
          </p:nvSpPr>
          <p:spPr>
            <a:xfrm>
              <a:off x="8780474" y="586628"/>
              <a:ext cx="197700" cy="4237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302" fill="norm" stroke="1" extrusionOk="0">
                  <a:moveTo>
                    <a:pt x="13812" y="17115"/>
                  </a:moveTo>
                  <a:cubicBezTo>
                    <a:pt x="10856" y="16583"/>
                    <a:pt x="7900" y="16051"/>
                    <a:pt x="5627" y="16264"/>
                  </a:cubicBezTo>
                  <a:cubicBezTo>
                    <a:pt x="3353" y="16477"/>
                    <a:pt x="1761" y="17435"/>
                    <a:pt x="852" y="18179"/>
                  </a:cubicBezTo>
                  <a:cubicBezTo>
                    <a:pt x="-58" y="18924"/>
                    <a:pt x="-285" y="19456"/>
                    <a:pt x="397" y="20095"/>
                  </a:cubicBezTo>
                  <a:cubicBezTo>
                    <a:pt x="1079" y="20733"/>
                    <a:pt x="2671" y="21478"/>
                    <a:pt x="4717" y="21265"/>
                  </a:cubicBezTo>
                  <a:cubicBezTo>
                    <a:pt x="6763" y="21052"/>
                    <a:pt x="9264" y="19882"/>
                    <a:pt x="11879" y="17435"/>
                  </a:cubicBezTo>
                  <a:cubicBezTo>
                    <a:pt x="14494" y="14987"/>
                    <a:pt x="17222" y="11263"/>
                    <a:pt x="18814" y="8390"/>
                  </a:cubicBezTo>
                  <a:cubicBezTo>
                    <a:pt x="20406" y="5517"/>
                    <a:pt x="20860" y="3496"/>
                    <a:pt x="21088" y="2166"/>
                  </a:cubicBezTo>
                  <a:cubicBezTo>
                    <a:pt x="21315" y="836"/>
                    <a:pt x="21315" y="197"/>
                    <a:pt x="20860" y="38"/>
                  </a:cubicBezTo>
                  <a:cubicBezTo>
                    <a:pt x="20406" y="-122"/>
                    <a:pt x="19496" y="197"/>
                    <a:pt x="18132" y="1580"/>
                  </a:cubicBezTo>
                  <a:cubicBezTo>
                    <a:pt x="16768" y="2964"/>
                    <a:pt x="14949" y="5411"/>
                    <a:pt x="14494" y="8284"/>
                  </a:cubicBezTo>
                  <a:cubicBezTo>
                    <a:pt x="14039" y="11157"/>
                    <a:pt x="14949" y="14455"/>
                    <a:pt x="15858" y="177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7" name="Line"/>
            <p:cNvSpPr/>
            <p:nvPr/>
          </p:nvSpPr>
          <p:spPr>
            <a:xfrm>
              <a:off x="9000304" y="937642"/>
              <a:ext cx="137347" cy="127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1047" fill="norm" stroke="1" extrusionOk="0">
                  <a:moveTo>
                    <a:pt x="1600" y="4535"/>
                  </a:moveTo>
                  <a:cubicBezTo>
                    <a:pt x="1927" y="2793"/>
                    <a:pt x="2254" y="1052"/>
                    <a:pt x="3236" y="355"/>
                  </a:cubicBezTo>
                  <a:cubicBezTo>
                    <a:pt x="4218" y="-342"/>
                    <a:pt x="5854" y="6"/>
                    <a:pt x="6836" y="1226"/>
                  </a:cubicBezTo>
                  <a:cubicBezTo>
                    <a:pt x="7818" y="2445"/>
                    <a:pt x="8145" y="4535"/>
                    <a:pt x="7163" y="7323"/>
                  </a:cubicBezTo>
                  <a:cubicBezTo>
                    <a:pt x="6181" y="10110"/>
                    <a:pt x="3891" y="13593"/>
                    <a:pt x="2254" y="16032"/>
                  </a:cubicBezTo>
                  <a:cubicBezTo>
                    <a:pt x="618" y="18471"/>
                    <a:pt x="-364" y="19864"/>
                    <a:pt x="127" y="20561"/>
                  </a:cubicBezTo>
                  <a:cubicBezTo>
                    <a:pt x="618" y="21258"/>
                    <a:pt x="2581" y="21258"/>
                    <a:pt x="6345" y="20213"/>
                  </a:cubicBezTo>
                  <a:cubicBezTo>
                    <a:pt x="10109" y="19168"/>
                    <a:pt x="15672" y="17077"/>
                    <a:pt x="21236" y="149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8" name="Line"/>
            <p:cNvSpPr/>
            <p:nvPr/>
          </p:nvSpPr>
          <p:spPr>
            <a:xfrm>
              <a:off x="9182100" y="622300"/>
              <a:ext cx="101342" cy="495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8" h="21600" fill="norm" stroke="1" extrusionOk="0">
                  <a:moveTo>
                    <a:pt x="5082" y="0"/>
                  </a:moveTo>
                  <a:cubicBezTo>
                    <a:pt x="9741" y="2492"/>
                    <a:pt x="14400" y="4985"/>
                    <a:pt x="17365" y="7708"/>
                  </a:cubicBezTo>
                  <a:cubicBezTo>
                    <a:pt x="20329" y="10431"/>
                    <a:pt x="21600" y="13385"/>
                    <a:pt x="18424" y="15738"/>
                  </a:cubicBezTo>
                  <a:cubicBezTo>
                    <a:pt x="15247" y="18092"/>
                    <a:pt x="7624" y="1984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9" name="Line"/>
            <p:cNvSpPr/>
            <p:nvPr/>
          </p:nvSpPr>
          <p:spPr>
            <a:xfrm>
              <a:off x="7224183" y="1316566"/>
              <a:ext cx="1965396" cy="93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600" fill="norm" stroke="1" extrusionOk="0">
                  <a:moveTo>
                    <a:pt x="372" y="21600"/>
                  </a:moveTo>
                  <a:cubicBezTo>
                    <a:pt x="186" y="20127"/>
                    <a:pt x="0" y="18655"/>
                    <a:pt x="0" y="17673"/>
                  </a:cubicBezTo>
                  <a:cubicBezTo>
                    <a:pt x="0" y="16691"/>
                    <a:pt x="186" y="16200"/>
                    <a:pt x="698" y="15709"/>
                  </a:cubicBezTo>
                  <a:cubicBezTo>
                    <a:pt x="1209" y="15218"/>
                    <a:pt x="2046" y="14727"/>
                    <a:pt x="2848" y="13991"/>
                  </a:cubicBezTo>
                  <a:cubicBezTo>
                    <a:pt x="3650" y="13255"/>
                    <a:pt x="4418" y="12273"/>
                    <a:pt x="5278" y="11291"/>
                  </a:cubicBezTo>
                  <a:cubicBezTo>
                    <a:pt x="6138" y="10309"/>
                    <a:pt x="7091" y="9327"/>
                    <a:pt x="8022" y="8345"/>
                  </a:cubicBezTo>
                  <a:cubicBezTo>
                    <a:pt x="8952" y="7364"/>
                    <a:pt x="9858" y="6382"/>
                    <a:pt x="10765" y="5400"/>
                  </a:cubicBezTo>
                  <a:cubicBezTo>
                    <a:pt x="11672" y="4418"/>
                    <a:pt x="12579" y="3436"/>
                    <a:pt x="13474" y="2945"/>
                  </a:cubicBezTo>
                  <a:cubicBezTo>
                    <a:pt x="14369" y="2455"/>
                    <a:pt x="15253" y="2455"/>
                    <a:pt x="16171" y="2455"/>
                  </a:cubicBezTo>
                  <a:cubicBezTo>
                    <a:pt x="17089" y="2455"/>
                    <a:pt x="18043" y="2455"/>
                    <a:pt x="18915" y="2700"/>
                  </a:cubicBezTo>
                  <a:cubicBezTo>
                    <a:pt x="19786" y="2945"/>
                    <a:pt x="20577" y="3436"/>
                    <a:pt x="21030" y="3682"/>
                  </a:cubicBezTo>
                  <a:cubicBezTo>
                    <a:pt x="21484" y="3927"/>
                    <a:pt x="21600" y="3927"/>
                    <a:pt x="21588" y="3436"/>
                  </a:cubicBezTo>
                  <a:cubicBezTo>
                    <a:pt x="21577" y="2945"/>
                    <a:pt x="21437" y="1964"/>
                    <a:pt x="20856" y="1227"/>
                  </a:cubicBezTo>
                  <a:cubicBezTo>
                    <a:pt x="20275" y="491"/>
                    <a:pt x="19252" y="0"/>
                    <a:pt x="18240" y="0"/>
                  </a:cubicBezTo>
                  <a:cubicBezTo>
                    <a:pt x="17229" y="0"/>
                    <a:pt x="16229" y="491"/>
                    <a:pt x="15485" y="982"/>
                  </a:cubicBezTo>
                  <a:cubicBezTo>
                    <a:pt x="14741" y="1473"/>
                    <a:pt x="14253" y="1964"/>
                    <a:pt x="13764" y="2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0" name="Line"/>
            <p:cNvSpPr/>
            <p:nvPr/>
          </p:nvSpPr>
          <p:spPr>
            <a:xfrm>
              <a:off x="7585022" y="1377949"/>
              <a:ext cx="1228779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2" h="21600" fill="norm" stroke="1" extrusionOk="0">
                  <a:moveTo>
                    <a:pt x="3402" y="0"/>
                  </a:moveTo>
                  <a:cubicBezTo>
                    <a:pt x="2436" y="1800"/>
                    <a:pt x="1469" y="3600"/>
                    <a:pt x="856" y="4500"/>
                  </a:cubicBezTo>
                  <a:cubicBezTo>
                    <a:pt x="242" y="5400"/>
                    <a:pt x="-18" y="5400"/>
                    <a:pt x="1" y="4500"/>
                  </a:cubicBezTo>
                  <a:cubicBezTo>
                    <a:pt x="19" y="3600"/>
                    <a:pt x="317" y="1800"/>
                    <a:pt x="1227" y="900"/>
                  </a:cubicBezTo>
                  <a:cubicBezTo>
                    <a:pt x="2138" y="0"/>
                    <a:pt x="3663" y="0"/>
                    <a:pt x="5317" y="0"/>
                  </a:cubicBezTo>
                  <a:cubicBezTo>
                    <a:pt x="6971" y="0"/>
                    <a:pt x="8756" y="0"/>
                    <a:pt x="10410" y="1800"/>
                  </a:cubicBezTo>
                  <a:cubicBezTo>
                    <a:pt x="12065" y="3600"/>
                    <a:pt x="13589" y="7200"/>
                    <a:pt x="15150" y="9900"/>
                  </a:cubicBezTo>
                  <a:cubicBezTo>
                    <a:pt x="16712" y="12600"/>
                    <a:pt x="18310" y="14400"/>
                    <a:pt x="19389" y="16200"/>
                  </a:cubicBezTo>
                  <a:cubicBezTo>
                    <a:pt x="20467" y="18000"/>
                    <a:pt x="21024" y="19800"/>
                    <a:pt x="215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5" name="Drawing"/>
          <p:cNvGrpSpPr/>
          <p:nvPr/>
        </p:nvGrpSpPr>
        <p:grpSpPr>
          <a:xfrm>
            <a:off x="139700" y="1335378"/>
            <a:ext cx="12122150" cy="8335672"/>
            <a:chOff x="0" y="0"/>
            <a:chExt cx="12122150" cy="8335671"/>
          </a:xfrm>
        </p:grpSpPr>
        <p:sp>
          <p:nvSpPr>
            <p:cNvPr id="1153" name="Line"/>
            <p:cNvSpPr/>
            <p:nvPr/>
          </p:nvSpPr>
          <p:spPr>
            <a:xfrm>
              <a:off x="1949564" y="111165"/>
              <a:ext cx="160334" cy="312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6" h="21269" fill="norm" stroke="1" extrusionOk="0">
                  <a:moveTo>
                    <a:pt x="17257" y="4027"/>
                  </a:moveTo>
                  <a:cubicBezTo>
                    <a:pt x="16980" y="3307"/>
                    <a:pt x="16703" y="2587"/>
                    <a:pt x="16426" y="1867"/>
                  </a:cubicBezTo>
                  <a:cubicBezTo>
                    <a:pt x="16149" y="1147"/>
                    <a:pt x="15873" y="427"/>
                    <a:pt x="14903" y="139"/>
                  </a:cubicBezTo>
                  <a:cubicBezTo>
                    <a:pt x="13934" y="-149"/>
                    <a:pt x="12273" y="-5"/>
                    <a:pt x="10473" y="715"/>
                  </a:cubicBezTo>
                  <a:cubicBezTo>
                    <a:pt x="8673" y="1435"/>
                    <a:pt x="6734" y="2731"/>
                    <a:pt x="4934" y="5179"/>
                  </a:cubicBezTo>
                  <a:cubicBezTo>
                    <a:pt x="3134" y="7627"/>
                    <a:pt x="1473" y="11227"/>
                    <a:pt x="642" y="13747"/>
                  </a:cubicBezTo>
                  <a:cubicBezTo>
                    <a:pt x="-189" y="16267"/>
                    <a:pt x="-189" y="17707"/>
                    <a:pt x="503" y="18859"/>
                  </a:cubicBezTo>
                  <a:cubicBezTo>
                    <a:pt x="1196" y="20011"/>
                    <a:pt x="2580" y="20875"/>
                    <a:pt x="5211" y="21163"/>
                  </a:cubicBezTo>
                  <a:cubicBezTo>
                    <a:pt x="7842" y="21451"/>
                    <a:pt x="11719" y="21163"/>
                    <a:pt x="14765" y="20155"/>
                  </a:cubicBezTo>
                  <a:cubicBezTo>
                    <a:pt x="17811" y="19147"/>
                    <a:pt x="20026" y="17419"/>
                    <a:pt x="20719" y="14899"/>
                  </a:cubicBezTo>
                  <a:cubicBezTo>
                    <a:pt x="21411" y="12379"/>
                    <a:pt x="20580" y="9067"/>
                    <a:pt x="19749" y="7123"/>
                  </a:cubicBezTo>
                  <a:cubicBezTo>
                    <a:pt x="18919" y="5179"/>
                    <a:pt x="18088" y="4603"/>
                    <a:pt x="16980" y="4315"/>
                  </a:cubicBezTo>
                  <a:cubicBezTo>
                    <a:pt x="15873" y="4027"/>
                    <a:pt x="14488" y="4027"/>
                    <a:pt x="13380" y="4819"/>
                  </a:cubicBezTo>
                  <a:cubicBezTo>
                    <a:pt x="12273" y="5611"/>
                    <a:pt x="11442" y="7195"/>
                    <a:pt x="10611" y="87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4" name="Line"/>
            <p:cNvSpPr/>
            <p:nvPr/>
          </p:nvSpPr>
          <p:spPr>
            <a:xfrm>
              <a:off x="2041372" y="285145"/>
              <a:ext cx="141697" cy="1455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221" fill="norm" stroke="1" extrusionOk="0">
                  <a:moveTo>
                    <a:pt x="299" y="2707"/>
                  </a:moveTo>
                  <a:cubicBezTo>
                    <a:pt x="-18" y="1164"/>
                    <a:pt x="-336" y="-379"/>
                    <a:pt x="776" y="84"/>
                  </a:cubicBezTo>
                  <a:cubicBezTo>
                    <a:pt x="1888" y="547"/>
                    <a:pt x="4429" y="3015"/>
                    <a:pt x="8082" y="6872"/>
                  </a:cubicBezTo>
                  <a:cubicBezTo>
                    <a:pt x="11735" y="10730"/>
                    <a:pt x="16499" y="15975"/>
                    <a:pt x="21264" y="212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5" name="Line"/>
            <p:cNvSpPr/>
            <p:nvPr/>
          </p:nvSpPr>
          <p:spPr>
            <a:xfrm>
              <a:off x="2164018" y="118359"/>
              <a:ext cx="142017" cy="356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545" fill="norm" stroke="1" extrusionOk="0">
                  <a:moveTo>
                    <a:pt x="6671" y="840"/>
                  </a:moveTo>
                  <a:cubicBezTo>
                    <a:pt x="7941" y="456"/>
                    <a:pt x="9212" y="73"/>
                    <a:pt x="10641" y="9"/>
                  </a:cubicBezTo>
                  <a:cubicBezTo>
                    <a:pt x="12071" y="-55"/>
                    <a:pt x="13659" y="201"/>
                    <a:pt x="15882" y="2054"/>
                  </a:cubicBezTo>
                  <a:cubicBezTo>
                    <a:pt x="18106" y="3907"/>
                    <a:pt x="20965" y="7358"/>
                    <a:pt x="21282" y="10425"/>
                  </a:cubicBezTo>
                  <a:cubicBezTo>
                    <a:pt x="21600" y="13493"/>
                    <a:pt x="19376" y="16177"/>
                    <a:pt x="15406" y="17966"/>
                  </a:cubicBezTo>
                  <a:cubicBezTo>
                    <a:pt x="11435" y="19756"/>
                    <a:pt x="5718" y="20650"/>
                    <a:pt x="0" y="215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6" name="Line"/>
            <p:cNvSpPr/>
            <p:nvPr/>
          </p:nvSpPr>
          <p:spPr>
            <a:xfrm>
              <a:off x="1813244" y="169008"/>
              <a:ext cx="160275" cy="299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3" h="21394" fill="norm" stroke="1" extrusionOk="0">
                  <a:moveTo>
                    <a:pt x="15781" y="1456"/>
                  </a:moveTo>
                  <a:cubicBezTo>
                    <a:pt x="14688" y="1002"/>
                    <a:pt x="13594" y="549"/>
                    <a:pt x="12364" y="247"/>
                  </a:cubicBezTo>
                  <a:cubicBezTo>
                    <a:pt x="11133" y="-55"/>
                    <a:pt x="9766" y="-206"/>
                    <a:pt x="7716" y="549"/>
                  </a:cubicBezTo>
                  <a:cubicBezTo>
                    <a:pt x="5665" y="1304"/>
                    <a:pt x="2931" y="2966"/>
                    <a:pt x="1290" y="5609"/>
                  </a:cubicBezTo>
                  <a:cubicBezTo>
                    <a:pt x="-350" y="8253"/>
                    <a:pt x="-897" y="11878"/>
                    <a:pt x="2521" y="14672"/>
                  </a:cubicBezTo>
                  <a:cubicBezTo>
                    <a:pt x="5938" y="17467"/>
                    <a:pt x="13321" y="19430"/>
                    <a:pt x="20703" y="21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7" name="Line"/>
            <p:cNvSpPr/>
            <p:nvPr/>
          </p:nvSpPr>
          <p:spPr>
            <a:xfrm>
              <a:off x="2862518" y="114949"/>
              <a:ext cx="251357" cy="393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456" fill="norm" stroke="1" extrusionOk="0">
                  <a:moveTo>
                    <a:pt x="0" y="2331"/>
                  </a:moveTo>
                  <a:cubicBezTo>
                    <a:pt x="1071" y="4641"/>
                    <a:pt x="2142" y="6951"/>
                    <a:pt x="2767" y="9550"/>
                  </a:cubicBezTo>
                  <a:cubicBezTo>
                    <a:pt x="3392" y="12149"/>
                    <a:pt x="3570" y="15037"/>
                    <a:pt x="3838" y="17116"/>
                  </a:cubicBezTo>
                  <a:cubicBezTo>
                    <a:pt x="4106" y="19195"/>
                    <a:pt x="4463" y="20465"/>
                    <a:pt x="4641" y="20523"/>
                  </a:cubicBezTo>
                  <a:cubicBezTo>
                    <a:pt x="4820" y="20581"/>
                    <a:pt x="4820" y="19426"/>
                    <a:pt x="4641" y="16885"/>
                  </a:cubicBezTo>
                  <a:cubicBezTo>
                    <a:pt x="4463" y="14344"/>
                    <a:pt x="4106" y="10416"/>
                    <a:pt x="4017" y="7586"/>
                  </a:cubicBezTo>
                  <a:cubicBezTo>
                    <a:pt x="3927" y="4756"/>
                    <a:pt x="4106" y="3024"/>
                    <a:pt x="4463" y="1869"/>
                  </a:cubicBezTo>
                  <a:cubicBezTo>
                    <a:pt x="4820" y="714"/>
                    <a:pt x="5355" y="136"/>
                    <a:pt x="6962" y="21"/>
                  </a:cubicBezTo>
                  <a:cubicBezTo>
                    <a:pt x="8569" y="-95"/>
                    <a:pt x="11246" y="252"/>
                    <a:pt x="13745" y="1695"/>
                  </a:cubicBezTo>
                  <a:cubicBezTo>
                    <a:pt x="16245" y="3139"/>
                    <a:pt x="18565" y="5680"/>
                    <a:pt x="19904" y="8337"/>
                  </a:cubicBezTo>
                  <a:cubicBezTo>
                    <a:pt x="21243" y="10994"/>
                    <a:pt x="21600" y="13766"/>
                    <a:pt x="20707" y="15903"/>
                  </a:cubicBezTo>
                  <a:cubicBezTo>
                    <a:pt x="19815" y="18040"/>
                    <a:pt x="17673" y="19541"/>
                    <a:pt x="15531" y="20408"/>
                  </a:cubicBezTo>
                  <a:cubicBezTo>
                    <a:pt x="13388" y="21274"/>
                    <a:pt x="11246" y="21505"/>
                    <a:pt x="9818" y="21447"/>
                  </a:cubicBezTo>
                  <a:cubicBezTo>
                    <a:pt x="8390" y="21389"/>
                    <a:pt x="7676" y="21043"/>
                    <a:pt x="7408" y="20581"/>
                  </a:cubicBezTo>
                  <a:cubicBezTo>
                    <a:pt x="7140" y="20119"/>
                    <a:pt x="7319" y="19541"/>
                    <a:pt x="8033" y="19022"/>
                  </a:cubicBezTo>
                  <a:cubicBezTo>
                    <a:pt x="8747" y="18502"/>
                    <a:pt x="9997" y="18040"/>
                    <a:pt x="11246" y="175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8" name="Line"/>
            <p:cNvSpPr/>
            <p:nvPr/>
          </p:nvSpPr>
          <p:spPr>
            <a:xfrm>
              <a:off x="3338768" y="278309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9" name="Line"/>
            <p:cNvSpPr/>
            <p:nvPr/>
          </p:nvSpPr>
          <p:spPr>
            <a:xfrm>
              <a:off x="3345118" y="379909"/>
              <a:ext cx="133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0" name="Line"/>
            <p:cNvSpPr/>
            <p:nvPr/>
          </p:nvSpPr>
          <p:spPr>
            <a:xfrm>
              <a:off x="3668694" y="26125"/>
              <a:ext cx="127275" cy="5321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2" h="21464" fill="norm" stroke="1" extrusionOk="0">
                  <a:moveTo>
                    <a:pt x="20230" y="1208"/>
                  </a:moveTo>
                  <a:cubicBezTo>
                    <a:pt x="16689" y="781"/>
                    <a:pt x="13148" y="354"/>
                    <a:pt x="10315" y="140"/>
                  </a:cubicBezTo>
                  <a:cubicBezTo>
                    <a:pt x="7482" y="-73"/>
                    <a:pt x="5358" y="-73"/>
                    <a:pt x="3587" y="354"/>
                  </a:cubicBezTo>
                  <a:cubicBezTo>
                    <a:pt x="1817" y="781"/>
                    <a:pt x="400" y="1635"/>
                    <a:pt x="931" y="2488"/>
                  </a:cubicBezTo>
                  <a:cubicBezTo>
                    <a:pt x="1462" y="3342"/>
                    <a:pt x="3941" y="4196"/>
                    <a:pt x="6066" y="5348"/>
                  </a:cubicBezTo>
                  <a:cubicBezTo>
                    <a:pt x="8190" y="6501"/>
                    <a:pt x="9961" y="7952"/>
                    <a:pt x="9784" y="8934"/>
                  </a:cubicBezTo>
                  <a:cubicBezTo>
                    <a:pt x="9607" y="9916"/>
                    <a:pt x="7482" y="10428"/>
                    <a:pt x="5181" y="10727"/>
                  </a:cubicBezTo>
                  <a:cubicBezTo>
                    <a:pt x="2879" y="11026"/>
                    <a:pt x="400" y="11111"/>
                    <a:pt x="46" y="11111"/>
                  </a:cubicBezTo>
                  <a:cubicBezTo>
                    <a:pt x="-308" y="11111"/>
                    <a:pt x="1462" y="11026"/>
                    <a:pt x="2879" y="11154"/>
                  </a:cubicBezTo>
                  <a:cubicBezTo>
                    <a:pt x="4295" y="11282"/>
                    <a:pt x="5358" y="11623"/>
                    <a:pt x="5535" y="12648"/>
                  </a:cubicBezTo>
                  <a:cubicBezTo>
                    <a:pt x="5712" y="13672"/>
                    <a:pt x="5003" y="15380"/>
                    <a:pt x="4118" y="16831"/>
                  </a:cubicBezTo>
                  <a:cubicBezTo>
                    <a:pt x="3233" y="18283"/>
                    <a:pt x="2171" y="19478"/>
                    <a:pt x="2171" y="20246"/>
                  </a:cubicBezTo>
                  <a:cubicBezTo>
                    <a:pt x="2171" y="21015"/>
                    <a:pt x="3233" y="21356"/>
                    <a:pt x="6597" y="21442"/>
                  </a:cubicBezTo>
                  <a:cubicBezTo>
                    <a:pt x="9961" y="21527"/>
                    <a:pt x="15626" y="21356"/>
                    <a:pt x="21292" y="21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1" name="Line"/>
            <p:cNvSpPr/>
            <p:nvPr/>
          </p:nvSpPr>
          <p:spPr>
            <a:xfrm>
              <a:off x="3937041" y="177651"/>
              <a:ext cx="149607" cy="283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4" h="21397" fill="norm" stroke="1" extrusionOk="0">
                  <a:moveTo>
                    <a:pt x="13123" y="889"/>
                  </a:moveTo>
                  <a:cubicBezTo>
                    <a:pt x="11940" y="409"/>
                    <a:pt x="10756" y="-71"/>
                    <a:pt x="9572" y="9"/>
                  </a:cubicBezTo>
                  <a:cubicBezTo>
                    <a:pt x="8389" y="89"/>
                    <a:pt x="7205" y="729"/>
                    <a:pt x="5578" y="3209"/>
                  </a:cubicBezTo>
                  <a:cubicBezTo>
                    <a:pt x="3950" y="5689"/>
                    <a:pt x="1879" y="10009"/>
                    <a:pt x="844" y="13049"/>
                  </a:cubicBezTo>
                  <a:cubicBezTo>
                    <a:pt x="-192" y="16089"/>
                    <a:pt x="-192" y="17849"/>
                    <a:pt x="400" y="19129"/>
                  </a:cubicBezTo>
                  <a:cubicBezTo>
                    <a:pt x="992" y="20409"/>
                    <a:pt x="2175" y="21209"/>
                    <a:pt x="4542" y="21369"/>
                  </a:cubicBezTo>
                  <a:cubicBezTo>
                    <a:pt x="6909" y="21529"/>
                    <a:pt x="10460" y="21049"/>
                    <a:pt x="13567" y="19129"/>
                  </a:cubicBezTo>
                  <a:cubicBezTo>
                    <a:pt x="16674" y="17209"/>
                    <a:pt x="19337" y="13849"/>
                    <a:pt x="20372" y="10729"/>
                  </a:cubicBezTo>
                  <a:cubicBezTo>
                    <a:pt x="21408" y="7609"/>
                    <a:pt x="20816" y="4729"/>
                    <a:pt x="19781" y="3129"/>
                  </a:cubicBezTo>
                  <a:cubicBezTo>
                    <a:pt x="18745" y="1529"/>
                    <a:pt x="17266" y="1209"/>
                    <a:pt x="15490" y="1609"/>
                  </a:cubicBezTo>
                  <a:cubicBezTo>
                    <a:pt x="13715" y="2009"/>
                    <a:pt x="11644" y="3129"/>
                    <a:pt x="10608" y="4249"/>
                  </a:cubicBezTo>
                  <a:cubicBezTo>
                    <a:pt x="9572" y="5369"/>
                    <a:pt x="9572" y="6489"/>
                    <a:pt x="9572" y="76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2" name="Line"/>
            <p:cNvSpPr/>
            <p:nvPr/>
          </p:nvSpPr>
          <p:spPr>
            <a:xfrm>
              <a:off x="4202368" y="367209"/>
              <a:ext cx="63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3" name="Line"/>
            <p:cNvSpPr/>
            <p:nvPr/>
          </p:nvSpPr>
          <p:spPr>
            <a:xfrm>
              <a:off x="4303968" y="151934"/>
              <a:ext cx="118534" cy="335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5" h="21560" fill="norm" stroke="1" extrusionOk="0">
                  <a:moveTo>
                    <a:pt x="0" y="2813"/>
                  </a:moveTo>
                  <a:cubicBezTo>
                    <a:pt x="372" y="1998"/>
                    <a:pt x="745" y="1183"/>
                    <a:pt x="1862" y="707"/>
                  </a:cubicBezTo>
                  <a:cubicBezTo>
                    <a:pt x="2979" y="232"/>
                    <a:pt x="4841" y="96"/>
                    <a:pt x="6703" y="28"/>
                  </a:cubicBezTo>
                  <a:cubicBezTo>
                    <a:pt x="8566" y="-40"/>
                    <a:pt x="10428" y="-40"/>
                    <a:pt x="12290" y="707"/>
                  </a:cubicBezTo>
                  <a:cubicBezTo>
                    <a:pt x="14152" y="1454"/>
                    <a:pt x="16014" y="2949"/>
                    <a:pt x="15828" y="4307"/>
                  </a:cubicBezTo>
                  <a:cubicBezTo>
                    <a:pt x="15641" y="5666"/>
                    <a:pt x="13407" y="6888"/>
                    <a:pt x="11359" y="7907"/>
                  </a:cubicBezTo>
                  <a:cubicBezTo>
                    <a:pt x="9310" y="8926"/>
                    <a:pt x="7448" y="9741"/>
                    <a:pt x="7448" y="10285"/>
                  </a:cubicBezTo>
                  <a:cubicBezTo>
                    <a:pt x="7448" y="10828"/>
                    <a:pt x="9310" y="11100"/>
                    <a:pt x="12103" y="11779"/>
                  </a:cubicBezTo>
                  <a:cubicBezTo>
                    <a:pt x="14897" y="12458"/>
                    <a:pt x="18621" y="13545"/>
                    <a:pt x="20110" y="14768"/>
                  </a:cubicBezTo>
                  <a:cubicBezTo>
                    <a:pt x="21600" y="15990"/>
                    <a:pt x="20855" y="17349"/>
                    <a:pt x="17876" y="18503"/>
                  </a:cubicBezTo>
                  <a:cubicBezTo>
                    <a:pt x="14897" y="19658"/>
                    <a:pt x="9683" y="20609"/>
                    <a:pt x="4469" y="21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4" name="Line"/>
            <p:cNvSpPr/>
            <p:nvPr/>
          </p:nvSpPr>
          <p:spPr>
            <a:xfrm>
              <a:off x="4469068" y="595809"/>
              <a:ext cx="825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5" name="Line"/>
            <p:cNvSpPr/>
            <p:nvPr/>
          </p:nvSpPr>
          <p:spPr>
            <a:xfrm>
              <a:off x="5121497" y="246078"/>
              <a:ext cx="117244" cy="269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8" h="21356" fill="norm" stroke="1" extrusionOk="0">
                  <a:moveTo>
                    <a:pt x="17043" y="1545"/>
                  </a:moveTo>
                  <a:cubicBezTo>
                    <a:pt x="15926" y="876"/>
                    <a:pt x="14809" y="206"/>
                    <a:pt x="13319" y="38"/>
                  </a:cubicBezTo>
                  <a:cubicBezTo>
                    <a:pt x="11830" y="-129"/>
                    <a:pt x="9968" y="206"/>
                    <a:pt x="7547" y="2048"/>
                  </a:cubicBezTo>
                  <a:cubicBezTo>
                    <a:pt x="5126" y="3890"/>
                    <a:pt x="2147" y="7238"/>
                    <a:pt x="843" y="10504"/>
                  </a:cubicBezTo>
                  <a:cubicBezTo>
                    <a:pt x="-460" y="13769"/>
                    <a:pt x="-88" y="16950"/>
                    <a:pt x="843" y="18792"/>
                  </a:cubicBezTo>
                  <a:cubicBezTo>
                    <a:pt x="1774" y="20634"/>
                    <a:pt x="3264" y="21136"/>
                    <a:pt x="4940" y="21304"/>
                  </a:cubicBezTo>
                  <a:cubicBezTo>
                    <a:pt x="6616" y="21471"/>
                    <a:pt x="8478" y="21304"/>
                    <a:pt x="11271" y="19880"/>
                  </a:cubicBezTo>
                  <a:cubicBezTo>
                    <a:pt x="14064" y="18457"/>
                    <a:pt x="17788" y="15778"/>
                    <a:pt x="19464" y="12680"/>
                  </a:cubicBezTo>
                  <a:cubicBezTo>
                    <a:pt x="21140" y="9583"/>
                    <a:pt x="20768" y="6066"/>
                    <a:pt x="19837" y="4057"/>
                  </a:cubicBezTo>
                  <a:cubicBezTo>
                    <a:pt x="18906" y="2048"/>
                    <a:pt x="17416" y="1545"/>
                    <a:pt x="15740" y="1294"/>
                  </a:cubicBezTo>
                  <a:cubicBezTo>
                    <a:pt x="14064" y="1043"/>
                    <a:pt x="12202" y="1043"/>
                    <a:pt x="10340" y="1127"/>
                  </a:cubicBezTo>
                  <a:cubicBezTo>
                    <a:pt x="8478" y="1211"/>
                    <a:pt x="6616" y="1378"/>
                    <a:pt x="5871" y="2131"/>
                  </a:cubicBezTo>
                  <a:cubicBezTo>
                    <a:pt x="5126" y="2885"/>
                    <a:pt x="5499" y="4224"/>
                    <a:pt x="5871" y="5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6" name="Line"/>
            <p:cNvSpPr/>
            <p:nvPr/>
          </p:nvSpPr>
          <p:spPr>
            <a:xfrm>
              <a:off x="5351717" y="424359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7" name="Line"/>
            <p:cNvSpPr/>
            <p:nvPr/>
          </p:nvSpPr>
          <p:spPr>
            <a:xfrm>
              <a:off x="5493065" y="219948"/>
              <a:ext cx="99975" cy="332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1" h="21203" fill="norm" stroke="1" extrusionOk="0">
                  <a:moveTo>
                    <a:pt x="19494" y="3722"/>
                  </a:moveTo>
                  <a:cubicBezTo>
                    <a:pt x="17290" y="2507"/>
                    <a:pt x="15086" y="1292"/>
                    <a:pt x="12661" y="617"/>
                  </a:cubicBezTo>
                  <a:cubicBezTo>
                    <a:pt x="10237" y="-58"/>
                    <a:pt x="7592" y="-193"/>
                    <a:pt x="5167" y="279"/>
                  </a:cubicBezTo>
                  <a:cubicBezTo>
                    <a:pt x="2743" y="752"/>
                    <a:pt x="539" y="1832"/>
                    <a:pt x="979" y="3317"/>
                  </a:cubicBezTo>
                  <a:cubicBezTo>
                    <a:pt x="1420" y="4802"/>
                    <a:pt x="4506" y="6692"/>
                    <a:pt x="8473" y="8919"/>
                  </a:cubicBezTo>
                  <a:cubicBezTo>
                    <a:pt x="12441" y="11147"/>
                    <a:pt x="17290" y="13712"/>
                    <a:pt x="18833" y="15805"/>
                  </a:cubicBezTo>
                  <a:cubicBezTo>
                    <a:pt x="20375" y="17897"/>
                    <a:pt x="18612" y="19517"/>
                    <a:pt x="15747" y="20395"/>
                  </a:cubicBezTo>
                  <a:cubicBezTo>
                    <a:pt x="12881" y="21272"/>
                    <a:pt x="8914" y="21407"/>
                    <a:pt x="6049" y="20934"/>
                  </a:cubicBezTo>
                  <a:cubicBezTo>
                    <a:pt x="3184" y="20462"/>
                    <a:pt x="1420" y="19382"/>
                    <a:pt x="539" y="17897"/>
                  </a:cubicBezTo>
                  <a:cubicBezTo>
                    <a:pt x="-343" y="16412"/>
                    <a:pt x="-343" y="14522"/>
                    <a:pt x="2081" y="12564"/>
                  </a:cubicBezTo>
                  <a:cubicBezTo>
                    <a:pt x="4506" y="10607"/>
                    <a:pt x="9355" y="8582"/>
                    <a:pt x="12661" y="7232"/>
                  </a:cubicBezTo>
                  <a:cubicBezTo>
                    <a:pt x="15967" y="5882"/>
                    <a:pt x="17730" y="5207"/>
                    <a:pt x="19053" y="4464"/>
                  </a:cubicBezTo>
                  <a:cubicBezTo>
                    <a:pt x="20375" y="3722"/>
                    <a:pt x="21257" y="2912"/>
                    <a:pt x="20596" y="2439"/>
                  </a:cubicBezTo>
                  <a:cubicBezTo>
                    <a:pt x="19935" y="1967"/>
                    <a:pt x="17730" y="1832"/>
                    <a:pt x="15747" y="2372"/>
                  </a:cubicBezTo>
                  <a:cubicBezTo>
                    <a:pt x="13763" y="2912"/>
                    <a:pt x="12000" y="4127"/>
                    <a:pt x="10237" y="53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8" name="Line"/>
            <p:cNvSpPr/>
            <p:nvPr/>
          </p:nvSpPr>
          <p:spPr>
            <a:xfrm>
              <a:off x="5688267" y="519609"/>
              <a:ext cx="571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9" name="Line"/>
            <p:cNvSpPr/>
            <p:nvPr/>
          </p:nvSpPr>
          <p:spPr>
            <a:xfrm>
              <a:off x="6250156" y="284321"/>
              <a:ext cx="151529" cy="235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2" h="20727" fill="norm" stroke="1" extrusionOk="0">
                  <a:moveTo>
                    <a:pt x="19097" y="3381"/>
                  </a:moveTo>
                  <a:cubicBezTo>
                    <a:pt x="18505" y="2264"/>
                    <a:pt x="17913" y="1147"/>
                    <a:pt x="16878" y="495"/>
                  </a:cubicBezTo>
                  <a:cubicBezTo>
                    <a:pt x="15842" y="-157"/>
                    <a:pt x="14363" y="-343"/>
                    <a:pt x="11996" y="1054"/>
                  </a:cubicBezTo>
                  <a:cubicBezTo>
                    <a:pt x="9628" y="2450"/>
                    <a:pt x="6374" y="5429"/>
                    <a:pt x="4006" y="8874"/>
                  </a:cubicBezTo>
                  <a:cubicBezTo>
                    <a:pt x="1639" y="12319"/>
                    <a:pt x="160" y="16229"/>
                    <a:pt x="12" y="18464"/>
                  </a:cubicBezTo>
                  <a:cubicBezTo>
                    <a:pt x="-136" y="20698"/>
                    <a:pt x="1048" y="21257"/>
                    <a:pt x="4746" y="20233"/>
                  </a:cubicBezTo>
                  <a:cubicBezTo>
                    <a:pt x="8445" y="19209"/>
                    <a:pt x="14659" y="16602"/>
                    <a:pt x="17913" y="13623"/>
                  </a:cubicBezTo>
                  <a:cubicBezTo>
                    <a:pt x="21168" y="10643"/>
                    <a:pt x="21464" y="7291"/>
                    <a:pt x="21020" y="5243"/>
                  </a:cubicBezTo>
                  <a:cubicBezTo>
                    <a:pt x="20576" y="3195"/>
                    <a:pt x="19393" y="2450"/>
                    <a:pt x="17913" y="2078"/>
                  </a:cubicBezTo>
                  <a:cubicBezTo>
                    <a:pt x="16434" y="1705"/>
                    <a:pt x="14659" y="1705"/>
                    <a:pt x="13919" y="2264"/>
                  </a:cubicBezTo>
                  <a:cubicBezTo>
                    <a:pt x="13179" y="2823"/>
                    <a:pt x="13475" y="3940"/>
                    <a:pt x="13771" y="50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0" name="Line"/>
            <p:cNvSpPr/>
            <p:nvPr/>
          </p:nvSpPr>
          <p:spPr>
            <a:xfrm>
              <a:off x="6526467" y="487859"/>
              <a:ext cx="63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1" name="Line"/>
            <p:cNvSpPr/>
            <p:nvPr/>
          </p:nvSpPr>
          <p:spPr>
            <a:xfrm>
              <a:off x="6647117" y="264551"/>
              <a:ext cx="184151" cy="248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2" fill="norm" stroke="1" extrusionOk="0">
                  <a:moveTo>
                    <a:pt x="0" y="3358"/>
                  </a:moveTo>
                  <a:cubicBezTo>
                    <a:pt x="745" y="1906"/>
                    <a:pt x="1490" y="454"/>
                    <a:pt x="3352" y="91"/>
                  </a:cubicBezTo>
                  <a:cubicBezTo>
                    <a:pt x="5214" y="-272"/>
                    <a:pt x="8193" y="454"/>
                    <a:pt x="9807" y="2269"/>
                  </a:cubicBezTo>
                  <a:cubicBezTo>
                    <a:pt x="11421" y="4084"/>
                    <a:pt x="11669" y="6989"/>
                    <a:pt x="10428" y="9802"/>
                  </a:cubicBezTo>
                  <a:cubicBezTo>
                    <a:pt x="9186" y="12615"/>
                    <a:pt x="6455" y="15338"/>
                    <a:pt x="4841" y="17244"/>
                  </a:cubicBezTo>
                  <a:cubicBezTo>
                    <a:pt x="3228" y="19150"/>
                    <a:pt x="2731" y="20239"/>
                    <a:pt x="3476" y="20783"/>
                  </a:cubicBezTo>
                  <a:cubicBezTo>
                    <a:pt x="4221" y="21328"/>
                    <a:pt x="6207" y="21328"/>
                    <a:pt x="9434" y="21237"/>
                  </a:cubicBezTo>
                  <a:cubicBezTo>
                    <a:pt x="12662" y="21146"/>
                    <a:pt x="17131" y="20965"/>
                    <a:pt x="21600" y="207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2" name="Line"/>
            <p:cNvSpPr/>
            <p:nvPr/>
          </p:nvSpPr>
          <p:spPr>
            <a:xfrm>
              <a:off x="6850317" y="583109"/>
              <a:ext cx="571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3" name="Line"/>
            <p:cNvSpPr/>
            <p:nvPr/>
          </p:nvSpPr>
          <p:spPr>
            <a:xfrm>
              <a:off x="7456521" y="280534"/>
              <a:ext cx="136756" cy="219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5" h="21287" fill="norm" stroke="1" extrusionOk="0">
                  <a:moveTo>
                    <a:pt x="20162" y="2870"/>
                  </a:moveTo>
                  <a:cubicBezTo>
                    <a:pt x="19180" y="1841"/>
                    <a:pt x="18198" y="813"/>
                    <a:pt x="16889" y="298"/>
                  </a:cubicBezTo>
                  <a:cubicBezTo>
                    <a:pt x="15580" y="-216"/>
                    <a:pt x="13944" y="-216"/>
                    <a:pt x="11326" y="1533"/>
                  </a:cubicBezTo>
                  <a:cubicBezTo>
                    <a:pt x="8707" y="3281"/>
                    <a:pt x="5107" y="6778"/>
                    <a:pt x="2980" y="9967"/>
                  </a:cubicBezTo>
                  <a:cubicBezTo>
                    <a:pt x="853" y="13155"/>
                    <a:pt x="198" y="16035"/>
                    <a:pt x="35" y="18093"/>
                  </a:cubicBezTo>
                  <a:cubicBezTo>
                    <a:pt x="-129" y="20150"/>
                    <a:pt x="198" y="21384"/>
                    <a:pt x="3144" y="21281"/>
                  </a:cubicBezTo>
                  <a:cubicBezTo>
                    <a:pt x="6089" y="21178"/>
                    <a:pt x="11653" y="19738"/>
                    <a:pt x="15253" y="16858"/>
                  </a:cubicBezTo>
                  <a:cubicBezTo>
                    <a:pt x="18853" y="13978"/>
                    <a:pt x="20489" y="9658"/>
                    <a:pt x="20980" y="6984"/>
                  </a:cubicBezTo>
                  <a:cubicBezTo>
                    <a:pt x="21471" y="4310"/>
                    <a:pt x="20816" y="3281"/>
                    <a:pt x="19671" y="2664"/>
                  </a:cubicBezTo>
                  <a:cubicBezTo>
                    <a:pt x="18526" y="2047"/>
                    <a:pt x="16889" y="1841"/>
                    <a:pt x="15580" y="2253"/>
                  </a:cubicBezTo>
                  <a:cubicBezTo>
                    <a:pt x="14271" y="2664"/>
                    <a:pt x="13289" y="3693"/>
                    <a:pt x="12307" y="47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4" name="Line"/>
            <p:cNvSpPr/>
            <p:nvPr/>
          </p:nvSpPr>
          <p:spPr>
            <a:xfrm>
              <a:off x="7726617" y="475159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5" name="Line"/>
            <p:cNvSpPr/>
            <p:nvPr/>
          </p:nvSpPr>
          <p:spPr>
            <a:xfrm>
              <a:off x="7852540" y="259251"/>
              <a:ext cx="114944" cy="260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8" h="21259" fill="norm" stroke="1" extrusionOk="0">
                  <a:moveTo>
                    <a:pt x="10424" y="3111"/>
                  </a:moveTo>
                  <a:cubicBezTo>
                    <a:pt x="10424" y="2247"/>
                    <a:pt x="10424" y="1383"/>
                    <a:pt x="9288" y="778"/>
                  </a:cubicBezTo>
                  <a:cubicBezTo>
                    <a:pt x="8151" y="174"/>
                    <a:pt x="5877" y="-172"/>
                    <a:pt x="4172" y="87"/>
                  </a:cubicBezTo>
                  <a:cubicBezTo>
                    <a:pt x="2467" y="346"/>
                    <a:pt x="1330" y="1210"/>
                    <a:pt x="572" y="2161"/>
                  </a:cubicBezTo>
                  <a:cubicBezTo>
                    <a:pt x="-186" y="3111"/>
                    <a:pt x="-565" y="4148"/>
                    <a:pt x="1898" y="5790"/>
                  </a:cubicBezTo>
                  <a:cubicBezTo>
                    <a:pt x="4361" y="7431"/>
                    <a:pt x="9667" y="9678"/>
                    <a:pt x="13456" y="12010"/>
                  </a:cubicBezTo>
                  <a:cubicBezTo>
                    <a:pt x="17246" y="14343"/>
                    <a:pt x="19519" y="16762"/>
                    <a:pt x="20277" y="18404"/>
                  </a:cubicBezTo>
                  <a:cubicBezTo>
                    <a:pt x="21035" y="20046"/>
                    <a:pt x="20277" y="20910"/>
                    <a:pt x="18951" y="21169"/>
                  </a:cubicBezTo>
                  <a:cubicBezTo>
                    <a:pt x="17624" y="21428"/>
                    <a:pt x="15730" y="21082"/>
                    <a:pt x="13835" y="207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6" name="Line"/>
            <p:cNvSpPr/>
            <p:nvPr/>
          </p:nvSpPr>
          <p:spPr>
            <a:xfrm>
              <a:off x="7866317" y="271909"/>
              <a:ext cx="222251" cy="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8" fill="norm" stroke="1" extrusionOk="0">
                  <a:moveTo>
                    <a:pt x="0" y="19978"/>
                  </a:moveTo>
                  <a:cubicBezTo>
                    <a:pt x="4937" y="11670"/>
                    <a:pt x="9874" y="3363"/>
                    <a:pt x="13474" y="870"/>
                  </a:cubicBezTo>
                  <a:cubicBezTo>
                    <a:pt x="17074" y="-1622"/>
                    <a:pt x="19337" y="1701"/>
                    <a:pt x="21600" y="50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7" name="Line"/>
            <p:cNvSpPr/>
            <p:nvPr/>
          </p:nvSpPr>
          <p:spPr>
            <a:xfrm>
              <a:off x="8120317" y="551359"/>
              <a:ext cx="635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8" name="Line"/>
            <p:cNvSpPr/>
            <p:nvPr/>
          </p:nvSpPr>
          <p:spPr>
            <a:xfrm>
              <a:off x="8782606" y="278309"/>
              <a:ext cx="185271" cy="227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7" h="21125" fill="norm" stroke="1" extrusionOk="0">
                  <a:moveTo>
                    <a:pt x="11306" y="4713"/>
                  </a:moveTo>
                  <a:cubicBezTo>
                    <a:pt x="11306" y="3731"/>
                    <a:pt x="11306" y="2749"/>
                    <a:pt x="10706" y="2258"/>
                  </a:cubicBezTo>
                  <a:cubicBezTo>
                    <a:pt x="10106" y="1767"/>
                    <a:pt x="8906" y="1767"/>
                    <a:pt x="7586" y="2553"/>
                  </a:cubicBezTo>
                  <a:cubicBezTo>
                    <a:pt x="6266" y="3338"/>
                    <a:pt x="4826" y="4909"/>
                    <a:pt x="3506" y="7364"/>
                  </a:cubicBezTo>
                  <a:cubicBezTo>
                    <a:pt x="2186" y="9818"/>
                    <a:pt x="986" y="13156"/>
                    <a:pt x="386" y="15611"/>
                  </a:cubicBezTo>
                  <a:cubicBezTo>
                    <a:pt x="-214" y="18065"/>
                    <a:pt x="-214" y="19636"/>
                    <a:pt x="1106" y="20520"/>
                  </a:cubicBezTo>
                  <a:cubicBezTo>
                    <a:pt x="2426" y="21404"/>
                    <a:pt x="5066" y="21600"/>
                    <a:pt x="8666" y="19145"/>
                  </a:cubicBezTo>
                  <a:cubicBezTo>
                    <a:pt x="12266" y="16691"/>
                    <a:pt x="16826" y="11585"/>
                    <a:pt x="19106" y="8149"/>
                  </a:cubicBezTo>
                  <a:cubicBezTo>
                    <a:pt x="21386" y="4713"/>
                    <a:pt x="21386" y="2945"/>
                    <a:pt x="20306" y="1767"/>
                  </a:cubicBezTo>
                  <a:cubicBezTo>
                    <a:pt x="19226" y="589"/>
                    <a:pt x="17066" y="0"/>
                    <a:pt x="15506" y="0"/>
                  </a:cubicBezTo>
                  <a:cubicBezTo>
                    <a:pt x="13946" y="0"/>
                    <a:pt x="12986" y="589"/>
                    <a:pt x="12506" y="1375"/>
                  </a:cubicBezTo>
                  <a:cubicBezTo>
                    <a:pt x="12026" y="2160"/>
                    <a:pt x="12026" y="3142"/>
                    <a:pt x="12026" y="41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9" name="Line"/>
            <p:cNvSpPr/>
            <p:nvPr/>
          </p:nvSpPr>
          <p:spPr>
            <a:xfrm>
              <a:off x="9085517" y="430709"/>
              <a:ext cx="381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0" name="Line"/>
            <p:cNvSpPr/>
            <p:nvPr/>
          </p:nvSpPr>
          <p:spPr>
            <a:xfrm>
              <a:off x="9254381" y="214809"/>
              <a:ext cx="142288" cy="240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16" fill="norm" stroke="1" extrusionOk="0">
                  <a:moveTo>
                    <a:pt x="12777" y="0"/>
                  </a:moveTo>
                  <a:cubicBezTo>
                    <a:pt x="9600" y="4926"/>
                    <a:pt x="6424" y="9853"/>
                    <a:pt x="4359" y="12789"/>
                  </a:cubicBezTo>
                  <a:cubicBezTo>
                    <a:pt x="2294" y="15726"/>
                    <a:pt x="1341" y="16674"/>
                    <a:pt x="706" y="17621"/>
                  </a:cubicBezTo>
                  <a:cubicBezTo>
                    <a:pt x="71" y="18568"/>
                    <a:pt x="-247" y="19516"/>
                    <a:pt x="229" y="20274"/>
                  </a:cubicBezTo>
                  <a:cubicBezTo>
                    <a:pt x="706" y="21032"/>
                    <a:pt x="1977" y="21600"/>
                    <a:pt x="4835" y="21505"/>
                  </a:cubicBezTo>
                  <a:cubicBezTo>
                    <a:pt x="7694" y="21411"/>
                    <a:pt x="12141" y="20653"/>
                    <a:pt x="15159" y="19989"/>
                  </a:cubicBezTo>
                  <a:cubicBezTo>
                    <a:pt x="18177" y="19326"/>
                    <a:pt x="19765" y="18758"/>
                    <a:pt x="21353" y="181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1" name="Line"/>
            <p:cNvSpPr/>
            <p:nvPr/>
          </p:nvSpPr>
          <p:spPr>
            <a:xfrm>
              <a:off x="9343190" y="405309"/>
              <a:ext cx="21728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5815"/>
                    <a:pt x="4448" y="11631"/>
                    <a:pt x="1502" y="15231"/>
                  </a:cubicBezTo>
                  <a:cubicBezTo>
                    <a:pt x="-1443" y="18831"/>
                    <a:pt x="521" y="20215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2" name="Line"/>
            <p:cNvSpPr/>
            <p:nvPr/>
          </p:nvSpPr>
          <p:spPr>
            <a:xfrm>
              <a:off x="9460167" y="72907"/>
              <a:ext cx="130578" cy="624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530" fill="norm" stroke="1" extrusionOk="0">
                  <a:moveTo>
                    <a:pt x="11314" y="1171"/>
                  </a:moveTo>
                  <a:cubicBezTo>
                    <a:pt x="12000" y="806"/>
                    <a:pt x="12686" y="441"/>
                    <a:pt x="13886" y="222"/>
                  </a:cubicBezTo>
                  <a:cubicBezTo>
                    <a:pt x="15086" y="3"/>
                    <a:pt x="16800" y="-70"/>
                    <a:pt x="18000" y="76"/>
                  </a:cubicBezTo>
                  <a:cubicBezTo>
                    <a:pt x="19200" y="222"/>
                    <a:pt x="19886" y="587"/>
                    <a:pt x="19543" y="1535"/>
                  </a:cubicBezTo>
                  <a:cubicBezTo>
                    <a:pt x="19200" y="2484"/>
                    <a:pt x="17829" y="4016"/>
                    <a:pt x="16114" y="5148"/>
                  </a:cubicBezTo>
                  <a:cubicBezTo>
                    <a:pt x="14400" y="6279"/>
                    <a:pt x="12343" y="7008"/>
                    <a:pt x="11314" y="7738"/>
                  </a:cubicBezTo>
                  <a:cubicBezTo>
                    <a:pt x="10286" y="8468"/>
                    <a:pt x="10286" y="9198"/>
                    <a:pt x="12171" y="10402"/>
                  </a:cubicBezTo>
                  <a:cubicBezTo>
                    <a:pt x="14057" y="11606"/>
                    <a:pt x="17829" y="13284"/>
                    <a:pt x="19714" y="14889"/>
                  </a:cubicBezTo>
                  <a:cubicBezTo>
                    <a:pt x="21600" y="16495"/>
                    <a:pt x="21600" y="18027"/>
                    <a:pt x="19886" y="19085"/>
                  </a:cubicBezTo>
                  <a:cubicBezTo>
                    <a:pt x="18171" y="20144"/>
                    <a:pt x="14743" y="20727"/>
                    <a:pt x="11143" y="21056"/>
                  </a:cubicBezTo>
                  <a:cubicBezTo>
                    <a:pt x="7543" y="21384"/>
                    <a:pt x="3771" y="21457"/>
                    <a:pt x="0" y="2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3" name="Line"/>
            <p:cNvSpPr/>
            <p:nvPr/>
          </p:nvSpPr>
          <p:spPr>
            <a:xfrm>
              <a:off x="9965650" y="392609"/>
              <a:ext cx="326369" cy="113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114" fill="norm" stroke="1" extrusionOk="0">
                  <a:moveTo>
                    <a:pt x="3928" y="15316"/>
                  </a:moveTo>
                  <a:cubicBezTo>
                    <a:pt x="3371" y="16887"/>
                    <a:pt x="2813" y="18458"/>
                    <a:pt x="2186" y="19440"/>
                  </a:cubicBezTo>
                  <a:cubicBezTo>
                    <a:pt x="1559" y="20422"/>
                    <a:pt x="862" y="20815"/>
                    <a:pt x="444" y="20029"/>
                  </a:cubicBezTo>
                  <a:cubicBezTo>
                    <a:pt x="26" y="19244"/>
                    <a:pt x="-113" y="17280"/>
                    <a:pt x="96" y="14335"/>
                  </a:cubicBezTo>
                  <a:cubicBezTo>
                    <a:pt x="305" y="11389"/>
                    <a:pt x="862" y="7462"/>
                    <a:pt x="1490" y="5105"/>
                  </a:cubicBezTo>
                  <a:cubicBezTo>
                    <a:pt x="2117" y="2749"/>
                    <a:pt x="2813" y="1964"/>
                    <a:pt x="3789" y="3731"/>
                  </a:cubicBezTo>
                  <a:cubicBezTo>
                    <a:pt x="4764" y="5498"/>
                    <a:pt x="6019" y="9818"/>
                    <a:pt x="7412" y="13549"/>
                  </a:cubicBezTo>
                  <a:cubicBezTo>
                    <a:pt x="8806" y="17280"/>
                    <a:pt x="10339" y="20422"/>
                    <a:pt x="12081" y="21011"/>
                  </a:cubicBezTo>
                  <a:cubicBezTo>
                    <a:pt x="13822" y="21600"/>
                    <a:pt x="15773" y="19636"/>
                    <a:pt x="17376" y="15709"/>
                  </a:cubicBezTo>
                  <a:cubicBezTo>
                    <a:pt x="18979" y="11782"/>
                    <a:pt x="20233" y="5891"/>
                    <a:pt x="2148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4" name="Line"/>
            <p:cNvSpPr/>
            <p:nvPr/>
          </p:nvSpPr>
          <p:spPr>
            <a:xfrm>
              <a:off x="10076117" y="202109"/>
              <a:ext cx="1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5" name="Line"/>
            <p:cNvSpPr/>
            <p:nvPr/>
          </p:nvSpPr>
          <p:spPr>
            <a:xfrm>
              <a:off x="10057067" y="100509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6" name="Line"/>
            <p:cNvSpPr/>
            <p:nvPr/>
          </p:nvSpPr>
          <p:spPr>
            <a:xfrm>
              <a:off x="10158105" y="195759"/>
              <a:ext cx="19614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3200"/>
                    <a:pt x="2735" y="6400"/>
                    <a:pt x="575" y="10000"/>
                  </a:cubicBezTo>
                  <a:cubicBezTo>
                    <a:pt x="-1585" y="13600"/>
                    <a:pt x="2735" y="17600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7" name="Oval"/>
            <p:cNvSpPr/>
            <p:nvPr/>
          </p:nvSpPr>
          <p:spPr>
            <a:xfrm>
              <a:off x="10171367" y="100509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8" name="Line"/>
            <p:cNvSpPr/>
            <p:nvPr/>
          </p:nvSpPr>
          <p:spPr>
            <a:xfrm>
              <a:off x="10227107" y="-1"/>
              <a:ext cx="134762" cy="291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6" h="20916" fill="norm" stroke="1" extrusionOk="0">
                  <a:moveTo>
                    <a:pt x="15927" y="14069"/>
                  </a:moveTo>
                  <a:cubicBezTo>
                    <a:pt x="13963" y="13156"/>
                    <a:pt x="12000" y="12243"/>
                    <a:pt x="9054" y="12547"/>
                  </a:cubicBezTo>
                  <a:cubicBezTo>
                    <a:pt x="6109" y="12852"/>
                    <a:pt x="2181" y="14373"/>
                    <a:pt x="709" y="15894"/>
                  </a:cubicBezTo>
                  <a:cubicBezTo>
                    <a:pt x="-764" y="17415"/>
                    <a:pt x="218" y="18936"/>
                    <a:pt x="2181" y="19925"/>
                  </a:cubicBezTo>
                  <a:cubicBezTo>
                    <a:pt x="4145" y="20914"/>
                    <a:pt x="7091" y="21370"/>
                    <a:pt x="10363" y="20305"/>
                  </a:cubicBezTo>
                  <a:cubicBezTo>
                    <a:pt x="13636" y="19240"/>
                    <a:pt x="17236" y="16655"/>
                    <a:pt x="19036" y="13460"/>
                  </a:cubicBezTo>
                  <a:cubicBezTo>
                    <a:pt x="20836" y="10266"/>
                    <a:pt x="20836" y="6463"/>
                    <a:pt x="20836" y="4029"/>
                  </a:cubicBezTo>
                  <a:cubicBezTo>
                    <a:pt x="20836" y="1595"/>
                    <a:pt x="20836" y="531"/>
                    <a:pt x="20018" y="150"/>
                  </a:cubicBezTo>
                  <a:cubicBezTo>
                    <a:pt x="19200" y="-230"/>
                    <a:pt x="17563" y="74"/>
                    <a:pt x="16254" y="1519"/>
                  </a:cubicBezTo>
                  <a:cubicBezTo>
                    <a:pt x="14945" y="2964"/>
                    <a:pt x="13963" y="5550"/>
                    <a:pt x="14454" y="8136"/>
                  </a:cubicBezTo>
                  <a:cubicBezTo>
                    <a:pt x="14945" y="10722"/>
                    <a:pt x="16909" y="13308"/>
                    <a:pt x="18872" y="158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9" name="Line"/>
            <p:cNvSpPr/>
            <p:nvPr/>
          </p:nvSpPr>
          <p:spPr>
            <a:xfrm>
              <a:off x="10692067" y="221159"/>
              <a:ext cx="14605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83" y="3888"/>
                    <a:pt x="8765" y="7776"/>
                    <a:pt x="12365" y="11376"/>
                  </a:cubicBezTo>
                  <a:cubicBezTo>
                    <a:pt x="15965" y="14976"/>
                    <a:pt x="18783" y="1828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0" name="Line"/>
            <p:cNvSpPr/>
            <p:nvPr/>
          </p:nvSpPr>
          <p:spPr>
            <a:xfrm>
              <a:off x="10641267" y="251016"/>
              <a:ext cx="241301" cy="344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21600" y="117"/>
                  </a:moveTo>
                  <a:cubicBezTo>
                    <a:pt x="20653" y="-14"/>
                    <a:pt x="19705" y="-146"/>
                    <a:pt x="18568" y="381"/>
                  </a:cubicBezTo>
                  <a:cubicBezTo>
                    <a:pt x="17432" y="908"/>
                    <a:pt x="16105" y="2093"/>
                    <a:pt x="13737" y="4530"/>
                  </a:cubicBezTo>
                  <a:cubicBezTo>
                    <a:pt x="11368" y="6966"/>
                    <a:pt x="7958" y="10654"/>
                    <a:pt x="5495" y="13683"/>
                  </a:cubicBezTo>
                  <a:cubicBezTo>
                    <a:pt x="3032" y="16713"/>
                    <a:pt x="1516" y="19083"/>
                    <a:pt x="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1" name="Line"/>
            <p:cNvSpPr/>
            <p:nvPr/>
          </p:nvSpPr>
          <p:spPr>
            <a:xfrm>
              <a:off x="3884868" y="1230809"/>
              <a:ext cx="254001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00" y="2546"/>
                    <a:pt x="5400" y="5093"/>
                    <a:pt x="8010" y="7507"/>
                  </a:cubicBezTo>
                  <a:cubicBezTo>
                    <a:pt x="10620" y="9922"/>
                    <a:pt x="13140" y="12205"/>
                    <a:pt x="15390" y="14532"/>
                  </a:cubicBezTo>
                  <a:cubicBezTo>
                    <a:pt x="17640" y="16859"/>
                    <a:pt x="19620" y="192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2" name="Line"/>
            <p:cNvSpPr/>
            <p:nvPr/>
          </p:nvSpPr>
          <p:spPr>
            <a:xfrm>
              <a:off x="3961068" y="1199059"/>
              <a:ext cx="184151" cy="533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10" y="857"/>
                    <a:pt x="18621" y="1714"/>
                    <a:pt x="16510" y="3814"/>
                  </a:cubicBezTo>
                  <a:cubicBezTo>
                    <a:pt x="14400" y="5914"/>
                    <a:pt x="11669" y="9257"/>
                    <a:pt x="8814" y="12429"/>
                  </a:cubicBezTo>
                  <a:cubicBezTo>
                    <a:pt x="5959" y="15600"/>
                    <a:pt x="2979" y="18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3" name="Line"/>
            <p:cNvSpPr/>
            <p:nvPr/>
          </p:nvSpPr>
          <p:spPr>
            <a:xfrm>
              <a:off x="4532568" y="1399312"/>
              <a:ext cx="254001" cy="21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07" fill="norm" stroke="1" extrusionOk="0">
                  <a:moveTo>
                    <a:pt x="0" y="20407"/>
                  </a:moveTo>
                  <a:cubicBezTo>
                    <a:pt x="3420" y="14516"/>
                    <a:pt x="6840" y="8625"/>
                    <a:pt x="9900" y="4698"/>
                  </a:cubicBezTo>
                  <a:cubicBezTo>
                    <a:pt x="12960" y="771"/>
                    <a:pt x="15660" y="-1193"/>
                    <a:pt x="17550" y="771"/>
                  </a:cubicBezTo>
                  <a:cubicBezTo>
                    <a:pt x="19440" y="2734"/>
                    <a:pt x="20520" y="8625"/>
                    <a:pt x="21600" y="14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4" name="Line"/>
            <p:cNvSpPr/>
            <p:nvPr/>
          </p:nvSpPr>
          <p:spPr>
            <a:xfrm>
              <a:off x="4557968" y="1561009"/>
              <a:ext cx="2540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0" y="16800"/>
                    <a:pt x="11520" y="12000"/>
                    <a:pt x="15120" y="8400"/>
                  </a:cubicBezTo>
                  <a:cubicBezTo>
                    <a:pt x="18720" y="4800"/>
                    <a:pt x="2016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5" name="Line"/>
            <p:cNvSpPr/>
            <p:nvPr/>
          </p:nvSpPr>
          <p:spPr>
            <a:xfrm>
              <a:off x="4553459" y="909643"/>
              <a:ext cx="175960" cy="391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453" fill="norm" stroke="1" extrusionOk="0">
                  <a:moveTo>
                    <a:pt x="15205" y="16227"/>
                  </a:moveTo>
                  <a:cubicBezTo>
                    <a:pt x="13662" y="15530"/>
                    <a:pt x="12119" y="14834"/>
                    <a:pt x="10062" y="14776"/>
                  </a:cubicBezTo>
                  <a:cubicBezTo>
                    <a:pt x="8005" y="14718"/>
                    <a:pt x="5433" y="15298"/>
                    <a:pt x="3633" y="16169"/>
                  </a:cubicBezTo>
                  <a:cubicBezTo>
                    <a:pt x="1833" y="17040"/>
                    <a:pt x="805" y="18201"/>
                    <a:pt x="290" y="19072"/>
                  </a:cubicBezTo>
                  <a:cubicBezTo>
                    <a:pt x="-224" y="19943"/>
                    <a:pt x="-224" y="20524"/>
                    <a:pt x="1705" y="20698"/>
                  </a:cubicBezTo>
                  <a:cubicBezTo>
                    <a:pt x="3633" y="20872"/>
                    <a:pt x="7490" y="20640"/>
                    <a:pt x="10576" y="19188"/>
                  </a:cubicBezTo>
                  <a:cubicBezTo>
                    <a:pt x="13662" y="17737"/>
                    <a:pt x="15976" y="15066"/>
                    <a:pt x="17133" y="12047"/>
                  </a:cubicBezTo>
                  <a:cubicBezTo>
                    <a:pt x="18290" y="9027"/>
                    <a:pt x="18290" y="5659"/>
                    <a:pt x="18162" y="3569"/>
                  </a:cubicBezTo>
                  <a:cubicBezTo>
                    <a:pt x="18033" y="1479"/>
                    <a:pt x="17776" y="666"/>
                    <a:pt x="17005" y="259"/>
                  </a:cubicBezTo>
                  <a:cubicBezTo>
                    <a:pt x="16233" y="-147"/>
                    <a:pt x="14947" y="-147"/>
                    <a:pt x="13662" y="782"/>
                  </a:cubicBezTo>
                  <a:cubicBezTo>
                    <a:pt x="12376" y="1711"/>
                    <a:pt x="11090" y="3569"/>
                    <a:pt x="11219" y="6472"/>
                  </a:cubicBezTo>
                  <a:cubicBezTo>
                    <a:pt x="11347" y="9376"/>
                    <a:pt x="12890" y="13324"/>
                    <a:pt x="14819" y="15995"/>
                  </a:cubicBezTo>
                  <a:cubicBezTo>
                    <a:pt x="16747" y="18666"/>
                    <a:pt x="19062" y="20059"/>
                    <a:pt x="21376" y="21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6" name="Line"/>
            <p:cNvSpPr/>
            <p:nvPr/>
          </p:nvSpPr>
          <p:spPr>
            <a:xfrm>
              <a:off x="5226272" y="1227547"/>
              <a:ext cx="236831" cy="4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323" fill="norm" stroke="1" extrusionOk="0">
                  <a:moveTo>
                    <a:pt x="2727" y="2265"/>
                  </a:moveTo>
                  <a:cubicBezTo>
                    <a:pt x="1772" y="4073"/>
                    <a:pt x="816" y="5881"/>
                    <a:pt x="338" y="8092"/>
                  </a:cubicBezTo>
                  <a:cubicBezTo>
                    <a:pt x="-140" y="10302"/>
                    <a:pt x="-140" y="12914"/>
                    <a:pt x="529" y="15124"/>
                  </a:cubicBezTo>
                  <a:cubicBezTo>
                    <a:pt x="1198" y="17334"/>
                    <a:pt x="2536" y="19143"/>
                    <a:pt x="4256" y="20198"/>
                  </a:cubicBezTo>
                  <a:cubicBezTo>
                    <a:pt x="5977" y="21253"/>
                    <a:pt x="8079" y="21554"/>
                    <a:pt x="10087" y="21152"/>
                  </a:cubicBezTo>
                  <a:cubicBezTo>
                    <a:pt x="12094" y="20750"/>
                    <a:pt x="14005" y="19645"/>
                    <a:pt x="15725" y="18038"/>
                  </a:cubicBezTo>
                  <a:cubicBezTo>
                    <a:pt x="17446" y="16430"/>
                    <a:pt x="18975" y="14321"/>
                    <a:pt x="19931" y="11407"/>
                  </a:cubicBezTo>
                  <a:cubicBezTo>
                    <a:pt x="20887" y="8494"/>
                    <a:pt x="21269" y="4776"/>
                    <a:pt x="21364" y="2667"/>
                  </a:cubicBezTo>
                  <a:cubicBezTo>
                    <a:pt x="21460" y="557"/>
                    <a:pt x="21269" y="54"/>
                    <a:pt x="20695" y="4"/>
                  </a:cubicBezTo>
                  <a:cubicBezTo>
                    <a:pt x="20122" y="-46"/>
                    <a:pt x="19166" y="356"/>
                    <a:pt x="18593" y="1361"/>
                  </a:cubicBezTo>
                  <a:cubicBezTo>
                    <a:pt x="18019" y="2365"/>
                    <a:pt x="17828" y="3973"/>
                    <a:pt x="17637" y="55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7" name="Line"/>
            <p:cNvSpPr/>
            <p:nvPr/>
          </p:nvSpPr>
          <p:spPr>
            <a:xfrm>
              <a:off x="5523167" y="1457721"/>
              <a:ext cx="154397" cy="198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049" fill="norm" stroke="1" extrusionOk="0">
                  <a:moveTo>
                    <a:pt x="0" y="3554"/>
                  </a:moveTo>
                  <a:cubicBezTo>
                    <a:pt x="876" y="8729"/>
                    <a:pt x="1751" y="13904"/>
                    <a:pt x="2189" y="17054"/>
                  </a:cubicBezTo>
                  <a:cubicBezTo>
                    <a:pt x="2627" y="20204"/>
                    <a:pt x="2627" y="21329"/>
                    <a:pt x="2627" y="20992"/>
                  </a:cubicBezTo>
                  <a:cubicBezTo>
                    <a:pt x="2627" y="20654"/>
                    <a:pt x="2627" y="18854"/>
                    <a:pt x="3065" y="15366"/>
                  </a:cubicBezTo>
                  <a:cubicBezTo>
                    <a:pt x="3503" y="11879"/>
                    <a:pt x="4378" y="6704"/>
                    <a:pt x="6422" y="3666"/>
                  </a:cubicBezTo>
                  <a:cubicBezTo>
                    <a:pt x="8465" y="629"/>
                    <a:pt x="11676" y="-271"/>
                    <a:pt x="14449" y="66"/>
                  </a:cubicBezTo>
                  <a:cubicBezTo>
                    <a:pt x="17222" y="404"/>
                    <a:pt x="19557" y="1979"/>
                    <a:pt x="20578" y="5016"/>
                  </a:cubicBezTo>
                  <a:cubicBezTo>
                    <a:pt x="21600" y="8054"/>
                    <a:pt x="21308" y="12554"/>
                    <a:pt x="21016" y="170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8" name="Line"/>
            <p:cNvSpPr/>
            <p:nvPr/>
          </p:nvSpPr>
          <p:spPr>
            <a:xfrm>
              <a:off x="5745417" y="1472109"/>
              <a:ext cx="63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9" name="Line"/>
            <p:cNvSpPr/>
            <p:nvPr/>
          </p:nvSpPr>
          <p:spPr>
            <a:xfrm>
              <a:off x="5751767" y="1349566"/>
              <a:ext cx="31751" cy="52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2" fill="norm" stroke="1" extrusionOk="0">
                  <a:moveTo>
                    <a:pt x="0" y="20682"/>
                  </a:moveTo>
                  <a:cubicBezTo>
                    <a:pt x="0" y="13205"/>
                    <a:pt x="0" y="5728"/>
                    <a:pt x="3600" y="2405"/>
                  </a:cubicBezTo>
                  <a:cubicBezTo>
                    <a:pt x="7200" y="-918"/>
                    <a:pt x="14400" y="-87"/>
                    <a:pt x="21600" y="7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0" name="Line"/>
            <p:cNvSpPr/>
            <p:nvPr/>
          </p:nvSpPr>
          <p:spPr>
            <a:xfrm>
              <a:off x="5882683" y="1207526"/>
              <a:ext cx="104036" cy="423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3" h="21600" fill="norm" stroke="1" extrusionOk="0">
                  <a:moveTo>
                    <a:pt x="21233" y="864"/>
                  </a:moveTo>
                  <a:cubicBezTo>
                    <a:pt x="17777" y="432"/>
                    <a:pt x="14321" y="0"/>
                    <a:pt x="10865" y="0"/>
                  </a:cubicBezTo>
                  <a:cubicBezTo>
                    <a:pt x="7409" y="0"/>
                    <a:pt x="3953" y="432"/>
                    <a:pt x="2009" y="1944"/>
                  </a:cubicBezTo>
                  <a:cubicBezTo>
                    <a:pt x="65" y="3456"/>
                    <a:pt x="-367" y="6048"/>
                    <a:pt x="281" y="9126"/>
                  </a:cubicBezTo>
                  <a:cubicBezTo>
                    <a:pt x="929" y="12204"/>
                    <a:pt x="2657" y="15768"/>
                    <a:pt x="3521" y="17928"/>
                  </a:cubicBezTo>
                  <a:cubicBezTo>
                    <a:pt x="4385" y="20088"/>
                    <a:pt x="4385" y="20844"/>
                    <a:pt x="43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1" name="Line"/>
            <p:cNvSpPr/>
            <p:nvPr/>
          </p:nvSpPr>
          <p:spPr>
            <a:xfrm>
              <a:off x="5844340" y="1459409"/>
              <a:ext cx="116978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600" fill="norm" stroke="1" extrusionOk="0">
                  <a:moveTo>
                    <a:pt x="487" y="21600"/>
                  </a:moveTo>
                  <a:cubicBezTo>
                    <a:pt x="102" y="18000"/>
                    <a:pt x="-284" y="14400"/>
                    <a:pt x="295" y="11700"/>
                  </a:cubicBezTo>
                  <a:cubicBezTo>
                    <a:pt x="873" y="9000"/>
                    <a:pt x="2416" y="7200"/>
                    <a:pt x="6080" y="5400"/>
                  </a:cubicBezTo>
                  <a:cubicBezTo>
                    <a:pt x="9745" y="3600"/>
                    <a:pt x="15530" y="1800"/>
                    <a:pt x="2131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2" name="Line"/>
            <p:cNvSpPr/>
            <p:nvPr/>
          </p:nvSpPr>
          <p:spPr>
            <a:xfrm>
              <a:off x="6029051" y="1266464"/>
              <a:ext cx="116418" cy="4151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7" fill="norm" stroke="1" extrusionOk="0">
                  <a:moveTo>
                    <a:pt x="21600" y="784"/>
                  </a:moveTo>
                  <a:cubicBezTo>
                    <a:pt x="20422" y="346"/>
                    <a:pt x="19244" y="-93"/>
                    <a:pt x="17673" y="17"/>
                  </a:cubicBezTo>
                  <a:cubicBezTo>
                    <a:pt x="16102" y="126"/>
                    <a:pt x="14138" y="784"/>
                    <a:pt x="11389" y="2593"/>
                  </a:cubicBezTo>
                  <a:cubicBezTo>
                    <a:pt x="8640" y="4402"/>
                    <a:pt x="5105" y="7363"/>
                    <a:pt x="2945" y="10378"/>
                  </a:cubicBezTo>
                  <a:cubicBezTo>
                    <a:pt x="785" y="13393"/>
                    <a:pt x="0" y="16463"/>
                    <a:pt x="0" y="18272"/>
                  </a:cubicBezTo>
                  <a:cubicBezTo>
                    <a:pt x="0" y="20082"/>
                    <a:pt x="785" y="20630"/>
                    <a:pt x="2160" y="20959"/>
                  </a:cubicBezTo>
                  <a:cubicBezTo>
                    <a:pt x="3535" y="21288"/>
                    <a:pt x="5498" y="21397"/>
                    <a:pt x="7462" y="215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3" name="Line"/>
            <p:cNvSpPr/>
            <p:nvPr/>
          </p:nvSpPr>
          <p:spPr>
            <a:xfrm>
              <a:off x="6168665" y="1377488"/>
              <a:ext cx="111505" cy="234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8" h="20956" fill="norm" stroke="1" extrusionOk="0">
                  <a:moveTo>
                    <a:pt x="12190" y="1080"/>
                  </a:moveTo>
                  <a:cubicBezTo>
                    <a:pt x="10227" y="701"/>
                    <a:pt x="8263" y="322"/>
                    <a:pt x="6299" y="701"/>
                  </a:cubicBezTo>
                  <a:cubicBezTo>
                    <a:pt x="4336" y="1080"/>
                    <a:pt x="2372" y="2217"/>
                    <a:pt x="1194" y="5059"/>
                  </a:cubicBezTo>
                  <a:cubicBezTo>
                    <a:pt x="16" y="7901"/>
                    <a:pt x="-377" y="12449"/>
                    <a:pt x="408" y="15386"/>
                  </a:cubicBezTo>
                  <a:cubicBezTo>
                    <a:pt x="1194" y="18322"/>
                    <a:pt x="3158" y="19649"/>
                    <a:pt x="5121" y="20407"/>
                  </a:cubicBezTo>
                  <a:cubicBezTo>
                    <a:pt x="7085" y="21165"/>
                    <a:pt x="9048" y="21354"/>
                    <a:pt x="11798" y="19554"/>
                  </a:cubicBezTo>
                  <a:cubicBezTo>
                    <a:pt x="14547" y="17754"/>
                    <a:pt x="18081" y="13965"/>
                    <a:pt x="19652" y="10459"/>
                  </a:cubicBezTo>
                  <a:cubicBezTo>
                    <a:pt x="21223" y="6954"/>
                    <a:pt x="20830" y="3733"/>
                    <a:pt x="19652" y="1933"/>
                  </a:cubicBezTo>
                  <a:cubicBezTo>
                    <a:pt x="18474" y="133"/>
                    <a:pt x="16510" y="-246"/>
                    <a:pt x="15136" y="133"/>
                  </a:cubicBezTo>
                  <a:cubicBezTo>
                    <a:pt x="13761" y="512"/>
                    <a:pt x="12976" y="1649"/>
                    <a:pt x="12190" y="27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4" name="Line"/>
            <p:cNvSpPr/>
            <p:nvPr/>
          </p:nvSpPr>
          <p:spPr>
            <a:xfrm>
              <a:off x="6323267" y="1637209"/>
              <a:ext cx="825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5" name="Line"/>
            <p:cNvSpPr/>
            <p:nvPr/>
          </p:nvSpPr>
          <p:spPr>
            <a:xfrm>
              <a:off x="6520117" y="1389559"/>
              <a:ext cx="25401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2323"/>
                    <a:pt x="10800" y="4645"/>
                    <a:pt x="7200" y="8245"/>
                  </a:cubicBezTo>
                  <a:cubicBezTo>
                    <a:pt x="3600" y="11845"/>
                    <a:pt x="1800" y="167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6" name="Line"/>
            <p:cNvSpPr/>
            <p:nvPr/>
          </p:nvSpPr>
          <p:spPr>
            <a:xfrm>
              <a:off x="6621717" y="1294309"/>
              <a:ext cx="5612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600" fill="norm" stroke="1" extrusionOk="0">
                  <a:moveTo>
                    <a:pt x="2400" y="0"/>
                  </a:moveTo>
                  <a:cubicBezTo>
                    <a:pt x="12000" y="2991"/>
                    <a:pt x="21600" y="5982"/>
                    <a:pt x="21200" y="9582"/>
                  </a:cubicBezTo>
                  <a:cubicBezTo>
                    <a:pt x="20800" y="13182"/>
                    <a:pt x="10400" y="173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7" name="Line"/>
            <p:cNvSpPr/>
            <p:nvPr/>
          </p:nvSpPr>
          <p:spPr>
            <a:xfrm>
              <a:off x="5466017" y="1783788"/>
              <a:ext cx="1127216" cy="1201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05" fill="norm" stroke="1" extrusionOk="0">
                  <a:moveTo>
                    <a:pt x="0" y="21505"/>
                  </a:moveTo>
                  <a:cubicBezTo>
                    <a:pt x="1094" y="18852"/>
                    <a:pt x="2188" y="16200"/>
                    <a:pt x="3424" y="13737"/>
                  </a:cubicBezTo>
                  <a:cubicBezTo>
                    <a:pt x="4660" y="11273"/>
                    <a:pt x="6038" y="9000"/>
                    <a:pt x="7538" y="7105"/>
                  </a:cubicBezTo>
                  <a:cubicBezTo>
                    <a:pt x="9037" y="5210"/>
                    <a:pt x="10658" y="3694"/>
                    <a:pt x="12259" y="2558"/>
                  </a:cubicBezTo>
                  <a:cubicBezTo>
                    <a:pt x="13860" y="1421"/>
                    <a:pt x="15440" y="663"/>
                    <a:pt x="16919" y="284"/>
                  </a:cubicBezTo>
                  <a:cubicBezTo>
                    <a:pt x="18398" y="-95"/>
                    <a:pt x="19776" y="-95"/>
                    <a:pt x="20567" y="284"/>
                  </a:cubicBezTo>
                  <a:cubicBezTo>
                    <a:pt x="21357" y="663"/>
                    <a:pt x="21559" y="1421"/>
                    <a:pt x="21580" y="2558"/>
                  </a:cubicBezTo>
                  <a:cubicBezTo>
                    <a:pt x="21600" y="3694"/>
                    <a:pt x="21438" y="5210"/>
                    <a:pt x="21215" y="6537"/>
                  </a:cubicBezTo>
                  <a:cubicBezTo>
                    <a:pt x="20992" y="7863"/>
                    <a:pt x="20708" y="9000"/>
                    <a:pt x="20425" y="101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8" name="Line"/>
            <p:cNvSpPr/>
            <p:nvPr/>
          </p:nvSpPr>
          <p:spPr>
            <a:xfrm>
              <a:off x="5487749" y="1948359"/>
              <a:ext cx="1216519" cy="107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2" h="21527" fill="norm" stroke="1" extrusionOk="0">
                  <a:moveTo>
                    <a:pt x="1077" y="20329"/>
                  </a:moveTo>
                  <a:cubicBezTo>
                    <a:pt x="852" y="20753"/>
                    <a:pt x="627" y="21176"/>
                    <a:pt x="402" y="21388"/>
                  </a:cubicBezTo>
                  <a:cubicBezTo>
                    <a:pt x="177" y="21600"/>
                    <a:pt x="-48" y="21600"/>
                    <a:pt x="8" y="21176"/>
                  </a:cubicBezTo>
                  <a:cubicBezTo>
                    <a:pt x="64" y="20753"/>
                    <a:pt x="402" y="19906"/>
                    <a:pt x="1321" y="18424"/>
                  </a:cubicBezTo>
                  <a:cubicBezTo>
                    <a:pt x="2239" y="16941"/>
                    <a:pt x="3739" y="14824"/>
                    <a:pt x="5089" y="12918"/>
                  </a:cubicBezTo>
                  <a:cubicBezTo>
                    <a:pt x="6439" y="11012"/>
                    <a:pt x="7639" y="9318"/>
                    <a:pt x="9158" y="7624"/>
                  </a:cubicBezTo>
                  <a:cubicBezTo>
                    <a:pt x="10677" y="5929"/>
                    <a:pt x="12514" y="4235"/>
                    <a:pt x="14333" y="2965"/>
                  </a:cubicBezTo>
                  <a:cubicBezTo>
                    <a:pt x="16152" y="1694"/>
                    <a:pt x="17952" y="847"/>
                    <a:pt x="19152" y="424"/>
                  </a:cubicBezTo>
                  <a:cubicBezTo>
                    <a:pt x="20352" y="0"/>
                    <a:pt x="20952" y="0"/>
                    <a:pt x="2155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9" name="Line"/>
            <p:cNvSpPr/>
            <p:nvPr/>
          </p:nvSpPr>
          <p:spPr>
            <a:xfrm>
              <a:off x="3838000" y="1869191"/>
              <a:ext cx="643769" cy="202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1318" fill="norm" stroke="1" extrusionOk="0">
                  <a:moveTo>
                    <a:pt x="81" y="11669"/>
                  </a:moveTo>
                  <a:cubicBezTo>
                    <a:pt x="1568" y="9888"/>
                    <a:pt x="3055" y="8106"/>
                    <a:pt x="5215" y="6436"/>
                  </a:cubicBezTo>
                  <a:cubicBezTo>
                    <a:pt x="7375" y="4766"/>
                    <a:pt x="10208" y="3207"/>
                    <a:pt x="12262" y="2205"/>
                  </a:cubicBezTo>
                  <a:cubicBezTo>
                    <a:pt x="14315" y="1203"/>
                    <a:pt x="15590" y="758"/>
                    <a:pt x="16794" y="424"/>
                  </a:cubicBezTo>
                  <a:cubicBezTo>
                    <a:pt x="17998" y="90"/>
                    <a:pt x="19131" y="-133"/>
                    <a:pt x="19556" y="90"/>
                  </a:cubicBezTo>
                  <a:cubicBezTo>
                    <a:pt x="19981" y="312"/>
                    <a:pt x="19698" y="980"/>
                    <a:pt x="18458" y="2205"/>
                  </a:cubicBezTo>
                  <a:cubicBezTo>
                    <a:pt x="17219" y="3430"/>
                    <a:pt x="15024" y="5211"/>
                    <a:pt x="13005" y="6881"/>
                  </a:cubicBezTo>
                  <a:cubicBezTo>
                    <a:pt x="10987" y="8552"/>
                    <a:pt x="9146" y="10110"/>
                    <a:pt x="7092" y="12226"/>
                  </a:cubicBezTo>
                  <a:cubicBezTo>
                    <a:pt x="5038" y="14341"/>
                    <a:pt x="2772" y="17013"/>
                    <a:pt x="1497" y="18683"/>
                  </a:cubicBezTo>
                  <a:cubicBezTo>
                    <a:pt x="222" y="20354"/>
                    <a:pt x="-61" y="21022"/>
                    <a:pt x="10" y="21244"/>
                  </a:cubicBezTo>
                  <a:cubicBezTo>
                    <a:pt x="81" y="21467"/>
                    <a:pt x="506" y="21244"/>
                    <a:pt x="1887" y="19797"/>
                  </a:cubicBezTo>
                  <a:cubicBezTo>
                    <a:pt x="3268" y="18349"/>
                    <a:pt x="5605" y="15677"/>
                    <a:pt x="8154" y="13116"/>
                  </a:cubicBezTo>
                  <a:cubicBezTo>
                    <a:pt x="10704" y="10556"/>
                    <a:pt x="13466" y="8106"/>
                    <a:pt x="15732" y="6325"/>
                  </a:cubicBezTo>
                  <a:cubicBezTo>
                    <a:pt x="17998" y="4543"/>
                    <a:pt x="19769" y="3430"/>
                    <a:pt x="21539" y="231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0" name="Line"/>
            <p:cNvSpPr/>
            <p:nvPr/>
          </p:nvSpPr>
          <p:spPr>
            <a:xfrm>
              <a:off x="7040817" y="1808181"/>
              <a:ext cx="247651" cy="210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0" y="1993"/>
                  </a:moveTo>
                  <a:cubicBezTo>
                    <a:pt x="738" y="1129"/>
                    <a:pt x="1477" y="265"/>
                    <a:pt x="2400" y="49"/>
                  </a:cubicBezTo>
                  <a:cubicBezTo>
                    <a:pt x="3323" y="-167"/>
                    <a:pt x="4431" y="265"/>
                    <a:pt x="6646" y="2749"/>
                  </a:cubicBezTo>
                  <a:cubicBezTo>
                    <a:pt x="8862" y="5233"/>
                    <a:pt x="12185" y="9769"/>
                    <a:pt x="14400" y="13117"/>
                  </a:cubicBezTo>
                  <a:cubicBezTo>
                    <a:pt x="16615" y="16465"/>
                    <a:pt x="17723" y="18625"/>
                    <a:pt x="18738" y="19813"/>
                  </a:cubicBezTo>
                  <a:cubicBezTo>
                    <a:pt x="19754" y="21001"/>
                    <a:pt x="20677" y="21217"/>
                    <a:pt x="21600" y="2143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1" name="Line"/>
            <p:cNvSpPr/>
            <p:nvPr/>
          </p:nvSpPr>
          <p:spPr>
            <a:xfrm>
              <a:off x="7224967" y="1808659"/>
              <a:ext cx="107951" cy="4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365" y="3505"/>
                    <a:pt x="13129" y="7011"/>
                    <a:pt x="9529" y="10374"/>
                  </a:cubicBezTo>
                  <a:cubicBezTo>
                    <a:pt x="5929" y="13737"/>
                    <a:pt x="2965" y="16958"/>
                    <a:pt x="1482" y="18805"/>
                  </a:cubicBezTo>
                  <a:cubicBezTo>
                    <a:pt x="0" y="20653"/>
                    <a:pt x="0" y="211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2" name="Line"/>
            <p:cNvSpPr/>
            <p:nvPr/>
          </p:nvSpPr>
          <p:spPr>
            <a:xfrm>
              <a:off x="8693149" y="2411121"/>
              <a:ext cx="171088" cy="292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4" h="21600" fill="norm" stroke="1" extrusionOk="0">
                  <a:moveTo>
                    <a:pt x="0" y="0"/>
                  </a:moveTo>
                  <a:cubicBezTo>
                    <a:pt x="800" y="531"/>
                    <a:pt x="1600" y="1062"/>
                    <a:pt x="2667" y="1609"/>
                  </a:cubicBezTo>
                  <a:cubicBezTo>
                    <a:pt x="3733" y="2155"/>
                    <a:pt x="5067" y="2718"/>
                    <a:pt x="6267" y="3288"/>
                  </a:cubicBezTo>
                  <a:cubicBezTo>
                    <a:pt x="7467" y="3858"/>
                    <a:pt x="8533" y="4436"/>
                    <a:pt x="9333" y="4990"/>
                  </a:cubicBezTo>
                  <a:cubicBezTo>
                    <a:pt x="10133" y="5544"/>
                    <a:pt x="10667" y="6075"/>
                    <a:pt x="11333" y="6607"/>
                  </a:cubicBezTo>
                  <a:cubicBezTo>
                    <a:pt x="12000" y="7138"/>
                    <a:pt x="12800" y="7669"/>
                    <a:pt x="13867" y="8192"/>
                  </a:cubicBezTo>
                  <a:cubicBezTo>
                    <a:pt x="14933" y="8715"/>
                    <a:pt x="16267" y="9230"/>
                    <a:pt x="17467" y="9785"/>
                  </a:cubicBezTo>
                  <a:cubicBezTo>
                    <a:pt x="18667" y="10339"/>
                    <a:pt x="19733" y="10933"/>
                    <a:pt x="20400" y="11526"/>
                  </a:cubicBezTo>
                  <a:cubicBezTo>
                    <a:pt x="21067" y="12120"/>
                    <a:pt x="21333" y="12713"/>
                    <a:pt x="21467" y="13307"/>
                  </a:cubicBezTo>
                  <a:cubicBezTo>
                    <a:pt x="21600" y="13900"/>
                    <a:pt x="21600" y="14494"/>
                    <a:pt x="21333" y="15079"/>
                  </a:cubicBezTo>
                  <a:cubicBezTo>
                    <a:pt x="21067" y="15665"/>
                    <a:pt x="20533" y="16243"/>
                    <a:pt x="20133" y="16821"/>
                  </a:cubicBezTo>
                  <a:cubicBezTo>
                    <a:pt x="19733" y="17399"/>
                    <a:pt x="19467" y="17977"/>
                    <a:pt x="19200" y="18586"/>
                  </a:cubicBezTo>
                  <a:cubicBezTo>
                    <a:pt x="18933" y="19195"/>
                    <a:pt x="18667" y="19835"/>
                    <a:pt x="18400" y="20343"/>
                  </a:cubicBezTo>
                  <a:cubicBezTo>
                    <a:pt x="18133" y="20850"/>
                    <a:pt x="17867" y="21225"/>
                    <a:pt x="17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3" name="Line"/>
            <p:cNvSpPr/>
            <p:nvPr/>
          </p:nvSpPr>
          <p:spPr>
            <a:xfrm>
              <a:off x="8604250" y="5078121"/>
              <a:ext cx="35179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1" y="20291"/>
                    <a:pt x="962" y="18982"/>
                    <a:pt x="1449" y="17673"/>
                  </a:cubicBezTo>
                  <a:cubicBezTo>
                    <a:pt x="1936" y="16364"/>
                    <a:pt x="2430" y="15055"/>
                    <a:pt x="2950" y="14073"/>
                  </a:cubicBezTo>
                  <a:cubicBezTo>
                    <a:pt x="3470" y="13091"/>
                    <a:pt x="4016" y="12436"/>
                    <a:pt x="4562" y="11455"/>
                  </a:cubicBezTo>
                  <a:cubicBezTo>
                    <a:pt x="5108" y="10473"/>
                    <a:pt x="5653" y="9164"/>
                    <a:pt x="6141" y="8182"/>
                  </a:cubicBezTo>
                  <a:cubicBezTo>
                    <a:pt x="6628" y="7200"/>
                    <a:pt x="7057" y="6545"/>
                    <a:pt x="7505" y="5891"/>
                  </a:cubicBezTo>
                  <a:cubicBezTo>
                    <a:pt x="7954" y="5236"/>
                    <a:pt x="8422" y="4582"/>
                    <a:pt x="8890" y="3927"/>
                  </a:cubicBezTo>
                  <a:cubicBezTo>
                    <a:pt x="9357" y="3273"/>
                    <a:pt x="9825" y="2618"/>
                    <a:pt x="10293" y="2291"/>
                  </a:cubicBezTo>
                  <a:cubicBezTo>
                    <a:pt x="10761" y="1964"/>
                    <a:pt x="11229" y="1964"/>
                    <a:pt x="11794" y="1964"/>
                  </a:cubicBezTo>
                  <a:cubicBezTo>
                    <a:pt x="12360" y="1964"/>
                    <a:pt x="13022" y="1964"/>
                    <a:pt x="13588" y="1636"/>
                  </a:cubicBezTo>
                  <a:cubicBezTo>
                    <a:pt x="14153" y="1309"/>
                    <a:pt x="14621" y="655"/>
                    <a:pt x="15089" y="327"/>
                  </a:cubicBezTo>
                  <a:cubicBezTo>
                    <a:pt x="15557" y="0"/>
                    <a:pt x="16025" y="0"/>
                    <a:pt x="16531" y="0"/>
                  </a:cubicBezTo>
                  <a:cubicBezTo>
                    <a:pt x="17038" y="0"/>
                    <a:pt x="17584" y="0"/>
                    <a:pt x="18091" y="0"/>
                  </a:cubicBezTo>
                  <a:cubicBezTo>
                    <a:pt x="18598" y="0"/>
                    <a:pt x="19066" y="0"/>
                    <a:pt x="19605" y="1309"/>
                  </a:cubicBezTo>
                  <a:cubicBezTo>
                    <a:pt x="20144" y="2618"/>
                    <a:pt x="20755" y="5236"/>
                    <a:pt x="21100" y="7200"/>
                  </a:cubicBezTo>
                  <a:cubicBezTo>
                    <a:pt x="21444" y="9164"/>
                    <a:pt x="21522" y="10473"/>
                    <a:pt x="21600" y="1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4" name="Line"/>
            <p:cNvSpPr/>
            <p:nvPr/>
          </p:nvSpPr>
          <p:spPr>
            <a:xfrm>
              <a:off x="8832850" y="2950871"/>
              <a:ext cx="3072392" cy="2178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3" h="21558" fill="norm" stroke="1" extrusionOk="0">
                  <a:moveTo>
                    <a:pt x="0" y="21558"/>
                  </a:moveTo>
                  <a:cubicBezTo>
                    <a:pt x="372" y="21076"/>
                    <a:pt x="744" y="20594"/>
                    <a:pt x="1131" y="20154"/>
                  </a:cubicBezTo>
                  <a:cubicBezTo>
                    <a:pt x="1517" y="19714"/>
                    <a:pt x="1919" y="19316"/>
                    <a:pt x="2365" y="18834"/>
                  </a:cubicBezTo>
                  <a:cubicBezTo>
                    <a:pt x="2812" y="18353"/>
                    <a:pt x="3302" y="17787"/>
                    <a:pt x="3749" y="17263"/>
                  </a:cubicBezTo>
                  <a:cubicBezTo>
                    <a:pt x="4195" y="16739"/>
                    <a:pt x="4597" y="16258"/>
                    <a:pt x="5006" y="15755"/>
                  </a:cubicBezTo>
                  <a:cubicBezTo>
                    <a:pt x="5415" y="15252"/>
                    <a:pt x="5831" y="14728"/>
                    <a:pt x="6240" y="14246"/>
                  </a:cubicBezTo>
                  <a:cubicBezTo>
                    <a:pt x="6650" y="13764"/>
                    <a:pt x="7051" y="13324"/>
                    <a:pt x="7490" y="12874"/>
                  </a:cubicBezTo>
                  <a:cubicBezTo>
                    <a:pt x="7929" y="12424"/>
                    <a:pt x="8405" y="11963"/>
                    <a:pt x="8866" y="11544"/>
                  </a:cubicBezTo>
                  <a:cubicBezTo>
                    <a:pt x="9327" y="11125"/>
                    <a:pt x="9774" y="10748"/>
                    <a:pt x="10220" y="10360"/>
                  </a:cubicBezTo>
                  <a:cubicBezTo>
                    <a:pt x="10666" y="9972"/>
                    <a:pt x="11112" y="9574"/>
                    <a:pt x="11626" y="9155"/>
                  </a:cubicBezTo>
                  <a:cubicBezTo>
                    <a:pt x="12139" y="8736"/>
                    <a:pt x="12719" y="8296"/>
                    <a:pt x="13269" y="7856"/>
                  </a:cubicBezTo>
                  <a:cubicBezTo>
                    <a:pt x="13820" y="7416"/>
                    <a:pt x="14340" y="6976"/>
                    <a:pt x="14846" y="6547"/>
                  </a:cubicBezTo>
                  <a:cubicBezTo>
                    <a:pt x="15352" y="6117"/>
                    <a:pt x="15843" y="5698"/>
                    <a:pt x="16341" y="5248"/>
                  </a:cubicBezTo>
                  <a:cubicBezTo>
                    <a:pt x="16840" y="4798"/>
                    <a:pt x="17345" y="4316"/>
                    <a:pt x="17851" y="3865"/>
                  </a:cubicBezTo>
                  <a:cubicBezTo>
                    <a:pt x="18357" y="3415"/>
                    <a:pt x="18863" y="2996"/>
                    <a:pt x="19294" y="2587"/>
                  </a:cubicBezTo>
                  <a:cubicBezTo>
                    <a:pt x="19726" y="2179"/>
                    <a:pt x="20083" y="1781"/>
                    <a:pt x="20321" y="1498"/>
                  </a:cubicBezTo>
                  <a:cubicBezTo>
                    <a:pt x="20559" y="1215"/>
                    <a:pt x="20678" y="1047"/>
                    <a:pt x="20767" y="932"/>
                  </a:cubicBezTo>
                  <a:cubicBezTo>
                    <a:pt x="20856" y="817"/>
                    <a:pt x="20916" y="754"/>
                    <a:pt x="20916" y="754"/>
                  </a:cubicBezTo>
                  <a:cubicBezTo>
                    <a:pt x="20916" y="754"/>
                    <a:pt x="20856" y="817"/>
                    <a:pt x="20826" y="901"/>
                  </a:cubicBezTo>
                  <a:cubicBezTo>
                    <a:pt x="20797" y="985"/>
                    <a:pt x="20797" y="1089"/>
                    <a:pt x="20834" y="1110"/>
                  </a:cubicBezTo>
                  <a:cubicBezTo>
                    <a:pt x="20871" y="1131"/>
                    <a:pt x="20945" y="1068"/>
                    <a:pt x="21005" y="985"/>
                  </a:cubicBezTo>
                  <a:cubicBezTo>
                    <a:pt x="21064" y="901"/>
                    <a:pt x="21109" y="796"/>
                    <a:pt x="21131" y="691"/>
                  </a:cubicBezTo>
                  <a:cubicBezTo>
                    <a:pt x="21154" y="587"/>
                    <a:pt x="21154" y="482"/>
                    <a:pt x="21117" y="419"/>
                  </a:cubicBezTo>
                  <a:cubicBezTo>
                    <a:pt x="21079" y="356"/>
                    <a:pt x="21005" y="335"/>
                    <a:pt x="20945" y="367"/>
                  </a:cubicBezTo>
                  <a:cubicBezTo>
                    <a:pt x="20886" y="398"/>
                    <a:pt x="20841" y="482"/>
                    <a:pt x="20812" y="576"/>
                  </a:cubicBezTo>
                  <a:cubicBezTo>
                    <a:pt x="20782" y="670"/>
                    <a:pt x="20767" y="775"/>
                    <a:pt x="20760" y="890"/>
                  </a:cubicBezTo>
                  <a:cubicBezTo>
                    <a:pt x="20752" y="1006"/>
                    <a:pt x="20752" y="1131"/>
                    <a:pt x="20789" y="1215"/>
                  </a:cubicBezTo>
                  <a:cubicBezTo>
                    <a:pt x="20826" y="1299"/>
                    <a:pt x="20901" y="1341"/>
                    <a:pt x="20960" y="1320"/>
                  </a:cubicBezTo>
                  <a:cubicBezTo>
                    <a:pt x="21020" y="1299"/>
                    <a:pt x="21064" y="1215"/>
                    <a:pt x="21094" y="1121"/>
                  </a:cubicBezTo>
                  <a:cubicBezTo>
                    <a:pt x="21124" y="1026"/>
                    <a:pt x="21139" y="922"/>
                    <a:pt x="21117" y="838"/>
                  </a:cubicBezTo>
                  <a:cubicBezTo>
                    <a:pt x="21094" y="754"/>
                    <a:pt x="21035" y="691"/>
                    <a:pt x="20975" y="702"/>
                  </a:cubicBezTo>
                  <a:cubicBezTo>
                    <a:pt x="20916" y="712"/>
                    <a:pt x="20856" y="796"/>
                    <a:pt x="20826" y="890"/>
                  </a:cubicBezTo>
                  <a:cubicBezTo>
                    <a:pt x="20797" y="985"/>
                    <a:pt x="20797" y="1089"/>
                    <a:pt x="20834" y="1163"/>
                  </a:cubicBezTo>
                  <a:cubicBezTo>
                    <a:pt x="20871" y="1236"/>
                    <a:pt x="20945" y="1278"/>
                    <a:pt x="21057" y="1226"/>
                  </a:cubicBezTo>
                  <a:cubicBezTo>
                    <a:pt x="21169" y="1173"/>
                    <a:pt x="21317" y="1026"/>
                    <a:pt x="21414" y="901"/>
                  </a:cubicBezTo>
                  <a:cubicBezTo>
                    <a:pt x="21511" y="775"/>
                    <a:pt x="21555" y="670"/>
                    <a:pt x="21578" y="524"/>
                  </a:cubicBezTo>
                  <a:cubicBezTo>
                    <a:pt x="21600" y="377"/>
                    <a:pt x="21600" y="188"/>
                    <a:pt x="21563" y="84"/>
                  </a:cubicBezTo>
                  <a:cubicBezTo>
                    <a:pt x="21526" y="-21"/>
                    <a:pt x="21451" y="-42"/>
                    <a:pt x="21347" y="105"/>
                  </a:cubicBezTo>
                  <a:cubicBezTo>
                    <a:pt x="21243" y="251"/>
                    <a:pt x="21109" y="566"/>
                    <a:pt x="21057" y="890"/>
                  </a:cubicBezTo>
                  <a:cubicBezTo>
                    <a:pt x="21005" y="1215"/>
                    <a:pt x="21035" y="1550"/>
                    <a:pt x="21064" y="188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5" name="Line"/>
            <p:cNvSpPr/>
            <p:nvPr/>
          </p:nvSpPr>
          <p:spPr>
            <a:xfrm>
              <a:off x="8891647" y="5274971"/>
              <a:ext cx="136683" cy="1788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3" h="20980" fill="norm" stroke="1" extrusionOk="0">
                  <a:moveTo>
                    <a:pt x="12509" y="6703"/>
                  </a:moveTo>
                  <a:cubicBezTo>
                    <a:pt x="11200" y="5710"/>
                    <a:pt x="9890" y="4717"/>
                    <a:pt x="8418" y="4221"/>
                  </a:cubicBezTo>
                  <a:cubicBezTo>
                    <a:pt x="6945" y="3724"/>
                    <a:pt x="5309" y="3724"/>
                    <a:pt x="3836" y="5834"/>
                  </a:cubicBezTo>
                  <a:cubicBezTo>
                    <a:pt x="2363" y="7945"/>
                    <a:pt x="1054" y="12166"/>
                    <a:pt x="400" y="14897"/>
                  </a:cubicBezTo>
                  <a:cubicBezTo>
                    <a:pt x="-255" y="17628"/>
                    <a:pt x="-255" y="18869"/>
                    <a:pt x="1545" y="19862"/>
                  </a:cubicBezTo>
                  <a:cubicBezTo>
                    <a:pt x="3345" y="20855"/>
                    <a:pt x="6945" y="21600"/>
                    <a:pt x="10545" y="20234"/>
                  </a:cubicBezTo>
                  <a:cubicBezTo>
                    <a:pt x="14145" y="18869"/>
                    <a:pt x="17745" y="15393"/>
                    <a:pt x="19545" y="12786"/>
                  </a:cubicBezTo>
                  <a:cubicBezTo>
                    <a:pt x="21345" y="10179"/>
                    <a:pt x="21345" y="8441"/>
                    <a:pt x="20854" y="7076"/>
                  </a:cubicBezTo>
                  <a:cubicBezTo>
                    <a:pt x="20363" y="5710"/>
                    <a:pt x="19381" y="4717"/>
                    <a:pt x="18072" y="4097"/>
                  </a:cubicBezTo>
                  <a:cubicBezTo>
                    <a:pt x="16763" y="3476"/>
                    <a:pt x="15127" y="3228"/>
                    <a:pt x="14472" y="2607"/>
                  </a:cubicBezTo>
                  <a:cubicBezTo>
                    <a:pt x="13818" y="1986"/>
                    <a:pt x="14145" y="993"/>
                    <a:pt x="1447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6" name="Line"/>
            <p:cNvSpPr/>
            <p:nvPr/>
          </p:nvSpPr>
          <p:spPr>
            <a:xfrm>
              <a:off x="12103100" y="2734971"/>
              <a:ext cx="635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914"/>
                    <a:pt x="21600" y="11829"/>
                    <a:pt x="18000" y="15429"/>
                  </a:cubicBezTo>
                  <a:cubicBezTo>
                    <a:pt x="14400" y="19029"/>
                    <a:pt x="7200" y="203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7" name="Line"/>
            <p:cNvSpPr/>
            <p:nvPr/>
          </p:nvSpPr>
          <p:spPr>
            <a:xfrm>
              <a:off x="11887200" y="3681121"/>
              <a:ext cx="5080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8" name="Line"/>
            <p:cNvSpPr/>
            <p:nvPr/>
          </p:nvSpPr>
          <p:spPr>
            <a:xfrm>
              <a:off x="11944349" y="4265321"/>
              <a:ext cx="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9" name="Line"/>
            <p:cNvSpPr/>
            <p:nvPr/>
          </p:nvSpPr>
          <p:spPr>
            <a:xfrm>
              <a:off x="11925299" y="4881271"/>
              <a:ext cx="190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0" name="Line"/>
            <p:cNvSpPr/>
            <p:nvPr/>
          </p:nvSpPr>
          <p:spPr>
            <a:xfrm>
              <a:off x="12026900" y="5344821"/>
              <a:ext cx="635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1" name="Line"/>
            <p:cNvSpPr/>
            <p:nvPr/>
          </p:nvSpPr>
          <p:spPr>
            <a:xfrm>
              <a:off x="9486900" y="5069654"/>
              <a:ext cx="37567" cy="148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7" h="21600" fill="norm" stroke="1" extrusionOk="0">
                  <a:moveTo>
                    <a:pt x="0" y="3086"/>
                  </a:moveTo>
                  <a:cubicBezTo>
                    <a:pt x="7200" y="1543"/>
                    <a:pt x="14400" y="0"/>
                    <a:pt x="18000" y="0"/>
                  </a:cubicBezTo>
                  <a:cubicBezTo>
                    <a:pt x="21600" y="0"/>
                    <a:pt x="21600" y="1543"/>
                    <a:pt x="21000" y="4629"/>
                  </a:cubicBezTo>
                  <a:cubicBezTo>
                    <a:pt x="20400" y="7714"/>
                    <a:pt x="19200" y="12343"/>
                    <a:pt x="18600" y="15429"/>
                  </a:cubicBezTo>
                  <a:cubicBezTo>
                    <a:pt x="18000" y="18514"/>
                    <a:pt x="18000" y="20057"/>
                    <a:pt x="17400" y="20829"/>
                  </a:cubicBezTo>
                  <a:cubicBezTo>
                    <a:pt x="16800" y="21600"/>
                    <a:pt x="15600" y="21600"/>
                    <a:pt x="144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2" name="Line"/>
            <p:cNvSpPr/>
            <p:nvPr/>
          </p:nvSpPr>
          <p:spPr>
            <a:xfrm>
              <a:off x="9677399" y="5024056"/>
              <a:ext cx="28865" cy="174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9" h="21481" fill="norm" stroke="1" extrusionOk="0">
                  <a:moveTo>
                    <a:pt x="0" y="1963"/>
                  </a:moveTo>
                  <a:cubicBezTo>
                    <a:pt x="4629" y="922"/>
                    <a:pt x="9257" y="-119"/>
                    <a:pt x="13114" y="11"/>
                  </a:cubicBezTo>
                  <a:cubicBezTo>
                    <a:pt x="16971" y="141"/>
                    <a:pt x="20057" y="1442"/>
                    <a:pt x="20829" y="4956"/>
                  </a:cubicBezTo>
                  <a:cubicBezTo>
                    <a:pt x="21600" y="8469"/>
                    <a:pt x="20057" y="14194"/>
                    <a:pt x="19286" y="17317"/>
                  </a:cubicBezTo>
                  <a:cubicBezTo>
                    <a:pt x="18514" y="20440"/>
                    <a:pt x="18514" y="20961"/>
                    <a:pt x="18514" y="2148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3" name="Line"/>
            <p:cNvSpPr/>
            <p:nvPr/>
          </p:nvSpPr>
          <p:spPr>
            <a:xfrm>
              <a:off x="9931400" y="5008271"/>
              <a:ext cx="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4" name="Line"/>
            <p:cNvSpPr/>
            <p:nvPr/>
          </p:nvSpPr>
          <p:spPr>
            <a:xfrm>
              <a:off x="10204450" y="5040021"/>
              <a:ext cx="63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300"/>
                    <a:pt x="7200" y="6600"/>
                    <a:pt x="3600" y="10200"/>
                  </a:cubicBezTo>
                  <a:cubicBezTo>
                    <a:pt x="0" y="13800"/>
                    <a:pt x="0" y="177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5" name="Line"/>
            <p:cNvSpPr/>
            <p:nvPr/>
          </p:nvSpPr>
          <p:spPr>
            <a:xfrm>
              <a:off x="11118850" y="5033671"/>
              <a:ext cx="127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6" name="Line"/>
            <p:cNvSpPr/>
            <p:nvPr/>
          </p:nvSpPr>
          <p:spPr>
            <a:xfrm>
              <a:off x="8807450" y="4601871"/>
              <a:ext cx="672374" cy="552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600" fill="norm" stroke="1" extrusionOk="0">
                  <a:moveTo>
                    <a:pt x="0" y="21600"/>
                  </a:moveTo>
                  <a:cubicBezTo>
                    <a:pt x="1970" y="21352"/>
                    <a:pt x="3940" y="21103"/>
                    <a:pt x="6215" y="20938"/>
                  </a:cubicBezTo>
                  <a:cubicBezTo>
                    <a:pt x="8491" y="20772"/>
                    <a:pt x="11072" y="20690"/>
                    <a:pt x="13042" y="20690"/>
                  </a:cubicBezTo>
                  <a:cubicBezTo>
                    <a:pt x="15011" y="20690"/>
                    <a:pt x="16370" y="20772"/>
                    <a:pt x="17389" y="20855"/>
                  </a:cubicBezTo>
                  <a:cubicBezTo>
                    <a:pt x="18408" y="20938"/>
                    <a:pt x="19087" y="21021"/>
                    <a:pt x="19596" y="21021"/>
                  </a:cubicBezTo>
                  <a:cubicBezTo>
                    <a:pt x="20106" y="21021"/>
                    <a:pt x="20445" y="20938"/>
                    <a:pt x="20683" y="20607"/>
                  </a:cubicBezTo>
                  <a:cubicBezTo>
                    <a:pt x="20921" y="20276"/>
                    <a:pt x="21057" y="19697"/>
                    <a:pt x="20955" y="19490"/>
                  </a:cubicBezTo>
                  <a:cubicBezTo>
                    <a:pt x="20853" y="19283"/>
                    <a:pt x="20513" y="19448"/>
                    <a:pt x="20275" y="19738"/>
                  </a:cubicBezTo>
                  <a:cubicBezTo>
                    <a:pt x="20038" y="20028"/>
                    <a:pt x="19902" y="20441"/>
                    <a:pt x="20004" y="20690"/>
                  </a:cubicBezTo>
                  <a:cubicBezTo>
                    <a:pt x="20106" y="20938"/>
                    <a:pt x="20445" y="21021"/>
                    <a:pt x="20717" y="20897"/>
                  </a:cubicBezTo>
                  <a:cubicBezTo>
                    <a:pt x="20989" y="20772"/>
                    <a:pt x="21192" y="20441"/>
                    <a:pt x="21294" y="19572"/>
                  </a:cubicBezTo>
                  <a:cubicBezTo>
                    <a:pt x="21396" y="18703"/>
                    <a:pt x="21396" y="17297"/>
                    <a:pt x="21328" y="15310"/>
                  </a:cubicBezTo>
                  <a:cubicBezTo>
                    <a:pt x="21260" y="13324"/>
                    <a:pt x="21125" y="10759"/>
                    <a:pt x="21091" y="8814"/>
                  </a:cubicBezTo>
                  <a:cubicBezTo>
                    <a:pt x="21057" y="6869"/>
                    <a:pt x="21125" y="5545"/>
                    <a:pt x="21226" y="4469"/>
                  </a:cubicBezTo>
                  <a:cubicBezTo>
                    <a:pt x="21328" y="3393"/>
                    <a:pt x="21464" y="2566"/>
                    <a:pt x="21532" y="1945"/>
                  </a:cubicBezTo>
                  <a:cubicBezTo>
                    <a:pt x="21600" y="1324"/>
                    <a:pt x="21600" y="910"/>
                    <a:pt x="21464" y="579"/>
                  </a:cubicBezTo>
                  <a:cubicBezTo>
                    <a:pt x="21328" y="248"/>
                    <a:pt x="21057" y="0"/>
                    <a:pt x="20751" y="0"/>
                  </a:cubicBezTo>
                  <a:cubicBezTo>
                    <a:pt x="20445" y="0"/>
                    <a:pt x="20106" y="248"/>
                    <a:pt x="19868" y="621"/>
                  </a:cubicBezTo>
                  <a:cubicBezTo>
                    <a:pt x="19630" y="993"/>
                    <a:pt x="19494" y="1490"/>
                    <a:pt x="19596" y="1738"/>
                  </a:cubicBezTo>
                  <a:cubicBezTo>
                    <a:pt x="19698" y="1986"/>
                    <a:pt x="20038" y="1986"/>
                    <a:pt x="20343" y="1862"/>
                  </a:cubicBezTo>
                  <a:cubicBezTo>
                    <a:pt x="20649" y="1738"/>
                    <a:pt x="20921" y="1490"/>
                    <a:pt x="20955" y="1448"/>
                  </a:cubicBezTo>
                  <a:cubicBezTo>
                    <a:pt x="20989" y="1407"/>
                    <a:pt x="20785" y="1572"/>
                    <a:pt x="20581" y="173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7" name="Line"/>
            <p:cNvSpPr/>
            <p:nvPr/>
          </p:nvSpPr>
          <p:spPr>
            <a:xfrm>
              <a:off x="9417050" y="4176148"/>
              <a:ext cx="266700" cy="4621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6" fill="norm" stroke="1" extrusionOk="0">
                  <a:moveTo>
                    <a:pt x="0" y="20041"/>
                  </a:moveTo>
                  <a:cubicBezTo>
                    <a:pt x="4629" y="20041"/>
                    <a:pt x="9257" y="20041"/>
                    <a:pt x="11914" y="20189"/>
                  </a:cubicBezTo>
                  <a:cubicBezTo>
                    <a:pt x="14571" y="20336"/>
                    <a:pt x="15257" y="20630"/>
                    <a:pt x="15943" y="20925"/>
                  </a:cubicBezTo>
                  <a:cubicBezTo>
                    <a:pt x="16629" y="21219"/>
                    <a:pt x="17314" y="21514"/>
                    <a:pt x="17829" y="21416"/>
                  </a:cubicBezTo>
                  <a:cubicBezTo>
                    <a:pt x="18343" y="21318"/>
                    <a:pt x="18686" y="20827"/>
                    <a:pt x="18429" y="20581"/>
                  </a:cubicBezTo>
                  <a:cubicBezTo>
                    <a:pt x="18171" y="20336"/>
                    <a:pt x="17314" y="20336"/>
                    <a:pt x="17057" y="20090"/>
                  </a:cubicBezTo>
                  <a:cubicBezTo>
                    <a:pt x="16800" y="19845"/>
                    <a:pt x="17143" y="19354"/>
                    <a:pt x="17486" y="17979"/>
                  </a:cubicBezTo>
                  <a:cubicBezTo>
                    <a:pt x="17829" y="16605"/>
                    <a:pt x="18171" y="14347"/>
                    <a:pt x="18514" y="12187"/>
                  </a:cubicBezTo>
                  <a:cubicBezTo>
                    <a:pt x="18857" y="10027"/>
                    <a:pt x="19200" y="7965"/>
                    <a:pt x="19371" y="6198"/>
                  </a:cubicBezTo>
                  <a:cubicBezTo>
                    <a:pt x="19543" y="4430"/>
                    <a:pt x="19543" y="2958"/>
                    <a:pt x="19457" y="1878"/>
                  </a:cubicBezTo>
                  <a:cubicBezTo>
                    <a:pt x="19371" y="798"/>
                    <a:pt x="19200" y="110"/>
                    <a:pt x="19029" y="12"/>
                  </a:cubicBezTo>
                  <a:cubicBezTo>
                    <a:pt x="18857" y="-86"/>
                    <a:pt x="18686" y="405"/>
                    <a:pt x="18600" y="896"/>
                  </a:cubicBezTo>
                  <a:cubicBezTo>
                    <a:pt x="18514" y="1387"/>
                    <a:pt x="18514" y="1878"/>
                    <a:pt x="18857" y="1878"/>
                  </a:cubicBezTo>
                  <a:cubicBezTo>
                    <a:pt x="19200" y="1878"/>
                    <a:pt x="19886" y="1387"/>
                    <a:pt x="20057" y="1436"/>
                  </a:cubicBezTo>
                  <a:cubicBezTo>
                    <a:pt x="20229" y="1485"/>
                    <a:pt x="19886" y="2074"/>
                    <a:pt x="20057" y="2516"/>
                  </a:cubicBezTo>
                  <a:cubicBezTo>
                    <a:pt x="20229" y="2958"/>
                    <a:pt x="20914" y="3252"/>
                    <a:pt x="21600" y="354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8" name="Line"/>
            <p:cNvSpPr/>
            <p:nvPr/>
          </p:nvSpPr>
          <p:spPr>
            <a:xfrm>
              <a:off x="9626600" y="3830086"/>
              <a:ext cx="374650" cy="4342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4" fill="norm" stroke="1" extrusionOk="0">
                  <a:moveTo>
                    <a:pt x="0" y="19987"/>
                  </a:moveTo>
                  <a:cubicBezTo>
                    <a:pt x="2075" y="20197"/>
                    <a:pt x="4149" y="20407"/>
                    <a:pt x="6468" y="20564"/>
                  </a:cubicBezTo>
                  <a:cubicBezTo>
                    <a:pt x="8786" y="20721"/>
                    <a:pt x="11349" y="20826"/>
                    <a:pt x="13241" y="20774"/>
                  </a:cubicBezTo>
                  <a:cubicBezTo>
                    <a:pt x="15132" y="20721"/>
                    <a:pt x="16353" y="20511"/>
                    <a:pt x="17268" y="20407"/>
                  </a:cubicBezTo>
                  <a:cubicBezTo>
                    <a:pt x="18183" y="20302"/>
                    <a:pt x="18793" y="20302"/>
                    <a:pt x="18793" y="20197"/>
                  </a:cubicBezTo>
                  <a:cubicBezTo>
                    <a:pt x="18793" y="20092"/>
                    <a:pt x="18183" y="19882"/>
                    <a:pt x="17695" y="19987"/>
                  </a:cubicBezTo>
                  <a:cubicBezTo>
                    <a:pt x="17207" y="20092"/>
                    <a:pt x="16841" y="20511"/>
                    <a:pt x="16902" y="20878"/>
                  </a:cubicBezTo>
                  <a:cubicBezTo>
                    <a:pt x="16963" y="21245"/>
                    <a:pt x="17451" y="21560"/>
                    <a:pt x="17939" y="21508"/>
                  </a:cubicBezTo>
                  <a:cubicBezTo>
                    <a:pt x="18427" y="21455"/>
                    <a:pt x="18915" y="21036"/>
                    <a:pt x="19159" y="20040"/>
                  </a:cubicBezTo>
                  <a:cubicBezTo>
                    <a:pt x="19403" y="19043"/>
                    <a:pt x="19403" y="17471"/>
                    <a:pt x="19464" y="15216"/>
                  </a:cubicBezTo>
                  <a:cubicBezTo>
                    <a:pt x="19525" y="12962"/>
                    <a:pt x="19647" y="10026"/>
                    <a:pt x="19769" y="7614"/>
                  </a:cubicBezTo>
                  <a:cubicBezTo>
                    <a:pt x="19892" y="5203"/>
                    <a:pt x="20014" y="3315"/>
                    <a:pt x="20075" y="2162"/>
                  </a:cubicBezTo>
                  <a:cubicBezTo>
                    <a:pt x="20136" y="1009"/>
                    <a:pt x="20136" y="589"/>
                    <a:pt x="20136" y="642"/>
                  </a:cubicBezTo>
                  <a:cubicBezTo>
                    <a:pt x="20136" y="694"/>
                    <a:pt x="20136" y="1218"/>
                    <a:pt x="20319" y="1743"/>
                  </a:cubicBezTo>
                  <a:cubicBezTo>
                    <a:pt x="20502" y="2267"/>
                    <a:pt x="20868" y="2791"/>
                    <a:pt x="21112" y="2791"/>
                  </a:cubicBezTo>
                  <a:cubicBezTo>
                    <a:pt x="21356" y="2791"/>
                    <a:pt x="21478" y="2267"/>
                    <a:pt x="21539" y="1743"/>
                  </a:cubicBezTo>
                  <a:cubicBezTo>
                    <a:pt x="21600" y="1218"/>
                    <a:pt x="21600" y="694"/>
                    <a:pt x="21295" y="379"/>
                  </a:cubicBezTo>
                  <a:cubicBezTo>
                    <a:pt x="20990" y="65"/>
                    <a:pt x="20380" y="-40"/>
                    <a:pt x="20380" y="12"/>
                  </a:cubicBezTo>
                  <a:cubicBezTo>
                    <a:pt x="20380" y="65"/>
                    <a:pt x="20990" y="275"/>
                    <a:pt x="21600" y="48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9" name="Line"/>
            <p:cNvSpPr/>
            <p:nvPr/>
          </p:nvSpPr>
          <p:spPr>
            <a:xfrm>
              <a:off x="9950450" y="3278626"/>
              <a:ext cx="422048" cy="580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34" fill="norm" stroke="1" extrusionOk="0">
                  <a:moveTo>
                    <a:pt x="0" y="21063"/>
                  </a:moveTo>
                  <a:cubicBezTo>
                    <a:pt x="3996" y="21220"/>
                    <a:pt x="7992" y="21377"/>
                    <a:pt x="10800" y="21455"/>
                  </a:cubicBezTo>
                  <a:cubicBezTo>
                    <a:pt x="13608" y="21534"/>
                    <a:pt x="15228" y="21534"/>
                    <a:pt x="16308" y="21534"/>
                  </a:cubicBezTo>
                  <a:cubicBezTo>
                    <a:pt x="17388" y="21534"/>
                    <a:pt x="17928" y="21534"/>
                    <a:pt x="18414" y="21416"/>
                  </a:cubicBezTo>
                  <a:cubicBezTo>
                    <a:pt x="18900" y="21298"/>
                    <a:pt x="19332" y="21063"/>
                    <a:pt x="19116" y="20945"/>
                  </a:cubicBezTo>
                  <a:cubicBezTo>
                    <a:pt x="18900" y="20827"/>
                    <a:pt x="18036" y="20827"/>
                    <a:pt x="17334" y="20827"/>
                  </a:cubicBezTo>
                  <a:cubicBezTo>
                    <a:pt x="16632" y="20827"/>
                    <a:pt x="16092" y="20827"/>
                    <a:pt x="16092" y="20906"/>
                  </a:cubicBezTo>
                  <a:cubicBezTo>
                    <a:pt x="16092" y="20984"/>
                    <a:pt x="16632" y="21141"/>
                    <a:pt x="17118" y="21102"/>
                  </a:cubicBezTo>
                  <a:cubicBezTo>
                    <a:pt x="17604" y="21063"/>
                    <a:pt x="18036" y="20827"/>
                    <a:pt x="17982" y="20709"/>
                  </a:cubicBezTo>
                  <a:cubicBezTo>
                    <a:pt x="17928" y="20591"/>
                    <a:pt x="17388" y="20591"/>
                    <a:pt x="17280" y="20434"/>
                  </a:cubicBezTo>
                  <a:cubicBezTo>
                    <a:pt x="17172" y="20277"/>
                    <a:pt x="17496" y="19963"/>
                    <a:pt x="17766" y="19217"/>
                  </a:cubicBezTo>
                  <a:cubicBezTo>
                    <a:pt x="18036" y="18471"/>
                    <a:pt x="18252" y="17293"/>
                    <a:pt x="18630" y="15250"/>
                  </a:cubicBezTo>
                  <a:cubicBezTo>
                    <a:pt x="19008" y="13208"/>
                    <a:pt x="19548" y="10302"/>
                    <a:pt x="19980" y="7789"/>
                  </a:cubicBezTo>
                  <a:cubicBezTo>
                    <a:pt x="20412" y="5275"/>
                    <a:pt x="20736" y="3154"/>
                    <a:pt x="20898" y="1858"/>
                  </a:cubicBezTo>
                  <a:cubicBezTo>
                    <a:pt x="21060" y="562"/>
                    <a:pt x="21060" y="91"/>
                    <a:pt x="20898" y="13"/>
                  </a:cubicBezTo>
                  <a:cubicBezTo>
                    <a:pt x="20736" y="-66"/>
                    <a:pt x="20412" y="248"/>
                    <a:pt x="20196" y="602"/>
                  </a:cubicBezTo>
                  <a:cubicBezTo>
                    <a:pt x="19980" y="955"/>
                    <a:pt x="19872" y="1348"/>
                    <a:pt x="19764" y="1741"/>
                  </a:cubicBezTo>
                  <a:cubicBezTo>
                    <a:pt x="19656" y="2133"/>
                    <a:pt x="19548" y="2526"/>
                    <a:pt x="19656" y="2879"/>
                  </a:cubicBezTo>
                  <a:cubicBezTo>
                    <a:pt x="19764" y="3233"/>
                    <a:pt x="20088" y="3547"/>
                    <a:pt x="20412" y="3547"/>
                  </a:cubicBezTo>
                  <a:cubicBezTo>
                    <a:pt x="20736" y="3547"/>
                    <a:pt x="21060" y="3233"/>
                    <a:pt x="21276" y="2801"/>
                  </a:cubicBezTo>
                  <a:cubicBezTo>
                    <a:pt x="21492" y="2369"/>
                    <a:pt x="21600" y="1819"/>
                    <a:pt x="21492" y="1387"/>
                  </a:cubicBezTo>
                  <a:cubicBezTo>
                    <a:pt x="21384" y="955"/>
                    <a:pt x="21060" y="641"/>
                    <a:pt x="20520" y="602"/>
                  </a:cubicBezTo>
                  <a:cubicBezTo>
                    <a:pt x="19980" y="562"/>
                    <a:pt x="19224" y="798"/>
                    <a:pt x="19116" y="955"/>
                  </a:cubicBezTo>
                  <a:cubicBezTo>
                    <a:pt x="19008" y="1112"/>
                    <a:pt x="19548" y="1191"/>
                    <a:pt x="20088" y="126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0" name="Line"/>
            <p:cNvSpPr/>
            <p:nvPr/>
          </p:nvSpPr>
          <p:spPr>
            <a:xfrm>
              <a:off x="11112499" y="3192171"/>
              <a:ext cx="571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1" name="Line"/>
            <p:cNvSpPr/>
            <p:nvPr/>
          </p:nvSpPr>
          <p:spPr>
            <a:xfrm>
              <a:off x="10356849" y="2920117"/>
              <a:ext cx="836085" cy="344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1" fill="norm" stroke="1" extrusionOk="0">
                  <a:moveTo>
                    <a:pt x="0" y="21275"/>
                  </a:moveTo>
                  <a:cubicBezTo>
                    <a:pt x="602" y="21406"/>
                    <a:pt x="1203" y="21538"/>
                    <a:pt x="2379" y="21406"/>
                  </a:cubicBezTo>
                  <a:cubicBezTo>
                    <a:pt x="3554" y="21275"/>
                    <a:pt x="5304" y="20879"/>
                    <a:pt x="7109" y="20616"/>
                  </a:cubicBezTo>
                  <a:cubicBezTo>
                    <a:pt x="8913" y="20353"/>
                    <a:pt x="10773" y="20221"/>
                    <a:pt x="12605" y="20023"/>
                  </a:cubicBezTo>
                  <a:cubicBezTo>
                    <a:pt x="14436" y="19826"/>
                    <a:pt x="16241" y="19562"/>
                    <a:pt x="17608" y="19299"/>
                  </a:cubicBezTo>
                  <a:cubicBezTo>
                    <a:pt x="18975" y="19036"/>
                    <a:pt x="19905" y="18772"/>
                    <a:pt x="20506" y="18575"/>
                  </a:cubicBezTo>
                  <a:cubicBezTo>
                    <a:pt x="21108" y="18377"/>
                    <a:pt x="21381" y="18245"/>
                    <a:pt x="21491" y="17850"/>
                  </a:cubicBezTo>
                  <a:cubicBezTo>
                    <a:pt x="21600" y="17455"/>
                    <a:pt x="21545" y="16797"/>
                    <a:pt x="21545" y="15150"/>
                  </a:cubicBezTo>
                  <a:cubicBezTo>
                    <a:pt x="21545" y="13504"/>
                    <a:pt x="21600" y="10870"/>
                    <a:pt x="21600" y="9026"/>
                  </a:cubicBezTo>
                  <a:cubicBezTo>
                    <a:pt x="21600" y="7182"/>
                    <a:pt x="21545" y="6128"/>
                    <a:pt x="21381" y="5338"/>
                  </a:cubicBezTo>
                  <a:cubicBezTo>
                    <a:pt x="21217" y="4548"/>
                    <a:pt x="20944" y="4021"/>
                    <a:pt x="20807" y="3428"/>
                  </a:cubicBezTo>
                  <a:cubicBezTo>
                    <a:pt x="20670" y="2836"/>
                    <a:pt x="20670" y="2177"/>
                    <a:pt x="20643" y="1453"/>
                  </a:cubicBezTo>
                  <a:cubicBezTo>
                    <a:pt x="20616" y="728"/>
                    <a:pt x="20561" y="-62"/>
                    <a:pt x="20534" y="4"/>
                  </a:cubicBezTo>
                  <a:cubicBezTo>
                    <a:pt x="20506" y="70"/>
                    <a:pt x="20506" y="992"/>
                    <a:pt x="20534" y="3692"/>
                  </a:cubicBezTo>
                  <a:cubicBezTo>
                    <a:pt x="20561" y="6392"/>
                    <a:pt x="20616" y="10870"/>
                    <a:pt x="20616" y="13240"/>
                  </a:cubicBezTo>
                  <a:cubicBezTo>
                    <a:pt x="20616" y="15611"/>
                    <a:pt x="20561" y="15875"/>
                    <a:pt x="20506" y="1613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2" name="Line"/>
            <p:cNvSpPr/>
            <p:nvPr/>
          </p:nvSpPr>
          <p:spPr>
            <a:xfrm>
              <a:off x="11087099" y="2950871"/>
              <a:ext cx="8572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93" y="18000"/>
                    <a:pt x="1387" y="14400"/>
                    <a:pt x="2613" y="12000"/>
                  </a:cubicBezTo>
                  <a:cubicBezTo>
                    <a:pt x="3840" y="9600"/>
                    <a:pt x="5600" y="8400"/>
                    <a:pt x="7653" y="7800"/>
                  </a:cubicBezTo>
                  <a:cubicBezTo>
                    <a:pt x="9707" y="7200"/>
                    <a:pt x="12053" y="7200"/>
                    <a:pt x="14213" y="7200"/>
                  </a:cubicBezTo>
                  <a:cubicBezTo>
                    <a:pt x="16373" y="7200"/>
                    <a:pt x="18347" y="7200"/>
                    <a:pt x="19547" y="6000"/>
                  </a:cubicBezTo>
                  <a:cubicBezTo>
                    <a:pt x="20747" y="4800"/>
                    <a:pt x="21173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3" name="Line"/>
            <p:cNvSpPr/>
            <p:nvPr/>
          </p:nvSpPr>
          <p:spPr>
            <a:xfrm>
              <a:off x="9379676" y="5313581"/>
              <a:ext cx="75475" cy="1518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4" h="21233" fill="norm" stroke="1" extrusionOk="0">
                  <a:moveTo>
                    <a:pt x="12394" y="6143"/>
                  </a:moveTo>
                  <a:cubicBezTo>
                    <a:pt x="11194" y="4071"/>
                    <a:pt x="9994" y="2000"/>
                    <a:pt x="8494" y="1852"/>
                  </a:cubicBezTo>
                  <a:cubicBezTo>
                    <a:pt x="6994" y="1704"/>
                    <a:pt x="5194" y="3480"/>
                    <a:pt x="3694" y="5995"/>
                  </a:cubicBezTo>
                  <a:cubicBezTo>
                    <a:pt x="2194" y="8510"/>
                    <a:pt x="994" y="11765"/>
                    <a:pt x="394" y="14132"/>
                  </a:cubicBezTo>
                  <a:cubicBezTo>
                    <a:pt x="-206" y="16499"/>
                    <a:pt x="-206" y="17978"/>
                    <a:pt x="994" y="19162"/>
                  </a:cubicBezTo>
                  <a:cubicBezTo>
                    <a:pt x="2194" y="20345"/>
                    <a:pt x="4594" y="21233"/>
                    <a:pt x="6994" y="21233"/>
                  </a:cubicBezTo>
                  <a:cubicBezTo>
                    <a:pt x="9394" y="21233"/>
                    <a:pt x="11794" y="20345"/>
                    <a:pt x="13594" y="17091"/>
                  </a:cubicBezTo>
                  <a:cubicBezTo>
                    <a:pt x="15394" y="13836"/>
                    <a:pt x="16594" y="8214"/>
                    <a:pt x="16894" y="4663"/>
                  </a:cubicBezTo>
                  <a:cubicBezTo>
                    <a:pt x="17194" y="1112"/>
                    <a:pt x="16594" y="-367"/>
                    <a:pt x="17194" y="77"/>
                  </a:cubicBezTo>
                  <a:cubicBezTo>
                    <a:pt x="17794" y="521"/>
                    <a:pt x="19594" y="2888"/>
                    <a:pt x="21394" y="52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4" name="Line"/>
            <p:cNvSpPr/>
            <p:nvPr/>
          </p:nvSpPr>
          <p:spPr>
            <a:xfrm>
              <a:off x="9541933" y="5405327"/>
              <a:ext cx="21167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21600" y="20018"/>
                  </a:moveTo>
                  <a:cubicBezTo>
                    <a:pt x="10800" y="11918"/>
                    <a:pt x="0" y="3818"/>
                    <a:pt x="0" y="1118"/>
                  </a:cubicBezTo>
                  <a:cubicBezTo>
                    <a:pt x="0" y="-1582"/>
                    <a:pt x="10800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5" name="Line"/>
            <p:cNvSpPr/>
            <p:nvPr/>
          </p:nvSpPr>
          <p:spPr>
            <a:xfrm>
              <a:off x="9613900" y="5294013"/>
              <a:ext cx="209550" cy="170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6" fill="norm" stroke="1" extrusionOk="0">
                  <a:moveTo>
                    <a:pt x="0" y="4743"/>
                  </a:moveTo>
                  <a:cubicBezTo>
                    <a:pt x="218" y="3426"/>
                    <a:pt x="436" y="2109"/>
                    <a:pt x="1091" y="1187"/>
                  </a:cubicBezTo>
                  <a:cubicBezTo>
                    <a:pt x="1745" y="265"/>
                    <a:pt x="2836" y="-262"/>
                    <a:pt x="4255" y="133"/>
                  </a:cubicBezTo>
                  <a:cubicBezTo>
                    <a:pt x="5673" y="528"/>
                    <a:pt x="7418" y="1845"/>
                    <a:pt x="8073" y="3821"/>
                  </a:cubicBezTo>
                  <a:cubicBezTo>
                    <a:pt x="8727" y="5797"/>
                    <a:pt x="8291" y="8431"/>
                    <a:pt x="7745" y="10406"/>
                  </a:cubicBezTo>
                  <a:cubicBezTo>
                    <a:pt x="7200" y="12382"/>
                    <a:pt x="6545" y="13699"/>
                    <a:pt x="5782" y="15411"/>
                  </a:cubicBezTo>
                  <a:cubicBezTo>
                    <a:pt x="5018" y="17123"/>
                    <a:pt x="4145" y="19231"/>
                    <a:pt x="4691" y="20284"/>
                  </a:cubicBezTo>
                  <a:cubicBezTo>
                    <a:pt x="5236" y="21338"/>
                    <a:pt x="7200" y="21338"/>
                    <a:pt x="10255" y="20943"/>
                  </a:cubicBezTo>
                  <a:cubicBezTo>
                    <a:pt x="13309" y="20548"/>
                    <a:pt x="17455" y="19758"/>
                    <a:pt x="21600" y="1896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6" name="Line"/>
            <p:cNvSpPr/>
            <p:nvPr/>
          </p:nvSpPr>
          <p:spPr>
            <a:xfrm>
              <a:off x="9662182" y="5653527"/>
              <a:ext cx="78719" cy="124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9" h="20847" fill="norm" stroke="1" extrusionOk="0">
                  <a:moveTo>
                    <a:pt x="21139" y="409"/>
                  </a:moveTo>
                  <a:cubicBezTo>
                    <a:pt x="17728" y="55"/>
                    <a:pt x="14318" y="-299"/>
                    <a:pt x="11760" y="409"/>
                  </a:cubicBezTo>
                  <a:cubicBezTo>
                    <a:pt x="9202" y="1117"/>
                    <a:pt x="7497" y="2888"/>
                    <a:pt x="5507" y="5544"/>
                  </a:cubicBezTo>
                  <a:cubicBezTo>
                    <a:pt x="3518" y="8199"/>
                    <a:pt x="1244" y="11740"/>
                    <a:pt x="392" y="14396"/>
                  </a:cubicBezTo>
                  <a:cubicBezTo>
                    <a:pt x="-461" y="17052"/>
                    <a:pt x="107" y="18822"/>
                    <a:pt x="1813" y="19885"/>
                  </a:cubicBezTo>
                  <a:cubicBezTo>
                    <a:pt x="3518" y="20947"/>
                    <a:pt x="6360" y="21301"/>
                    <a:pt x="9486" y="20062"/>
                  </a:cubicBezTo>
                  <a:cubicBezTo>
                    <a:pt x="12613" y="18822"/>
                    <a:pt x="16023" y="15990"/>
                    <a:pt x="17728" y="12980"/>
                  </a:cubicBezTo>
                  <a:cubicBezTo>
                    <a:pt x="19434" y="9970"/>
                    <a:pt x="19434" y="6783"/>
                    <a:pt x="18297" y="4481"/>
                  </a:cubicBezTo>
                  <a:cubicBezTo>
                    <a:pt x="17160" y="2180"/>
                    <a:pt x="14886" y="763"/>
                    <a:pt x="14034" y="1294"/>
                  </a:cubicBezTo>
                  <a:cubicBezTo>
                    <a:pt x="13181" y="1826"/>
                    <a:pt x="13750" y="4304"/>
                    <a:pt x="14318" y="678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7" name="Line"/>
            <p:cNvSpPr/>
            <p:nvPr/>
          </p:nvSpPr>
          <p:spPr>
            <a:xfrm>
              <a:off x="9829800" y="5713121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8" name="Line"/>
            <p:cNvSpPr/>
            <p:nvPr/>
          </p:nvSpPr>
          <p:spPr>
            <a:xfrm>
              <a:off x="9886949" y="5640006"/>
              <a:ext cx="82560" cy="164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2" h="21186" fill="norm" stroke="1" extrusionOk="0">
                  <a:moveTo>
                    <a:pt x="0" y="2883"/>
                  </a:moveTo>
                  <a:cubicBezTo>
                    <a:pt x="0" y="1516"/>
                    <a:pt x="0" y="148"/>
                    <a:pt x="810" y="12"/>
                  </a:cubicBezTo>
                  <a:cubicBezTo>
                    <a:pt x="1620" y="-125"/>
                    <a:pt x="3240" y="969"/>
                    <a:pt x="4860" y="2062"/>
                  </a:cubicBezTo>
                  <a:cubicBezTo>
                    <a:pt x="6480" y="3156"/>
                    <a:pt x="8100" y="4250"/>
                    <a:pt x="9180" y="5480"/>
                  </a:cubicBezTo>
                  <a:cubicBezTo>
                    <a:pt x="10260" y="6710"/>
                    <a:pt x="10800" y="8078"/>
                    <a:pt x="10260" y="9308"/>
                  </a:cubicBezTo>
                  <a:cubicBezTo>
                    <a:pt x="9720" y="10538"/>
                    <a:pt x="8100" y="11632"/>
                    <a:pt x="8640" y="12179"/>
                  </a:cubicBezTo>
                  <a:cubicBezTo>
                    <a:pt x="9180" y="12726"/>
                    <a:pt x="11880" y="12726"/>
                    <a:pt x="14580" y="13136"/>
                  </a:cubicBezTo>
                  <a:cubicBezTo>
                    <a:pt x="17280" y="13546"/>
                    <a:pt x="19980" y="14366"/>
                    <a:pt x="20790" y="15870"/>
                  </a:cubicBezTo>
                  <a:cubicBezTo>
                    <a:pt x="21600" y="17374"/>
                    <a:pt x="20520" y="19561"/>
                    <a:pt x="18630" y="20518"/>
                  </a:cubicBezTo>
                  <a:cubicBezTo>
                    <a:pt x="16740" y="21475"/>
                    <a:pt x="14040" y="21202"/>
                    <a:pt x="11340" y="2092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9" name="Line"/>
            <p:cNvSpPr/>
            <p:nvPr/>
          </p:nvSpPr>
          <p:spPr>
            <a:xfrm>
              <a:off x="9893770" y="5328892"/>
              <a:ext cx="50330" cy="94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372" fill="norm" stroke="1" extrusionOk="0">
                  <a:moveTo>
                    <a:pt x="21400" y="2172"/>
                  </a:moveTo>
                  <a:cubicBezTo>
                    <a:pt x="16900" y="1692"/>
                    <a:pt x="12400" y="1212"/>
                    <a:pt x="9250" y="2172"/>
                  </a:cubicBezTo>
                  <a:cubicBezTo>
                    <a:pt x="6100" y="3132"/>
                    <a:pt x="4300" y="5532"/>
                    <a:pt x="2950" y="8172"/>
                  </a:cubicBezTo>
                  <a:cubicBezTo>
                    <a:pt x="1600" y="10812"/>
                    <a:pt x="700" y="13692"/>
                    <a:pt x="250" y="16332"/>
                  </a:cubicBezTo>
                  <a:cubicBezTo>
                    <a:pt x="-200" y="18972"/>
                    <a:pt x="-200" y="21372"/>
                    <a:pt x="1600" y="21372"/>
                  </a:cubicBezTo>
                  <a:cubicBezTo>
                    <a:pt x="3400" y="21372"/>
                    <a:pt x="7000" y="18972"/>
                    <a:pt x="9250" y="16332"/>
                  </a:cubicBezTo>
                  <a:cubicBezTo>
                    <a:pt x="11500" y="13692"/>
                    <a:pt x="12400" y="10812"/>
                    <a:pt x="12400" y="7452"/>
                  </a:cubicBezTo>
                  <a:cubicBezTo>
                    <a:pt x="12400" y="4092"/>
                    <a:pt x="11500" y="252"/>
                    <a:pt x="11950" y="12"/>
                  </a:cubicBezTo>
                  <a:cubicBezTo>
                    <a:pt x="12400" y="-228"/>
                    <a:pt x="14200" y="3132"/>
                    <a:pt x="16000" y="649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0" name="Line"/>
            <p:cNvSpPr/>
            <p:nvPr/>
          </p:nvSpPr>
          <p:spPr>
            <a:xfrm>
              <a:off x="10007600" y="5401971"/>
              <a:ext cx="254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1" name="Line"/>
            <p:cNvSpPr/>
            <p:nvPr/>
          </p:nvSpPr>
          <p:spPr>
            <a:xfrm>
              <a:off x="10084441" y="5300371"/>
              <a:ext cx="56509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8" h="21600" fill="norm" stroke="1" extrusionOk="0">
                  <a:moveTo>
                    <a:pt x="6958" y="0"/>
                  </a:moveTo>
                  <a:cubicBezTo>
                    <a:pt x="4558" y="993"/>
                    <a:pt x="2158" y="1986"/>
                    <a:pt x="958" y="3103"/>
                  </a:cubicBezTo>
                  <a:cubicBezTo>
                    <a:pt x="-242" y="4221"/>
                    <a:pt x="-242" y="5462"/>
                    <a:pt x="558" y="6703"/>
                  </a:cubicBezTo>
                  <a:cubicBezTo>
                    <a:pt x="1358" y="7945"/>
                    <a:pt x="2958" y="9186"/>
                    <a:pt x="6158" y="9062"/>
                  </a:cubicBezTo>
                  <a:cubicBezTo>
                    <a:pt x="9358" y="8938"/>
                    <a:pt x="14158" y="7448"/>
                    <a:pt x="16558" y="7324"/>
                  </a:cubicBezTo>
                  <a:cubicBezTo>
                    <a:pt x="18958" y="7200"/>
                    <a:pt x="18958" y="8441"/>
                    <a:pt x="18558" y="10428"/>
                  </a:cubicBezTo>
                  <a:cubicBezTo>
                    <a:pt x="18158" y="12414"/>
                    <a:pt x="17358" y="15145"/>
                    <a:pt x="17758" y="17131"/>
                  </a:cubicBezTo>
                  <a:cubicBezTo>
                    <a:pt x="18158" y="19117"/>
                    <a:pt x="19758" y="20359"/>
                    <a:pt x="21358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2" name="Line"/>
            <p:cNvSpPr/>
            <p:nvPr/>
          </p:nvSpPr>
          <p:spPr>
            <a:xfrm>
              <a:off x="10249626" y="5298254"/>
              <a:ext cx="69125" cy="94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0960" fill="norm" stroke="1" extrusionOk="0">
                  <a:moveTo>
                    <a:pt x="21375" y="8922"/>
                  </a:moveTo>
                  <a:cubicBezTo>
                    <a:pt x="18757" y="7513"/>
                    <a:pt x="16139" y="6104"/>
                    <a:pt x="13193" y="5400"/>
                  </a:cubicBezTo>
                  <a:cubicBezTo>
                    <a:pt x="10248" y="4696"/>
                    <a:pt x="6975" y="4696"/>
                    <a:pt x="4684" y="5870"/>
                  </a:cubicBezTo>
                  <a:cubicBezTo>
                    <a:pt x="2393" y="7043"/>
                    <a:pt x="1084" y="9391"/>
                    <a:pt x="430" y="11739"/>
                  </a:cubicBezTo>
                  <a:cubicBezTo>
                    <a:pt x="-225" y="14087"/>
                    <a:pt x="-225" y="16435"/>
                    <a:pt x="1084" y="18313"/>
                  </a:cubicBezTo>
                  <a:cubicBezTo>
                    <a:pt x="2393" y="20191"/>
                    <a:pt x="5011" y="21600"/>
                    <a:pt x="8611" y="20661"/>
                  </a:cubicBezTo>
                  <a:cubicBezTo>
                    <a:pt x="12211" y="19722"/>
                    <a:pt x="16793" y="16435"/>
                    <a:pt x="19084" y="13383"/>
                  </a:cubicBezTo>
                  <a:cubicBezTo>
                    <a:pt x="21375" y="10330"/>
                    <a:pt x="21375" y="7513"/>
                    <a:pt x="19739" y="4930"/>
                  </a:cubicBezTo>
                  <a:cubicBezTo>
                    <a:pt x="18102" y="2348"/>
                    <a:pt x="14830" y="0"/>
                    <a:pt x="12539" y="0"/>
                  </a:cubicBezTo>
                  <a:cubicBezTo>
                    <a:pt x="10248" y="0"/>
                    <a:pt x="8939" y="2348"/>
                    <a:pt x="8284" y="4696"/>
                  </a:cubicBezTo>
                  <a:cubicBezTo>
                    <a:pt x="7630" y="7043"/>
                    <a:pt x="7630" y="9391"/>
                    <a:pt x="7630" y="1173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3" name="Line"/>
            <p:cNvSpPr/>
            <p:nvPr/>
          </p:nvSpPr>
          <p:spPr>
            <a:xfrm>
              <a:off x="10382249" y="5382921"/>
              <a:ext cx="317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4" name="Line"/>
            <p:cNvSpPr/>
            <p:nvPr/>
          </p:nvSpPr>
          <p:spPr>
            <a:xfrm>
              <a:off x="10422726" y="5285227"/>
              <a:ext cx="78287" cy="180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84" h="21388" fill="norm" stroke="1" extrusionOk="0">
                  <a:moveTo>
                    <a:pt x="15993" y="1044"/>
                  </a:moveTo>
                  <a:cubicBezTo>
                    <a:pt x="13224" y="793"/>
                    <a:pt x="10455" y="541"/>
                    <a:pt x="7409" y="290"/>
                  </a:cubicBezTo>
                  <a:cubicBezTo>
                    <a:pt x="4363" y="39"/>
                    <a:pt x="1040" y="-212"/>
                    <a:pt x="209" y="290"/>
                  </a:cubicBezTo>
                  <a:cubicBezTo>
                    <a:pt x="-622" y="793"/>
                    <a:pt x="1040" y="2048"/>
                    <a:pt x="4916" y="4560"/>
                  </a:cubicBezTo>
                  <a:cubicBezTo>
                    <a:pt x="8793" y="7072"/>
                    <a:pt x="14886" y="10839"/>
                    <a:pt x="17932" y="13476"/>
                  </a:cubicBezTo>
                  <a:cubicBezTo>
                    <a:pt x="20978" y="16114"/>
                    <a:pt x="20978" y="17621"/>
                    <a:pt x="19593" y="18751"/>
                  </a:cubicBezTo>
                  <a:cubicBezTo>
                    <a:pt x="18209" y="19881"/>
                    <a:pt x="15440" y="20635"/>
                    <a:pt x="12670" y="2138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5" name="Line"/>
            <p:cNvSpPr/>
            <p:nvPr/>
          </p:nvSpPr>
          <p:spPr>
            <a:xfrm>
              <a:off x="10420350" y="5281321"/>
              <a:ext cx="1651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4" y="16457"/>
                    <a:pt x="1108" y="11314"/>
                    <a:pt x="4708" y="7714"/>
                  </a:cubicBezTo>
                  <a:cubicBezTo>
                    <a:pt x="8308" y="4114"/>
                    <a:pt x="14954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6" name="Line"/>
            <p:cNvSpPr/>
            <p:nvPr/>
          </p:nvSpPr>
          <p:spPr>
            <a:xfrm>
              <a:off x="11054793" y="5346533"/>
              <a:ext cx="95807" cy="130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4" h="21077" fill="norm" stroke="1" extrusionOk="0">
                  <a:moveTo>
                    <a:pt x="21254" y="2809"/>
                  </a:moveTo>
                  <a:cubicBezTo>
                    <a:pt x="16089" y="2466"/>
                    <a:pt x="10924" y="2123"/>
                    <a:pt x="7637" y="2637"/>
                  </a:cubicBezTo>
                  <a:cubicBezTo>
                    <a:pt x="4350" y="3152"/>
                    <a:pt x="2941" y="4523"/>
                    <a:pt x="1767" y="7266"/>
                  </a:cubicBezTo>
                  <a:cubicBezTo>
                    <a:pt x="593" y="10009"/>
                    <a:pt x="-346" y="14123"/>
                    <a:pt x="124" y="16694"/>
                  </a:cubicBezTo>
                  <a:cubicBezTo>
                    <a:pt x="593" y="19266"/>
                    <a:pt x="2471" y="20294"/>
                    <a:pt x="4584" y="20809"/>
                  </a:cubicBezTo>
                  <a:cubicBezTo>
                    <a:pt x="6697" y="21323"/>
                    <a:pt x="9045" y="21323"/>
                    <a:pt x="11158" y="18752"/>
                  </a:cubicBezTo>
                  <a:cubicBezTo>
                    <a:pt x="13271" y="16180"/>
                    <a:pt x="15150" y="11037"/>
                    <a:pt x="15150" y="7437"/>
                  </a:cubicBezTo>
                  <a:cubicBezTo>
                    <a:pt x="15150" y="3837"/>
                    <a:pt x="13271" y="1780"/>
                    <a:pt x="11158" y="752"/>
                  </a:cubicBezTo>
                  <a:cubicBezTo>
                    <a:pt x="9045" y="-277"/>
                    <a:pt x="6697" y="-277"/>
                    <a:pt x="5758" y="923"/>
                  </a:cubicBezTo>
                  <a:cubicBezTo>
                    <a:pt x="4819" y="2123"/>
                    <a:pt x="5289" y="4523"/>
                    <a:pt x="5758" y="692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7" name="Line"/>
            <p:cNvSpPr/>
            <p:nvPr/>
          </p:nvSpPr>
          <p:spPr>
            <a:xfrm>
              <a:off x="11233150" y="5440071"/>
              <a:ext cx="190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8" name="Line"/>
            <p:cNvSpPr/>
            <p:nvPr/>
          </p:nvSpPr>
          <p:spPr>
            <a:xfrm>
              <a:off x="11309895" y="5306721"/>
              <a:ext cx="127064" cy="2305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2" h="21387" fill="norm" stroke="1" extrusionOk="0">
                  <a:moveTo>
                    <a:pt x="9169" y="2945"/>
                  </a:moveTo>
                  <a:cubicBezTo>
                    <a:pt x="7798" y="2356"/>
                    <a:pt x="6426" y="1767"/>
                    <a:pt x="4712" y="1473"/>
                  </a:cubicBezTo>
                  <a:cubicBezTo>
                    <a:pt x="2998" y="1178"/>
                    <a:pt x="940" y="1178"/>
                    <a:pt x="255" y="1669"/>
                  </a:cubicBezTo>
                  <a:cubicBezTo>
                    <a:pt x="-431" y="2160"/>
                    <a:pt x="255" y="3142"/>
                    <a:pt x="2483" y="4811"/>
                  </a:cubicBezTo>
                  <a:cubicBezTo>
                    <a:pt x="4712" y="6480"/>
                    <a:pt x="8483" y="8836"/>
                    <a:pt x="11226" y="11193"/>
                  </a:cubicBezTo>
                  <a:cubicBezTo>
                    <a:pt x="13969" y="13549"/>
                    <a:pt x="15683" y="15905"/>
                    <a:pt x="15855" y="17575"/>
                  </a:cubicBezTo>
                  <a:cubicBezTo>
                    <a:pt x="16026" y="19244"/>
                    <a:pt x="14655" y="20225"/>
                    <a:pt x="12598" y="20815"/>
                  </a:cubicBezTo>
                  <a:cubicBezTo>
                    <a:pt x="10540" y="21404"/>
                    <a:pt x="7798" y="21600"/>
                    <a:pt x="6255" y="21109"/>
                  </a:cubicBezTo>
                  <a:cubicBezTo>
                    <a:pt x="4712" y="20618"/>
                    <a:pt x="4369" y="19440"/>
                    <a:pt x="5398" y="17575"/>
                  </a:cubicBezTo>
                  <a:cubicBezTo>
                    <a:pt x="6426" y="15709"/>
                    <a:pt x="8826" y="13156"/>
                    <a:pt x="11569" y="11193"/>
                  </a:cubicBezTo>
                  <a:cubicBezTo>
                    <a:pt x="14312" y="9229"/>
                    <a:pt x="17398" y="7855"/>
                    <a:pt x="19112" y="6676"/>
                  </a:cubicBezTo>
                  <a:cubicBezTo>
                    <a:pt x="20826" y="5498"/>
                    <a:pt x="21169" y="4516"/>
                    <a:pt x="19455" y="3436"/>
                  </a:cubicBezTo>
                  <a:cubicBezTo>
                    <a:pt x="17740" y="2356"/>
                    <a:pt x="13969" y="1178"/>
                    <a:pt x="10198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9" name="Line"/>
            <p:cNvSpPr/>
            <p:nvPr/>
          </p:nvSpPr>
          <p:spPr>
            <a:xfrm>
              <a:off x="946150" y="347371"/>
              <a:ext cx="1898650" cy="1263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" y="21238"/>
                    <a:pt x="144" y="20876"/>
                    <a:pt x="458" y="20261"/>
                  </a:cubicBezTo>
                  <a:cubicBezTo>
                    <a:pt x="771" y="19646"/>
                    <a:pt x="1324" y="18778"/>
                    <a:pt x="1914" y="17928"/>
                  </a:cubicBezTo>
                  <a:cubicBezTo>
                    <a:pt x="2504" y="17077"/>
                    <a:pt x="3130" y="16245"/>
                    <a:pt x="3793" y="15395"/>
                  </a:cubicBezTo>
                  <a:cubicBezTo>
                    <a:pt x="4455" y="14545"/>
                    <a:pt x="5153" y="13676"/>
                    <a:pt x="5888" y="12790"/>
                  </a:cubicBezTo>
                  <a:cubicBezTo>
                    <a:pt x="6622" y="11904"/>
                    <a:pt x="7393" y="10999"/>
                    <a:pt x="8187" y="10113"/>
                  </a:cubicBezTo>
                  <a:cubicBezTo>
                    <a:pt x="8982" y="9226"/>
                    <a:pt x="9801" y="8358"/>
                    <a:pt x="10607" y="7580"/>
                  </a:cubicBezTo>
                  <a:cubicBezTo>
                    <a:pt x="11414" y="6802"/>
                    <a:pt x="12209" y="6115"/>
                    <a:pt x="13003" y="5481"/>
                  </a:cubicBezTo>
                  <a:cubicBezTo>
                    <a:pt x="13798" y="4848"/>
                    <a:pt x="14593" y="4269"/>
                    <a:pt x="15363" y="3745"/>
                  </a:cubicBezTo>
                  <a:cubicBezTo>
                    <a:pt x="16134" y="3220"/>
                    <a:pt x="16880" y="2750"/>
                    <a:pt x="17711" y="2279"/>
                  </a:cubicBezTo>
                  <a:cubicBezTo>
                    <a:pt x="18542" y="1809"/>
                    <a:pt x="19457" y="1339"/>
                    <a:pt x="20119" y="959"/>
                  </a:cubicBezTo>
                  <a:cubicBezTo>
                    <a:pt x="20781" y="579"/>
                    <a:pt x="21191" y="28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0" name="Line"/>
            <p:cNvSpPr/>
            <p:nvPr/>
          </p:nvSpPr>
          <p:spPr>
            <a:xfrm>
              <a:off x="2590968" y="300477"/>
              <a:ext cx="245743" cy="345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8" h="21489" fill="norm" stroke="1" extrusionOk="0">
                  <a:moveTo>
                    <a:pt x="2146" y="152"/>
                  </a:moveTo>
                  <a:cubicBezTo>
                    <a:pt x="1246" y="21"/>
                    <a:pt x="346" y="-111"/>
                    <a:pt x="76" y="152"/>
                  </a:cubicBezTo>
                  <a:cubicBezTo>
                    <a:pt x="-194" y="416"/>
                    <a:pt x="166" y="1074"/>
                    <a:pt x="2686" y="1996"/>
                  </a:cubicBezTo>
                  <a:cubicBezTo>
                    <a:pt x="5206" y="2918"/>
                    <a:pt x="9886" y="4104"/>
                    <a:pt x="13486" y="5355"/>
                  </a:cubicBezTo>
                  <a:cubicBezTo>
                    <a:pt x="17086" y="6606"/>
                    <a:pt x="19606" y="7923"/>
                    <a:pt x="20506" y="9306"/>
                  </a:cubicBezTo>
                  <a:cubicBezTo>
                    <a:pt x="21406" y="10689"/>
                    <a:pt x="20686" y="12138"/>
                    <a:pt x="19066" y="14179"/>
                  </a:cubicBezTo>
                  <a:cubicBezTo>
                    <a:pt x="17446" y="16221"/>
                    <a:pt x="14926" y="18855"/>
                    <a:pt x="12406" y="2148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1" name="Line"/>
            <p:cNvSpPr/>
            <p:nvPr/>
          </p:nvSpPr>
          <p:spPr>
            <a:xfrm>
              <a:off x="0" y="3668421"/>
              <a:ext cx="848360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320"/>
                  </a:moveTo>
                  <a:cubicBezTo>
                    <a:pt x="124" y="4896"/>
                    <a:pt x="248" y="5472"/>
                    <a:pt x="428" y="5760"/>
                  </a:cubicBezTo>
                  <a:cubicBezTo>
                    <a:pt x="609" y="6048"/>
                    <a:pt x="846" y="6048"/>
                    <a:pt x="1070" y="6192"/>
                  </a:cubicBezTo>
                  <a:cubicBezTo>
                    <a:pt x="1293" y="6336"/>
                    <a:pt x="1504" y="6624"/>
                    <a:pt x="1706" y="6912"/>
                  </a:cubicBezTo>
                  <a:cubicBezTo>
                    <a:pt x="1908" y="7200"/>
                    <a:pt x="2102" y="7488"/>
                    <a:pt x="2307" y="7632"/>
                  </a:cubicBezTo>
                  <a:cubicBezTo>
                    <a:pt x="2511" y="7776"/>
                    <a:pt x="2727" y="7776"/>
                    <a:pt x="2953" y="7776"/>
                  </a:cubicBezTo>
                  <a:cubicBezTo>
                    <a:pt x="3180" y="7776"/>
                    <a:pt x="3417" y="7776"/>
                    <a:pt x="3640" y="7776"/>
                  </a:cubicBezTo>
                  <a:cubicBezTo>
                    <a:pt x="3864" y="7776"/>
                    <a:pt x="4074" y="7776"/>
                    <a:pt x="4287" y="7776"/>
                  </a:cubicBezTo>
                  <a:cubicBezTo>
                    <a:pt x="4500" y="7776"/>
                    <a:pt x="4716" y="7776"/>
                    <a:pt x="4939" y="7632"/>
                  </a:cubicBezTo>
                  <a:cubicBezTo>
                    <a:pt x="5163" y="7488"/>
                    <a:pt x="5395" y="7200"/>
                    <a:pt x="5613" y="6768"/>
                  </a:cubicBezTo>
                  <a:cubicBezTo>
                    <a:pt x="5831" y="6336"/>
                    <a:pt x="6036" y="5760"/>
                    <a:pt x="6241" y="5328"/>
                  </a:cubicBezTo>
                  <a:cubicBezTo>
                    <a:pt x="6446" y="4896"/>
                    <a:pt x="6650" y="4608"/>
                    <a:pt x="6860" y="4320"/>
                  </a:cubicBezTo>
                  <a:cubicBezTo>
                    <a:pt x="7071" y="4032"/>
                    <a:pt x="7286" y="3744"/>
                    <a:pt x="7504" y="3456"/>
                  </a:cubicBezTo>
                  <a:cubicBezTo>
                    <a:pt x="7723" y="3168"/>
                    <a:pt x="7944" y="2880"/>
                    <a:pt x="8165" y="2592"/>
                  </a:cubicBezTo>
                  <a:cubicBezTo>
                    <a:pt x="8386" y="2304"/>
                    <a:pt x="8607" y="2016"/>
                    <a:pt x="8830" y="1872"/>
                  </a:cubicBezTo>
                  <a:cubicBezTo>
                    <a:pt x="9054" y="1728"/>
                    <a:pt x="9280" y="1728"/>
                    <a:pt x="9480" y="1584"/>
                  </a:cubicBezTo>
                  <a:cubicBezTo>
                    <a:pt x="9679" y="1440"/>
                    <a:pt x="9851" y="1152"/>
                    <a:pt x="10032" y="864"/>
                  </a:cubicBezTo>
                  <a:cubicBezTo>
                    <a:pt x="10213" y="576"/>
                    <a:pt x="10401" y="288"/>
                    <a:pt x="10584" y="144"/>
                  </a:cubicBezTo>
                  <a:cubicBezTo>
                    <a:pt x="10768" y="0"/>
                    <a:pt x="10946" y="0"/>
                    <a:pt x="11129" y="0"/>
                  </a:cubicBezTo>
                  <a:cubicBezTo>
                    <a:pt x="11312" y="0"/>
                    <a:pt x="11501" y="0"/>
                    <a:pt x="11713" y="0"/>
                  </a:cubicBezTo>
                  <a:cubicBezTo>
                    <a:pt x="11926" y="0"/>
                    <a:pt x="12163" y="0"/>
                    <a:pt x="12395" y="144"/>
                  </a:cubicBezTo>
                  <a:cubicBezTo>
                    <a:pt x="12627" y="288"/>
                    <a:pt x="12853" y="576"/>
                    <a:pt x="13074" y="720"/>
                  </a:cubicBezTo>
                  <a:cubicBezTo>
                    <a:pt x="13295" y="864"/>
                    <a:pt x="13511" y="864"/>
                    <a:pt x="13724" y="1008"/>
                  </a:cubicBezTo>
                  <a:cubicBezTo>
                    <a:pt x="13937" y="1152"/>
                    <a:pt x="14147" y="1440"/>
                    <a:pt x="14354" y="1728"/>
                  </a:cubicBezTo>
                  <a:cubicBezTo>
                    <a:pt x="14562" y="2016"/>
                    <a:pt x="14766" y="2304"/>
                    <a:pt x="14987" y="2448"/>
                  </a:cubicBezTo>
                  <a:cubicBezTo>
                    <a:pt x="15208" y="2592"/>
                    <a:pt x="15446" y="2592"/>
                    <a:pt x="15675" y="2592"/>
                  </a:cubicBezTo>
                  <a:cubicBezTo>
                    <a:pt x="15904" y="2592"/>
                    <a:pt x="16125" y="2592"/>
                    <a:pt x="16351" y="2592"/>
                  </a:cubicBezTo>
                  <a:cubicBezTo>
                    <a:pt x="16577" y="2592"/>
                    <a:pt x="16809" y="2592"/>
                    <a:pt x="17030" y="2736"/>
                  </a:cubicBezTo>
                  <a:cubicBezTo>
                    <a:pt x="17251" y="2880"/>
                    <a:pt x="17461" y="3168"/>
                    <a:pt x="17669" y="3456"/>
                  </a:cubicBezTo>
                  <a:cubicBezTo>
                    <a:pt x="17876" y="3744"/>
                    <a:pt x="18081" y="4032"/>
                    <a:pt x="18280" y="4752"/>
                  </a:cubicBezTo>
                  <a:cubicBezTo>
                    <a:pt x="18480" y="5472"/>
                    <a:pt x="18674" y="6624"/>
                    <a:pt x="18860" y="7776"/>
                  </a:cubicBezTo>
                  <a:cubicBezTo>
                    <a:pt x="19046" y="8928"/>
                    <a:pt x="19223" y="10080"/>
                    <a:pt x="19399" y="11232"/>
                  </a:cubicBezTo>
                  <a:cubicBezTo>
                    <a:pt x="19574" y="12384"/>
                    <a:pt x="19746" y="13536"/>
                    <a:pt x="19927" y="14688"/>
                  </a:cubicBezTo>
                  <a:cubicBezTo>
                    <a:pt x="20107" y="15840"/>
                    <a:pt x="20296" y="16992"/>
                    <a:pt x="20490" y="17712"/>
                  </a:cubicBezTo>
                  <a:cubicBezTo>
                    <a:pt x="20684" y="18432"/>
                    <a:pt x="20883" y="18720"/>
                    <a:pt x="21058" y="18864"/>
                  </a:cubicBezTo>
                  <a:cubicBezTo>
                    <a:pt x="21234" y="19008"/>
                    <a:pt x="21384" y="19008"/>
                    <a:pt x="21471" y="19440"/>
                  </a:cubicBezTo>
                  <a:cubicBezTo>
                    <a:pt x="21557" y="19872"/>
                    <a:pt x="21578" y="2073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2" name="Line"/>
            <p:cNvSpPr/>
            <p:nvPr/>
          </p:nvSpPr>
          <p:spPr>
            <a:xfrm>
              <a:off x="114300" y="3185821"/>
              <a:ext cx="845185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640"/>
                  </a:moveTo>
                  <a:cubicBezTo>
                    <a:pt x="195" y="8509"/>
                    <a:pt x="389" y="8378"/>
                    <a:pt x="590" y="8051"/>
                  </a:cubicBezTo>
                  <a:cubicBezTo>
                    <a:pt x="790" y="7724"/>
                    <a:pt x="995" y="7200"/>
                    <a:pt x="1195" y="6807"/>
                  </a:cubicBezTo>
                  <a:cubicBezTo>
                    <a:pt x="1396" y="6415"/>
                    <a:pt x="1590" y="6153"/>
                    <a:pt x="1782" y="5825"/>
                  </a:cubicBezTo>
                  <a:cubicBezTo>
                    <a:pt x="1974" y="5498"/>
                    <a:pt x="2164" y="5105"/>
                    <a:pt x="2372" y="4713"/>
                  </a:cubicBezTo>
                  <a:cubicBezTo>
                    <a:pt x="2580" y="4320"/>
                    <a:pt x="2808" y="3927"/>
                    <a:pt x="3027" y="3535"/>
                  </a:cubicBezTo>
                  <a:cubicBezTo>
                    <a:pt x="3246" y="3142"/>
                    <a:pt x="3457" y="2749"/>
                    <a:pt x="3670" y="2422"/>
                  </a:cubicBezTo>
                  <a:cubicBezTo>
                    <a:pt x="3884" y="2095"/>
                    <a:pt x="4100" y="1833"/>
                    <a:pt x="4298" y="1571"/>
                  </a:cubicBezTo>
                  <a:cubicBezTo>
                    <a:pt x="4495" y="1309"/>
                    <a:pt x="4674" y="1047"/>
                    <a:pt x="4855" y="851"/>
                  </a:cubicBezTo>
                  <a:cubicBezTo>
                    <a:pt x="5036" y="655"/>
                    <a:pt x="5220" y="524"/>
                    <a:pt x="5407" y="458"/>
                  </a:cubicBezTo>
                  <a:cubicBezTo>
                    <a:pt x="5593" y="393"/>
                    <a:pt x="5783" y="393"/>
                    <a:pt x="5988" y="327"/>
                  </a:cubicBezTo>
                  <a:cubicBezTo>
                    <a:pt x="6194" y="262"/>
                    <a:pt x="6416" y="131"/>
                    <a:pt x="6632" y="65"/>
                  </a:cubicBezTo>
                  <a:cubicBezTo>
                    <a:pt x="6848" y="0"/>
                    <a:pt x="7059" y="0"/>
                    <a:pt x="7273" y="0"/>
                  </a:cubicBezTo>
                  <a:cubicBezTo>
                    <a:pt x="7487" y="0"/>
                    <a:pt x="7703" y="0"/>
                    <a:pt x="7919" y="0"/>
                  </a:cubicBezTo>
                  <a:cubicBezTo>
                    <a:pt x="8136" y="0"/>
                    <a:pt x="8352" y="0"/>
                    <a:pt x="8571" y="65"/>
                  </a:cubicBezTo>
                  <a:cubicBezTo>
                    <a:pt x="8790" y="131"/>
                    <a:pt x="9012" y="262"/>
                    <a:pt x="9229" y="393"/>
                  </a:cubicBezTo>
                  <a:cubicBezTo>
                    <a:pt x="9445" y="524"/>
                    <a:pt x="9656" y="655"/>
                    <a:pt x="9872" y="851"/>
                  </a:cubicBezTo>
                  <a:cubicBezTo>
                    <a:pt x="10089" y="1047"/>
                    <a:pt x="10310" y="1309"/>
                    <a:pt x="10530" y="1571"/>
                  </a:cubicBezTo>
                  <a:cubicBezTo>
                    <a:pt x="10749" y="1833"/>
                    <a:pt x="10965" y="2095"/>
                    <a:pt x="11184" y="2356"/>
                  </a:cubicBezTo>
                  <a:cubicBezTo>
                    <a:pt x="11403" y="2618"/>
                    <a:pt x="11625" y="2880"/>
                    <a:pt x="11844" y="3142"/>
                  </a:cubicBezTo>
                  <a:cubicBezTo>
                    <a:pt x="12063" y="3404"/>
                    <a:pt x="12279" y="3665"/>
                    <a:pt x="12488" y="3993"/>
                  </a:cubicBezTo>
                  <a:cubicBezTo>
                    <a:pt x="12696" y="4320"/>
                    <a:pt x="12896" y="4713"/>
                    <a:pt x="13094" y="5105"/>
                  </a:cubicBezTo>
                  <a:cubicBezTo>
                    <a:pt x="13291" y="5498"/>
                    <a:pt x="13486" y="5891"/>
                    <a:pt x="13686" y="6284"/>
                  </a:cubicBezTo>
                  <a:cubicBezTo>
                    <a:pt x="13886" y="6676"/>
                    <a:pt x="14092" y="7069"/>
                    <a:pt x="14281" y="7462"/>
                  </a:cubicBezTo>
                  <a:cubicBezTo>
                    <a:pt x="14470" y="7855"/>
                    <a:pt x="14643" y="8247"/>
                    <a:pt x="14849" y="8705"/>
                  </a:cubicBezTo>
                  <a:cubicBezTo>
                    <a:pt x="15055" y="9164"/>
                    <a:pt x="15293" y="9687"/>
                    <a:pt x="15522" y="10276"/>
                  </a:cubicBezTo>
                  <a:cubicBezTo>
                    <a:pt x="15752" y="10865"/>
                    <a:pt x="15974" y="11520"/>
                    <a:pt x="16193" y="12109"/>
                  </a:cubicBezTo>
                  <a:cubicBezTo>
                    <a:pt x="16412" y="12698"/>
                    <a:pt x="16629" y="13222"/>
                    <a:pt x="16837" y="13680"/>
                  </a:cubicBezTo>
                  <a:cubicBezTo>
                    <a:pt x="17045" y="14138"/>
                    <a:pt x="17245" y="14531"/>
                    <a:pt x="17456" y="14989"/>
                  </a:cubicBezTo>
                  <a:cubicBezTo>
                    <a:pt x="17667" y="15447"/>
                    <a:pt x="17889" y="15971"/>
                    <a:pt x="18105" y="16364"/>
                  </a:cubicBezTo>
                  <a:cubicBezTo>
                    <a:pt x="18322" y="16756"/>
                    <a:pt x="18533" y="17018"/>
                    <a:pt x="18730" y="17280"/>
                  </a:cubicBezTo>
                  <a:cubicBezTo>
                    <a:pt x="18928" y="17542"/>
                    <a:pt x="19112" y="17804"/>
                    <a:pt x="19287" y="18065"/>
                  </a:cubicBezTo>
                  <a:cubicBezTo>
                    <a:pt x="19463" y="18327"/>
                    <a:pt x="19631" y="18589"/>
                    <a:pt x="19818" y="18851"/>
                  </a:cubicBezTo>
                  <a:cubicBezTo>
                    <a:pt x="20004" y="19113"/>
                    <a:pt x="20210" y="19375"/>
                    <a:pt x="20413" y="19571"/>
                  </a:cubicBezTo>
                  <a:cubicBezTo>
                    <a:pt x="20615" y="19767"/>
                    <a:pt x="20816" y="19898"/>
                    <a:pt x="20978" y="20095"/>
                  </a:cubicBezTo>
                  <a:cubicBezTo>
                    <a:pt x="21140" y="20291"/>
                    <a:pt x="21265" y="20553"/>
                    <a:pt x="21362" y="20815"/>
                  </a:cubicBezTo>
                  <a:cubicBezTo>
                    <a:pt x="21459" y="21076"/>
                    <a:pt x="21530" y="2133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3" name="Line"/>
            <p:cNvSpPr/>
            <p:nvPr/>
          </p:nvSpPr>
          <p:spPr>
            <a:xfrm>
              <a:off x="8350250" y="3827171"/>
              <a:ext cx="1651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4" name="Line"/>
            <p:cNvSpPr/>
            <p:nvPr/>
          </p:nvSpPr>
          <p:spPr>
            <a:xfrm>
              <a:off x="209549" y="3438690"/>
              <a:ext cx="215901" cy="1813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4" fill="norm" stroke="1" extrusionOk="0">
                  <a:moveTo>
                    <a:pt x="0" y="5346"/>
                  </a:moveTo>
                  <a:cubicBezTo>
                    <a:pt x="0" y="3856"/>
                    <a:pt x="0" y="2367"/>
                    <a:pt x="529" y="1498"/>
                  </a:cubicBezTo>
                  <a:cubicBezTo>
                    <a:pt x="1059" y="629"/>
                    <a:pt x="2118" y="381"/>
                    <a:pt x="3812" y="629"/>
                  </a:cubicBezTo>
                  <a:cubicBezTo>
                    <a:pt x="5506" y="877"/>
                    <a:pt x="7835" y="1622"/>
                    <a:pt x="9318" y="4105"/>
                  </a:cubicBezTo>
                  <a:cubicBezTo>
                    <a:pt x="10800" y="6587"/>
                    <a:pt x="11435" y="10808"/>
                    <a:pt x="11329" y="13663"/>
                  </a:cubicBezTo>
                  <a:cubicBezTo>
                    <a:pt x="11224" y="16518"/>
                    <a:pt x="10376" y="18008"/>
                    <a:pt x="9318" y="19250"/>
                  </a:cubicBezTo>
                  <a:cubicBezTo>
                    <a:pt x="8259" y="20491"/>
                    <a:pt x="6988" y="21484"/>
                    <a:pt x="6247" y="21236"/>
                  </a:cubicBezTo>
                  <a:cubicBezTo>
                    <a:pt x="5506" y="20987"/>
                    <a:pt x="5294" y="19498"/>
                    <a:pt x="5506" y="17636"/>
                  </a:cubicBezTo>
                  <a:cubicBezTo>
                    <a:pt x="5718" y="15774"/>
                    <a:pt x="6353" y="13539"/>
                    <a:pt x="8047" y="10932"/>
                  </a:cubicBezTo>
                  <a:cubicBezTo>
                    <a:pt x="9741" y="8325"/>
                    <a:pt x="12494" y="5346"/>
                    <a:pt x="14612" y="3236"/>
                  </a:cubicBezTo>
                  <a:cubicBezTo>
                    <a:pt x="16729" y="1125"/>
                    <a:pt x="18212" y="-116"/>
                    <a:pt x="18741" y="8"/>
                  </a:cubicBezTo>
                  <a:cubicBezTo>
                    <a:pt x="19271" y="132"/>
                    <a:pt x="18847" y="1622"/>
                    <a:pt x="18106" y="3360"/>
                  </a:cubicBezTo>
                  <a:cubicBezTo>
                    <a:pt x="17365" y="5098"/>
                    <a:pt x="16306" y="7084"/>
                    <a:pt x="16200" y="9070"/>
                  </a:cubicBezTo>
                  <a:cubicBezTo>
                    <a:pt x="16094" y="11056"/>
                    <a:pt x="16941" y="13043"/>
                    <a:pt x="18000" y="14284"/>
                  </a:cubicBezTo>
                  <a:cubicBezTo>
                    <a:pt x="19059" y="15525"/>
                    <a:pt x="20329" y="16022"/>
                    <a:pt x="21600" y="165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5" name="Line"/>
            <p:cNvSpPr/>
            <p:nvPr/>
          </p:nvSpPr>
          <p:spPr>
            <a:xfrm>
              <a:off x="876300" y="3312821"/>
              <a:ext cx="189971" cy="4908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0" h="21600" fill="norm" stroke="1" extrusionOk="0">
                  <a:moveTo>
                    <a:pt x="0" y="0"/>
                  </a:moveTo>
                  <a:cubicBezTo>
                    <a:pt x="480" y="233"/>
                    <a:pt x="960" y="466"/>
                    <a:pt x="1560" y="703"/>
                  </a:cubicBezTo>
                  <a:cubicBezTo>
                    <a:pt x="2160" y="941"/>
                    <a:pt x="2880" y="1183"/>
                    <a:pt x="3840" y="1448"/>
                  </a:cubicBezTo>
                  <a:cubicBezTo>
                    <a:pt x="4800" y="1714"/>
                    <a:pt x="6000" y="2003"/>
                    <a:pt x="6840" y="2296"/>
                  </a:cubicBezTo>
                  <a:cubicBezTo>
                    <a:pt x="7680" y="2589"/>
                    <a:pt x="8160" y="2887"/>
                    <a:pt x="8400" y="3218"/>
                  </a:cubicBezTo>
                  <a:cubicBezTo>
                    <a:pt x="8640" y="3549"/>
                    <a:pt x="8640" y="3912"/>
                    <a:pt x="8520" y="4280"/>
                  </a:cubicBezTo>
                  <a:cubicBezTo>
                    <a:pt x="8400" y="4648"/>
                    <a:pt x="8160" y="5020"/>
                    <a:pt x="7920" y="5346"/>
                  </a:cubicBezTo>
                  <a:cubicBezTo>
                    <a:pt x="7680" y="5672"/>
                    <a:pt x="7440" y="5952"/>
                    <a:pt x="7800" y="6259"/>
                  </a:cubicBezTo>
                  <a:cubicBezTo>
                    <a:pt x="8160" y="6567"/>
                    <a:pt x="9120" y="6902"/>
                    <a:pt x="9840" y="7247"/>
                  </a:cubicBezTo>
                  <a:cubicBezTo>
                    <a:pt x="10560" y="7591"/>
                    <a:pt x="11040" y="7945"/>
                    <a:pt x="11520" y="8285"/>
                  </a:cubicBezTo>
                  <a:cubicBezTo>
                    <a:pt x="12000" y="8625"/>
                    <a:pt x="12480" y="8951"/>
                    <a:pt x="12840" y="9310"/>
                  </a:cubicBezTo>
                  <a:cubicBezTo>
                    <a:pt x="13200" y="9668"/>
                    <a:pt x="13440" y="10060"/>
                    <a:pt x="13800" y="10418"/>
                  </a:cubicBezTo>
                  <a:cubicBezTo>
                    <a:pt x="14160" y="10777"/>
                    <a:pt x="14640" y="11103"/>
                    <a:pt x="15000" y="11433"/>
                  </a:cubicBezTo>
                  <a:cubicBezTo>
                    <a:pt x="15360" y="11764"/>
                    <a:pt x="15600" y="12099"/>
                    <a:pt x="15720" y="12444"/>
                  </a:cubicBezTo>
                  <a:cubicBezTo>
                    <a:pt x="15840" y="12789"/>
                    <a:pt x="15840" y="13143"/>
                    <a:pt x="16080" y="13510"/>
                  </a:cubicBezTo>
                  <a:cubicBezTo>
                    <a:pt x="16320" y="13878"/>
                    <a:pt x="16800" y="14260"/>
                    <a:pt x="17280" y="14605"/>
                  </a:cubicBezTo>
                  <a:cubicBezTo>
                    <a:pt x="17760" y="14950"/>
                    <a:pt x="18240" y="15257"/>
                    <a:pt x="18720" y="15592"/>
                  </a:cubicBezTo>
                  <a:cubicBezTo>
                    <a:pt x="19200" y="15928"/>
                    <a:pt x="19680" y="16291"/>
                    <a:pt x="20160" y="16654"/>
                  </a:cubicBezTo>
                  <a:cubicBezTo>
                    <a:pt x="20640" y="17017"/>
                    <a:pt x="21120" y="17381"/>
                    <a:pt x="21360" y="17762"/>
                  </a:cubicBezTo>
                  <a:cubicBezTo>
                    <a:pt x="21600" y="18144"/>
                    <a:pt x="21600" y="18545"/>
                    <a:pt x="21360" y="18903"/>
                  </a:cubicBezTo>
                  <a:cubicBezTo>
                    <a:pt x="21120" y="19262"/>
                    <a:pt x="20640" y="19579"/>
                    <a:pt x="19680" y="19900"/>
                  </a:cubicBezTo>
                  <a:cubicBezTo>
                    <a:pt x="18720" y="20221"/>
                    <a:pt x="17280" y="20547"/>
                    <a:pt x="16200" y="20818"/>
                  </a:cubicBezTo>
                  <a:cubicBezTo>
                    <a:pt x="15120" y="21088"/>
                    <a:pt x="14400" y="21302"/>
                    <a:pt x="14520" y="21423"/>
                  </a:cubicBezTo>
                  <a:cubicBezTo>
                    <a:pt x="14640" y="21544"/>
                    <a:pt x="15600" y="21572"/>
                    <a:pt x="165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6" name="Line"/>
            <p:cNvSpPr/>
            <p:nvPr/>
          </p:nvSpPr>
          <p:spPr>
            <a:xfrm>
              <a:off x="143139" y="4093871"/>
              <a:ext cx="83746" cy="218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4" h="21600" fill="norm" stroke="1" extrusionOk="0">
                  <a:moveTo>
                    <a:pt x="16530" y="0"/>
                  </a:moveTo>
                  <a:cubicBezTo>
                    <a:pt x="13895" y="210"/>
                    <a:pt x="11261" y="419"/>
                    <a:pt x="8627" y="2097"/>
                  </a:cubicBezTo>
                  <a:cubicBezTo>
                    <a:pt x="5993" y="3775"/>
                    <a:pt x="3359" y="6920"/>
                    <a:pt x="1778" y="10066"/>
                  </a:cubicBezTo>
                  <a:cubicBezTo>
                    <a:pt x="198" y="13212"/>
                    <a:pt x="-329" y="16357"/>
                    <a:pt x="198" y="18454"/>
                  </a:cubicBezTo>
                  <a:cubicBezTo>
                    <a:pt x="725" y="20551"/>
                    <a:pt x="2305" y="21600"/>
                    <a:pt x="5466" y="21600"/>
                  </a:cubicBezTo>
                  <a:cubicBezTo>
                    <a:pt x="8627" y="21600"/>
                    <a:pt x="13369" y="20551"/>
                    <a:pt x="16530" y="17825"/>
                  </a:cubicBezTo>
                  <a:cubicBezTo>
                    <a:pt x="19691" y="15099"/>
                    <a:pt x="21271" y="10695"/>
                    <a:pt x="20744" y="7445"/>
                  </a:cubicBezTo>
                  <a:cubicBezTo>
                    <a:pt x="20217" y="4194"/>
                    <a:pt x="17583" y="2097"/>
                    <a:pt x="14949" y="1153"/>
                  </a:cubicBezTo>
                  <a:cubicBezTo>
                    <a:pt x="12315" y="210"/>
                    <a:pt x="9681" y="419"/>
                    <a:pt x="7047" y="6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7" name="Line"/>
            <p:cNvSpPr/>
            <p:nvPr/>
          </p:nvSpPr>
          <p:spPr>
            <a:xfrm>
              <a:off x="355600" y="4189121"/>
              <a:ext cx="63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8" name="Line"/>
            <p:cNvSpPr/>
            <p:nvPr/>
          </p:nvSpPr>
          <p:spPr>
            <a:xfrm>
              <a:off x="393700" y="4052307"/>
              <a:ext cx="234950" cy="211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3" fill="norm" stroke="1" extrusionOk="0">
                  <a:moveTo>
                    <a:pt x="0" y="4158"/>
                  </a:moveTo>
                  <a:cubicBezTo>
                    <a:pt x="389" y="3099"/>
                    <a:pt x="778" y="2040"/>
                    <a:pt x="1946" y="1193"/>
                  </a:cubicBezTo>
                  <a:cubicBezTo>
                    <a:pt x="3114" y="346"/>
                    <a:pt x="5059" y="-289"/>
                    <a:pt x="6324" y="135"/>
                  </a:cubicBezTo>
                  <a:cubicBezTo>
                    <a:pt x="7589" y="558"/>
                    <a:pt x="8173" y="2040"/>
                    <a:pt x="7881" y="5217"/>
                  </a:cubicBezTo>
                  <a:cubicBezTo>
                    <a:pt x="7589" y="8393"/>
                    <a:pt x="6422" y="13264"/>
                    <a:pt x="5741" y="16229"/>
                  </a:cubicBezTo>
                  <a:cubicBezTo>
                    <a:pt x="5059" y="19193"/>
                    <a:pt x="4865" y="20252"/>
                    <a:pt x="5741" y="20782"/>
                  </a:cubicBezTo>
                  <a:cubicBezTo>
                    <a:pt x="6616" y="21311"/>
                    <a:pt x="8562" y="21311"/>
                    <a:pt x="11384" y="20887"/>
                  </a:cubicBezTo>
                  <a:cubicBezTo>
                    <a:pt x="14205" y="20464"/>
                    <a:pt x="17903" y="19617"/>
                    <a:pt x="21600" y="187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9" name="Line"/>
            <p:cNvSpPr/>
            <p:nvPr/>
          </p:nvSpPr>
          <p:spPr>
            <a:xfrm>
              <a:off x="144429" y="4989221"/>
              <a:ext cx="85634" cy="230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2" h="21365" fill="norm" stroke="1" extrusionOk="0">
                  <a:moveTo>
                    <a:pt x="10933" y="0"/>
                  </a:moveTo>
                  <a:cubicBezTo>
                    <a:pt x="6915" y="3142"/>
                    <a:pt x="2896" y="6284"/>
                    <a:pt x="1138" y="9622"/>
                  </a:cubicBezTo>
                  <a:cubicBezTo>
                    <a:pt x="-620" y="12960"/>
                    <a:pt x="-118" y="16495"/>
                    <a:pt x="1138" y="18655"/>
                  </a:cubicBezTo>
                  <a:cubicBezTo>
                    <a:pt x="2394" y="20815"/>
                    <a:pt x="4403" y="21600"/>
                    <a:pt x="7920" y="21305"/>
                  </a:cubicBezTo>
                  <a:cubicBezTo>
                    <a:pt x="11436" y="21011"/>
                    <a:pt x="16459" y="19636"/>
                    <a:pt x="18720" y="16200"/>
                  </a:cubicBezTo>
                  <a:cubicBezTo>
                    <a:pt x="20980" y="12764"/>
                    <a:pt x="20478" y="7265"/>
                    <a:pt x="19473" y="4124"/>
                  </a:cubicBezTo>
                  <a:cubicBezTo>
                    <a:pt x="18468" y="982"/>
                    <a:pt x="16961" y="196"/>
                    <a:pt x="15203" y="98"/>
                  </a:cubicBezTo>
                  <a:cubicBezTo>
                    <a:pt x="13445" y="0"/>
                    <a:pt x="11436" y="589"/>
                    <a:pt x="9929" y="1865"/>
                  </a:cubicBezTo>
                  <a:cubicBezTo>
                    <a:pt x="8422" y="3142"/>
                    <a:pt x="7417" y="5105"/>
                    <a:pt x="6413" y="70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0" name="Line"/>
            <p:cNvSpPr/>
            <p:nvPr/>
          </p:nvSpPr>
          <p:spPr>
            <a:xfrm>
              <a:off x="361950" y="5128921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1" name="Line"/>
            <p:cNvSpPr/>
            <p:nvPr/>
          </p:nvSpPr>
          <p:spPr>
            <a:xfrm>
              <a:off x="425449" y="4933048"/>
              <a:ext cx="145110" cy="316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6" h="21533" fill="norm" stroke="1" extrusionOk="0">
                  <a:moveTo>
                    <a:pt x="2738" y="3389"/>
                  </a:moveTo>
                  <a:cubicBezTo>
                    <a:pt x="2738" y="2525"/>
                    <a:pt x="2738" y="1661"/>
                    <a:pt x="3499" y="1085"/>
                  </a:cubicBezTo>
                  <a:cubicBezTo>
                    <a:pt x="4259" y="509"/>
                    <a:pt x="5780" y="221"/>
                    <a:pt x="7301" y="77"/>
                  </a:cubicBezTo>
                  <a:cubicBezTo>
                    <a:pt x="8823" y="-67"/>
                    <a:pt x="10344" y="-67"/>
                    <a:pt x="11865" y="581"/>
                  </a:cubicBezTo>
                  <a:cubicBezTo>
                    <a:pt x="13386" y="1229"/>
                    <a:pt x="14907" y="2525"/>
                    <a:pt x="15059" y="3893"/>
                  </a:cubicBezTo>
                  <a:cubicBezTo>
                    <a:pt x="15211" y="5261"/>
                    <a:pt x="13994" y="6701"/>
                    <a:pt x="12930" y="7709"/>
                  </a:cubicBezTo>
                  <a:cubicBezTo>
                    <a:pt x="11865" y="8717"/>
                    <a:pt x="10952" y="9293"/>
                    <a:pt x="10952" y="9869"/>
                  </a:cubicBezTo>
                  <a:cubicBezTo>
                    <a:pt x="10952" y="10445"/>
                    <a:pt x="11865" y="11021"/>
                    <a:pt x="13690" y="11813"/>
                  </a:cubicBezTo>
                  <a:cubicBezTo>
                    <a:pt x="15515" y="12605"/>
                    <a:pt x="18254" y="13613"/>
                    <a:pt x="19775" y="14549"/>
                  </a:cubicBezTo>
                  <a:cubicBezTo>
                    <a:pt x="21296" y="15485"/>
                    <a:pt x="21600" y="16349"/>
                    <a:pt x="18101" y="17501"/>
                  </a:cubicBezTo>
                  <a:cubicBezTo>
                    <a:pt x="14603" y="18653"/>
                    <a:pt x="7301" y="20093"/>
                    <a:pt x="0" y="21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2" name="Line"/>
            <p:cNvSpPr/>
            <p:nvPr/>
          </p:nvSpPr>
          <p:spPr>
            <a:xfrm>
              <a:off x="146041" y="5972351"/>
              <a:ext cx="117501" cy="2352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3" h="20879" fill="norm" stroke="1" extrusionOk="0">
                  <a:moveTo>
                    <a:pt x="13408" y="2354"/>
                  </a:moveTo>
                  <a:cubicBezTo>
                    <a:pt x="12291" y="1602"/>
                    <a:pt x="11174" y="851"/>
                    <a:pt x="9684" y="757"/>
                  </a:cubicBezTo>
                  <a:cubicBezTo>
                    <a:pt x="8195" y="663"/>
                    <a:pt x="6332" y="1227"/>
                    <a:pt x="4470" y="3481"/>
                  </a:cubicBezTo>
                  <a:cubicBezTo>
                    <a:pt x="2608" y="5734"/>
                    <a:pt x="746" y="9679"/>
                    <a:pt x="188" y="12872"/>
                  </a:cubicBezTo>
                  <a:cubicBezTo>
                    <a:pt x="-371" y="16065"/>
                    <a:pt x="374" y="18507"/>
                    <a:pt x="1677" y="19821"/>
                  </a:cubicBezTo>
                  <a:cubicBezTo>
                    <a:pt x="2981" y="21136"/>
                    <a:pt x="4843" y="21324"/>
                    <a:pt x="8195" y="19821"/>
                  </a:cubicBezTo>
                  <a:cubicBezTo>
                    <a:pt x="11546" y="18319"/>
                    <a:pt x="16388" y="15126"/>
                    <a:pt x="18808" y="12121"/>
                  </a:cubicBezTo>
                  <a:cubicBezTo>
                    <a:pt x="21229" y="9115"/>
                    <a:pt x="21229" y="6298"/>
                    <a:pt x="19181" y="4138"/>
                  </a:cubicBezTo>
                  <a:cubicBezTo>
                    <a:pt x="17132" y="1978"/>
                    <a:pt x="13036" y="475"/>
                    <a:pt x="10429" y="100"/>
                  </a:cubicBezTo>
                  <a:cubicBezTo>
                    <a:pt x="7822" y="-276"/>
                    <a:pt x="6705" y="475"/>
                    <a:pt x="6146" y="1321"/>
                  </a:cubicBezTo>
                  <a:cubicBezTo>
                    <a:pt x="5588" y="2166"/>
                    <a:pt x="5588" y="3105"/>
                    <a:pt x="5588" y="40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3" name="Line"/>
            <p:cNvSpPr/>
            <p:nvPr/>
          </p:nvSpPr>
          <p:spPr>
            <a:xfrm>
              <a:off x="374650" y="6043321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4" name="Line"/>
            <p:cNvSpPr/>
            <p:nvPr/>
          </p:nvSpPr>
          <p:spPr>
            <a:xfrm>
              <a:off x="482599" y="5909971"/>
              <a:ext cx="146051" cy="189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3" fill="norm" stroke="1" extrusionOk="0">
                  <a:moveTo>
                    <a:pt x="7513" y="0"/>
                  </a:moveTo>
                  <a:cubicBezTo>
                    <a:pt x="5635" y="1920"/>
                    <a:pt x="3757" y="3840"/>
                    <a:pt x="2348" y="7080"/>
                  </a:cubicBezTo>
                  <a:cubicBezTo>
                    <a:pt x="939" y="10320"/>
                    <a:pt x="0" y="14880"/>
                    <a:pt x="0" y="17640"/>
                  </a:cubicBezTo>
                  <a:cubicBezTo>
                    <a:pt x="0" y="20400"/>
                    <a:pt x="939" y="21360"/>
                    <a:pt x="3913" y="21480"/>
                  </a:cubicBezTo>
                  <a:cubicBezTo>
                    <a:pt x="6887" y="21600"/>
                    <a:pt x="11896" y="20880"/>
                    <a:pt x="15183" y="20280"/>
                  </a:cubicBezTo>
                  <a:cubicBezTo>
                    <a:pt x="18470" y="19680"/>
                    <a:pt x="20035" y="19200"/>
                    <a:pt x="21600" y="187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5" name="Line"/>
            <p:cNvSpPr/>
            <p:nvPr/>
          </p:nvSpPr>
          <p:spPr>
            <a:xfrm>
              <a:off x="588287" y="6056021"/>
              <a:ext cx="34014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7" h="21600" fill="norm" stroke="1" extrusionOk="0">
                  <a:moveTo>
                    <a:pt x="20417" y="0"/>
                  </a:moveTo>
                  <a:cubicBezTo>
                    <a:pt x="12793" y="3252"/>
                    <a:pt x="5170" y="6503"/>
                    <a:pt x="1993" y="10103"/>
                  </a:cubicBezTo>
                  <a:cubicBezTo>
                    <a:pt x="-1183" y="13703"/>
                    <a:pt x="88" y="17652"/>
                    <a:pt x="135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6" name="Line"/>
            <p:cNvSpPr/>
            <p:nvPr/>
          </p:nvSpPr>
          <p:spPr>
            <a:xfrm>
              <a:off x="164549" y="6832371"/>
              <a:ext cx="113405" cy="228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1" h="21210" fill="norm" stroke="1" extrusionOk="0">
                  <a:moveTo>
                    <a:pt x="11884" y="2203"/>
                  </a:moveTo>
                  <a:cubicBezTo>
                    <a:pt x="9920" y="1418"/>
                    <a:pt x="7956" y="632"/>
                    <a:pt x="6189" y="534"/>
                  </a:cubicBezTo>
                  <a:cubicBezTo>
                    <a:pt x="4422" y="436"/>
                    <a:pt x="2851" y="1025"/>
                    <a:pt x="1673" y="4069"/>
                  </a:cubicBezTo>
                  <a:cubicBezTo>
                    <a:pt x="494" y="7112"/>
                    <a:pt x="-291" y="12611"/>
                    <a:pt x="102" y="16047"/>
                  </a:cubicBezTo>
                  <a:cubicBezTo>
                    <a:pt x="494" y="19483"/>
                    <a:pt x="2065" y="20858"/>
                    <a:pt x="4618" y="21152"/>
                  </a:cubicBezTo>
                  <a:cubicBezTo>
                    <a:pt x="7171" y="21447"/>
                    <a:pt x="10705" y="20662"/>
                    <a:pt x="13651" y="17716"/>
                  </a:cubicBezTo>
                  <a:cubicBezTo>
                    <a:pt x="16596" y="14771"/>
                    <a:pt x="18953" y="9665"/>
                    <a:pt x="20131" y="6327"/>
                  </a:cubicBezTo>
                  <a:cubicBezTo>
                    <a:pt x="21309" y="2989"/>
                    <a:pt x="21309" y="1418"/>
                    <a:pt x="20327" y="632"/>
                  </a:cubicBezTo>
                  <a:cubicBezTo>
                    <a:pt x="19345" y="-153"/>
                    <a:pt x="17382" y="-153"/>
                    <a:pt x="16400" y="338"/>
                  </a:cubicBezTo>
                  <a:cubicBezTo>
                    <a:pt x="15418" y="829"/>
                    <a:pt x="15418" y="1811"/>
                    <a:pt x="15418" y="27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7" name="Line"/>
            <p:cNvSpPr/>
            <p:nvPr/>
          </p:nvSpPr>
          <p:spPr>
            <a:xfrm>
              <a:off x="361950" y="6951371"/>
              <a:ext cx="190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8" name="Line"/>
            <p:cNvSpPr/>
            <p:nvPr/>
          </p:nvSpPr>
          <p:spPr>
            <a:xfrm>
              <a:off x="551114" y="6813512"/>
              <a:ext cx="83887" cy="2844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2" h="21345" fill="norm" stroke="1" extrusionOk="0">
                  <a:moveTo>
                    <a:pt x="20382" y="1768"/>
                  </a:moveTo>
                  <a:cubicBezTo>
                    <a:pt x="18839" y="1133"/>
                    <a:pt x="17296" y="497"/>
                    <a:pt x="13439" y="180"/>
                  </a:cubicBezTo>
                  <a:cubicBezTo>
                    <a:pt x="9582" y="-138"/>
                    <a:pt x="3411" y="-138"/>
                    <a:pt x="1096" y="1053"/>
                  </a:cubicBezTo>
                  <a:cubicBezTo>
                    <a:pt x="-1218" y="2244"/>
                    <a:pt x="325" y="4627"/>
                    <a:pt x="3925" y="7406"/>
                  </a:cubicBezTo>
                  <a:cubicBezTo>
                    <a:pt x="7525" y="10186"/>
                    <a:pt x="13182" y="13362"/>
                    <a:pt x="16268" y="15506"/>
                  </a:cubicBezTo>
                  <a:cubicBezTo>
                    <a:pt x="19353" y="17650"/>
                    <a:pt x="19868" y="18762"/>
                    <a:pt x="18839" y="19636"/>
                  </a:cubicBezTo>
                  <a:cubicBezTo>
                    <a:pt x="17811" y="20509"/>
                    <a:pt x="15239" y="21144"/>
                    <a:pt x="12668" y="21303"/>
                  </a:cubicBezTo>
                  <a:cubicBezTo>
                    <a:pt x="10096" y="21462"/>
                    <a:pt x="7525" y="21144"/>
                    <a:pt x="4953" y="208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9" name="Line"/>
            <p:cNvSpPr/>
            <p:nvPr/>
          </p:nvSpPr>
          <p:spPr>
            <a:xfrm>
              <a:off x="577850" y="6790657"/>
              <a:ext cx="279400" cy="59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08" fill="norm" stroke="1" extrusionOk="0">
                  <a:moveTo>
                    <a:pt x="0" y="20108"/>
                  </a:moveTo>
                  <a:cubicBezTo>
                    <a:pt x="3600" y="12188"/>
                    <a:pt x="7200" y="4268"/>
                    <a:pt x="10800" y="1388"/>
                  </a:cubicBezTo>
                  <a:cubicBezTo>
                    <a:pt x="14400" y="-1492"/>
                    <a:pt x="18000" y="668"/>
                    <a:pt x="21600" y="28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0" name="Line"/>
            <p:cNvSpPr/>
            <p:nvPr/>
          </p:nvSpPr>
          <p:spPr>
            <a:xfrm>
              <a:off x="167665" y="7736613"/>
              <a:ext cx="143988" cy="240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1" h="21181" fill="norm" stroke="1" extrusionOk="0">
                  <a:moveTo>
                    <a:pt x="18140" y="6893"/>
                  </a:moveTo>
                  <a:cubicBezTo>
                    <a:pt x="18140" y="5962"/>
                    <a:pt x="18140" y="5031"/>
                    <a:pt x="17677" y="4193"/>
                  </a:cubicBezTo>
                  <a:cubicBezTo>
                    <a:pt x="17215" y="3355"/>
                    <a:pt x="16289" y="2610"/>
                    <a:pt x="15055" y="2331"/>
                  </a:cubicBezTo>
                  <a:cubicBezTo>
                    <a:pt x="13820" y="2051"/>
                    <a:pt x="12277" y="2238"/>
                    <a:pt x="9655" y="4565"/>
                  </a:cubicBezTo>
                  <a:cubicBezTo>
                    <a:pt x="7032" y="6893"/>
                    <a:pt x="3329" y="11362"/>
                    <a:pt x="1477" y="14155"/>
                  </a:cubicBezTo>
                  <a:cubicBezTo>
                    <a:pt x="-374" y="16948"/>
                    <a:pt x="-374" y="18065"/>
                    <a:pt x="860" y="19183"/>
                  </a:cubicBezTo>
                  <a:cubicBezTo>
                    <a:pt x="2095" y="20300"/>
                    <a:pt x="4563" y="21417"/>
                    <a:pt x="7957" y="21138"/>
                  </a:cubicBezTo>
                  <a:cubicBezTo>
                    <a:pt x="11352" y="20858"/>
                    <a:pt x="15672" y="19183"/>
                    <a:pt x="18140" y="15831"/>
                  </a:cubicBezTo>
                  <a:cubicBezTo>
                    <a:pt x="20609" y="12479"/>
                    <a:pt x="21226" y="7451"/>
                    <a:pt x="20917" y="4472"/>
                  </a:cubicBezTo>
                  <a:cubicBezTo>
                    <a:pt x="20609" y="1493"/>
                    <a:pt x="19375" y="562"/>
                    <a:pt x="17986" y="189"/>
                  </a:cubicBezTo>
                  <a:cubicBezTo>
                    <a:pt x="16597" y="-183"/>
                    <a:pt x="15055" y="3"/>
                    <a:pt x="14129" y="655"/>
                  </a:cubicBezTo>
                  <a:cubicBezTo>
                    <a:pt x="13203" y="1307"/>
                    <a:pt x="12895" y="2424"/>
                    <a:pt x="12586" y="3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1" name="Line"/>
            <p:cNvSpPr/>
            <p:nvPr/>
          </p:nvSpPr>
          <p:spPr>
            <a:xfrm>
              <a:off x="431800" y="7884821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2" name="Line"/>
            <p:cNvSpPr/>
            <p:nvPr/>
          </p:nvSpPr>
          <p:spPr>
            <a:xfrm>
              <a:off x="517873" y="7712808"/>
              <a:ext cx="170180" cy="3111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3" h="21456" fill="norm" stroke="1" extrusionOk="0">
                  <a:moveTo>
                    <a:pt x="8936" y="1790"/>
                  </a:moveTo>
                  <a:cubicBezTo>
                    <a:pt x="7634" y="1498"/>
                    <a:pt x="6333" y="1207"/>
                    <a:pt x="4642" y="988"/>
                  </a:cubicBezTo>
                  <a:cubicBezTo>
                    <a:pt x="2950" y="769"/>
                    <a:pt x="868" y="623"/>
                    <a:pt x="218" y="915"/>
                  </a:cubicBezTo>
                  <a:cubicBezTo>
                    <a:pt x="-433" y="1207"/>
                    <a:pt x="348" y="1936"/>
                    <a:pt x="2950" y="3396"/>
                  </a:cubicBezTo>
                  <a:cubicBezTo>
                    <a:pt x="5553" y="4855"/>
                    <a:pt x="9977" y="7044"/>
                    <a:pt x="12709" y="9307"/>
                  </a:cubicBezTo>
                  <a:cubicBezTo>
                    <a:pt x="15442" y="11569"/>
                    <a:pt x="16483" y="13904"/>
                    <a:pt x="15962" y="15874"/>
                  </a:cubicBezTo>
                  <a:cubicBezTo>
                    <a:pt x="15442" y="17844"/>
                    <a:pt x="13360" y="19450"/>
                    <a:pt x="11668" y="20325"/>
                  </a:cubicBezTo>
                  <a:cubicBezTo>
                    <a:pt x="9977" y="21201"/>
                    <a:pt x="8675" y="21347"/>
                    <a:pt x="7374" y="21420"/>
                  </a:cubicBezTo>
                  <a:cubicBezTo>
                    <a:pt x="6073" y="21493"/>
                    <a:pt x="4772" y="21493"/>
                    <a:pt x="3731" y="21055"/>
                  </a:cubicBezTo>
                  <a:cubicBezTo>
                    <a:pt x="2690" y="20617"/>
                    <a:pt x="1909" y="19742"/>
                    <a:pt x="2039" y="18501"/>
                  </a:cubicBezTo>
                  <a:cubicBezTo>
                    <a:pt x="2169" y="17261"/>
                    <a:pt x="3210" y="15655"/>
                    <a:pt x="5943" y="13539"/>
                  </a:cubicBezTo>
                  <a:cubicBezTo>
                    <a:pt x="8675" y="11423"/>
                    <a:pt x="13100" y="8796"/>
                    <a:pt x="15832" y="7117"/>
                  </a:cubicBezTo>
                  <a:cubicBezTo>
                    <a:pt x="18565" y="5439"/>
                    <a:pt x="19606" y="4709"/>
                    <a:pt x="20256" y="3907"/>
                  </a:cubicBezTo>
                  <a:cubicBezTo>
                    <a:pt x="20907" y="3104"/>
                    <a:pt x="21167" y="2228"/>
                    <a:pt x="20647" y="1498"/>
                  </a:cubicBezTo>
                  <a:cubicBezTo>
                    <a:pt x="20126" y="769"/>
                    <a:pt x="18825" y="185"/>
                    <a:pt x="16613" y="39"/>
                  </a:cubicBezTo>
                  <a:cubicBezTo>
                    <a:pt x="14401" y="-107"/>
                    <a:pt x="11278" y="185"/>
                    <a:pt x="8155" y="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3" name="Line"/>
            <p:cNvSpPr/>
            <p:nvPr/>
          </p:nvSpPr>
          <p:spPr>
            <a:xfrm>
              <a:off x="1079500" y="3401721"/>
              <a:ext cx="2540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5580"/>
                    <a:pt x="14400" y="11160"/>
                    <a:pt x="10800" y="14760"/>
                  </a:cubicBezTo>
                  <a:cubicBezTo>
                    <a:pt x="7200" y="18360"/>
                    <a:pt x="3600" y="199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4" name="Line"/>
            <p:cNvSpPr/>
            <p:nvPr/>
          </p:nvSpPr>
          <p:spPr>
            <a:xfrm>
              <a:off x="1073150" y="3369971"/>
              <a:ext cx="1714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00" y="16457"/>
                    <a:pt x="8000" y="11314"/>
                    <a:pt x="11600" y="7714"/>
                  </a:cubicBezTo>
                  <a:cubicBezTo>
                    <a:pt x="15200" y="4114"/>
                    <a:pt x="18400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5" name="Line"/>
            <p:cNvSpPr/>
            <p:nvPr/>
          </p:nvSpPr>
          <p:spPr>
            <a:xfrm>
              <a:off x="1054100" y="3522371"/>
              <a:ext cx="1270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6" name="Line"/>
            <p:cNvSpPr/>
            <p:nvPr/>
          </p:nvSpPr>
          <p:spPr>
            <a:xfrm>
              <a:off x="1193800" y="3573171"/>
              <a:ext cx="635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2880"/>
                    <a:pt x="8640" y="5760"/>
                    <a:pt x="12240" y="9360"/>
                  </a:cubicBezTo>
                  <a:cubicBezTo>
                    <a:pt x="15840" y="12960"/>
                    <a:pt x="18720" y="172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7" name="Line"/>
            <p:cNvSpPr/>
            <p:nvPr/>
          </p:nvSpPr>
          <p:spPr>
            <a:xfrm>
              <a:off x="1244600" y="3623971"/>
              <a:ext cx="508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300" y="5700"/>
                    <a:pt x="9000" y="11400"/>
                    <a:pt x="5400" y="15000"/>
                  </a:cubicBezTo>
                  <a:cubicBezTo>
                    <a:pt x="1800" y="18600"/>
                    <a:pt x="900" y="201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8" name="Line"/>
            <p:cNvSpPr/>
            <p:nvPr/>
          </p:nvSpPr>
          <p:spPr>
            <a:xfrm>
              <a:off x="1366260" y="3381539"/>
              <a:ext cx="113290" cy="2678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521" fill="norm" stroke="1" extrusionOk="0">
                  <a:moveTo>
                    <a:pt x="21409" y="1622"/>
                  </a:moveTo>
                  <a:cubicBezTo>
                    <a:pt x="20609" y="771"/>
                    <a:pt x="19809" y="-79"/>
                    <a:pt x="18209" y="6"/>
                  </a:cubicBezTo>
                  <a:cubicBezTo>
                    <a:pt x="16609" y="91"/>
                    <a:pt x="14209" y="1112"/>
                    <a:pt x="11009" y="3833"/>
                  </a:cubicBezTo>
                  <a:cubicBezTo>
                    <a:pt x="7809" y="6554"/>
                    <a:pt x="3809" y="10976"/>
                    <a:pt x="1809" y="13782"/>
                  </a:cubicBezTo>
                  <a:cubicBezTo>
                    <a:pt x="-191" y="16589"/>
                    <a:pt x="-191" y="17779"/>
                    <a:pt x="209" y="18800"/>
                  </a:cubicBezTo>
                  <a:cubicBezTo>
                    <a:pt x="609" y="19820"/>
                    <a:pt x="1409" y="20671"/>
                    <a:pt x="2809" y="21096"/>
                  </a:cubicBezTo>
                  <a:cubicBezTo>
                    <a:pt x="4209" y="21521"/>
                    <a:pt x="6209" y="21521"/>
                    <a:pt x="8209" y="215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9" name="Line"/>
            <p:cNvSpPr/>
            <p:nvPr/>
          </p:nvSpPr>
          <p:spPr>
            <a:xfrm>
              <a:off x="1454150" y="3466168"/>
              <a:ext cx="196850" cy="179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5" fill="norm" stroke="1" extrusionOk="0">
                  <a:moveTo>
                    <a:pt x="0" y="2148"/>
                  </a:moveTo>
                  <a:cubicBezTo>
                    <a:pt x="697" y="1144"/>
                    <a:pt x="1394" y="139"/>
                    <a:pt x="2323" y="14"/>
                  </a:cubicBezTo>
                  <a:cubicBezTo>
                    <a:pt x="3252" y="-112"/>
                    <a:pt x="4413" y="641"/>
                    <a:pt x="5574" y="3028"/>
                  </a:cubicBezTo>
                  <a:cubicBezTo>
                    <a:pt x="6735" y="5414"/>
                    <a:pt x="7897" y="9432"/>
                    <a:pt x="8013" y="12446"/>
                  </a:cubicBezTo>
                  <a:cubicBezTo>
                    <a:pt x="8129" y="15460"/>
                    <a:pt x="7200" y="17469"/>
                    <a:pt x="6387" y="18976"/>
                  </a:cubicBezTo>
                  <a:cubicBezTo>
                    <a:pt x="5574" y="20483"/>
                    <a:pt x="4877" y="21488"/>
                    <a:pt x="4529" y="21237"/>
                  </a:cubicBezTo>
                  <a:cubicBezTo>
                    <a:pt x="4181" y="20986"/>
                    <a:pt x="4181" y="19479"/>
                    <a:pt x="5226" y="16590"/>
                  </a:cubicBezTo>
                  <a:cubicBezTo>
                    <a:pt x="6271" y="13702"/>
                    <a:pt x="8361" y="9432"/>
                    <a:pt x="9755" y="6795"/>
                  </a:cubicBezTo>
                  <a:cubicBezTo>
                    <a:pt x="11148" y="4158"/>
                    <a:pt x="11845" y="3153"/>
                    <a:pt x="11845" y="3907"/>
                  </a:cubicBezTo>
                  <a:cubicBezTo>
                    <a:pt x="11845" y="4660"/>
                    <a:pt x="11148" y="7172"/>
                    <a:pt x="10800" y="9181"/>
                  </a:cubicBezTo>
                  <a:cubicBezTo>
                    <a:pt x="10452" y="11190"/>
                    <a:pt x="10452" y="12697"/>
                    <a:pt x="11032" y="13702"/>
                  </a:cubicBezTo>
                  <a:cubicBezTo>
                    <a:pt x="11613" y="14707"/>
                    <a:pt x="12774" y="15209"/>
                    <a:pt x="14632" y="14958"/>
                  </a:cubicBezTo>
                  <a:cubicBezTo>
                    <a:pt x="16490" y="14707"/>
                    <a:pt x="19045" y="13702"/>
                    <a:pt x="21600" y="126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0" name="Line"/>
            <p:cNvSpPr/>
            <p:nvPr/>
          </p:nvSpPr>
          <p:spPr>
            <a:xfrm>
              <a:off x="1682750" y="3344571"/>
              <a:ext cx="96392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74" h="21600" fill="norm" stroke="1" extrusionOk="0">
                  <a:moveTo>
                    <a:pt x="1322" y="0"/>
                  </a:moveTo>
                  <a:cubicBezTo>
                    <a:pt x="4849" y="1652"/>
                    <a:pt x="8376" y="3305"/>
                    <a:pt x="12563" y="5252"/>
                  </a:cubicBezTo>
                  <a:cubicBezTo>
                    <a:pt x="16751" y="7200"/>
                    <a:pt x="21600" y="9443"/>
                    <a:pt x="19616" y="12216"/>
                  </a:cubicBezTo>
                  <a:cubicBezTo>
                    <a:pt x="17633" y="14990"/>
                    <a:pt x="8816" y="1829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1" name="Line"/>
            <p:cNvSpPr/>
            <p:nvPr/>
          </p:nvSpPr>
          <p:spPr>
            <a:xfrm>
              <a:off x="1790700" y="3211221"/>
              <a:ext cx="361950" cy="5046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3" fill="norm" stroke="1" extrusionOk="0">
                  <a:moveTo>
                    <a:pt x="21600" y="0"/>
                  </a:moveTo>
                  <a:cubicBezTo>
                    <a:pt x="21221" y="245"/>
                    <a:pt x="20842" y="489"/>
                    <a:pt x="20779" y="747"/>
                  </a:cubicBezTo>
                  <a:cubicBezTo>
                    <a:pt x="20716" y="1005"/>
                    <a:pt x="20968" y="1277"/>
                    <a:pt x="21095" y="1562"/>
                  </a:cubicBezTo>
                  <a:cubicBezTo>
                    <a:pt x="21221" y="1848"/>
                    <a:pt x="21221" y="2146"/>
                    <a:pt x="20842" y="2463"/>
                  </a:cubicBezTo>
                  <a:cubicBezTo>
                    <a:pt x="20463" y="2780"/>
                    <a:pt x="19705" y="3115"/>
                    <a:pt x="18947" y="3446"/>
                  </a:cubicBezTo>
                  <a:cubicBezTo>
                    <a:pt x="18189" y="3777"/>
                    <a:pt x="17432" y="4103"/>
                    <a:pt x="16800" y="4424"/>
                  </a:cubicBezTo>
                  <a:cubicBezTo>
                    <a:pt x="16168" y="4746"/>
                    <a:pt x="15663" y="5063"/>
                    <a:pt x="15284" y="5389"/>
                  </a:cubicBezTo>
                  <a:cubicBezTo>
                    <a:pt x="14905" y="5715"/>
                    <a:pt x="14653" y="6050"/>
                    <a:pt x="14400" y="6371"/>
                  </a:cubicBezTo>
                  <a:cubicBezTo>
                    <a:pt x="14147" y="6693"/>
                    <a:pt x="13895" y="7001"/>
                    <a:pt x="13705" y="7313"/>
                  </a:cubicBezTo>
                  <a:cubicBezTo>
                    <a:pt x="13516" y="7626"/>
                    <a:pt x="13389" y="7943"/>
                    <a:pt x="13200" y="8255"/>
                  </a:cubicBezTo>
                  <a:cubicBezTo>
                    <a:pt x="13011" y="8568"/>
                    <a:pt x="12758" y="8875"/>
                    <a:pt x="12505" y="9192"/>
                  </a:cubicBezTo>
                  <a:cubicBezTo>
                    <a:pt x="12253" y="9509"/>
                    <a:pt x="12000" y="9835"/>
                    <a:pt x="11621" y="10162"/>
                  </a:cubicBezTo>
                  <a:cubicBezTo>
                    <a:pt x="11242" y="10488"/>
                    <a:pt x="10737" y="10814"/>
                    <a:pt x="10358" y="11149"/>
                  </a:cubicBezTo>
                  <a:cubicBezTo>
                    <a:pt x="9979" y="11484"/>
                    <a:pt x="9726" y="11828"/>
                    <a:pt x="9537" y="12172"/>
                  </a:cubicBezTo>
                  <a:cubicBezTo>
                    <a:pt x="9347" y="12516"/>
                    <a:pt x="9221" y="12860"/>
                    <a:pt x="9158" y="13205"/>
                  </a:cubicBezTo>
                  <a:cubicBezTo>
                    <a:pt x="9095" y="13549"/>
                    <a:pt x="9095" y="13893"/>
                    <a:pt x="8905" y="14223"/>
                  </a:cubicBezTo>
                  <a:cubicBezTo>
                    <a:pt x="8716" y="14554"/>
                    <a:pt x="8337" y="14871"/>
                    <a:pt x="7895" y="15192"/>
                  </a:cubicBezTo>
                  <a:cubicBezTo>
                    <a:pt x="7453" y="15514"/>
                    <a:pt x="6947" y="15840"/>
                    <a:pt x="6316" y="16171"/>
                  </a:cubicBezTo>
                  <a:cubicBezTo>
                    <a:pt x="5684" y="16501"/>
                    <a:pt x="4926" y="16836"/>
                    <a:pt x="4168" y="17189"/>
                  </a:cubicBezTo>
                  <a:cubicBezTo>
                    <a:pt x="3411" y="17543"/>
                    <a:pt x="2653" y="17914"/>
                    <a:pt x="2021" y="18272"/>
                  </a:cubicBezTo>
                  <a:cubicBezTo>
                    <a:pt x="1389" y="18629"/>
                    <a:pt x="884" y="18974"/>
                    <a:pt x="568" y="19331"/>
                  </a:cubicBezTo>
                  <a:cubicBezTo>
                    <a:pt x="253" y="19689"/>
                    <a:pt x="126" y="20060"/>
                    <a:pt x="63" y="20395"/>
                  </a:cubicBezTo>
                  <a:cubicBezTo>
                    <a:pt x="0" y="20731"/>
                    <a:pt x="0" y="21029"/>
                    <a:pt x="0" y="21206"/>
                  </a:cubicBezTo>
                  <a:cubicBezTo>
                    <a:pt x="0" y="21383"/>
                    <a:pt x="0" y="21437"/>
                    <a:pt x="126" y="21487"/>
                  </a:cubicBezTo>
                  <a:cubicBezTo>
                    <a:pt x="253" y="21537"/>
                    <a:pt x="505" y="21582"/>
                    <a:pt x="1011" y="21591"/>
                  </a:cubicBezTo>
                  <a:cubicBezTo>
                    <a:pt x="1516" y="21600"/>
                    <a:pt x="2274" y="21573"/>
                    <a:pt x="3032" y="21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2" name="Line"/>
            <p:cNvSpPr/>
            <p:nvPr/>
          </p:nvSpPr>
          <p:spPr>
            <a:xfrm>
              <a:off x="2351616" y="3350921"/>
              <a:ext cx="29634" cy="286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0" fill="norm" stroke="1" extrusionOk="0">
                  <a:moveTo>
                    <a:pt x="21600" y="0"/>
                  </a:moveTo>
                  <a:cubicBezTo>
                    <a:pt x="15429" y="6671"/>
                    <a:pt x="9257" y="13341"/>
                    <a:pt x="5400" y="17074"/>
                  </a:cubicBezTo>
                  <a:cubicBezTo>
                    <a:pt x="1543" y="20806"/>
                    <a:pt x="0" y="21600"/>
                    <a:pt x="0" y="21441"/>
                  </a:cubicBezTo>
                  <a:cubicBezTo>
                    <a:pt x="0" y="21282"/>
                    <a:pt x="1543" y="20171"/>
                    <a:pt x="3086" y="19218"/>
                  </a:cubicBezTo>
                  <a:cubicBezTo>
                    <a:pt x="4629" y="18265"/>
                    <a:pt x="6171" y="17471"/>
                    <a:pt x="7714" y="166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3" name="Line"/>
            <p:cNvSpPr/>
            <p:nvPr/>
          </p:nvSpPr>
          <p:spPr>
            <a:xfrm>
              <a:off x="2368550" y="3331871"/>
              <a:ext cx="1841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4" name="Line"/>
            <p:cNvSpPr/>
            <p:nvPr/>
          </p:nvSpPr>
          <p:spPr>
            <a:xfrm>
              <a:off x="2349500" y="3496971"/>
              <a:ext cx="1206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5" name="Line"/>
            <p:cNvSpPr/>
            <p:nvPr/>
          </p:nvSpPr>
          <p:spPr>
            <a:xfrm>
              <a:off x="2463800" y="3566821"/>
              <a:ext cx="635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4547"/>
                    <a:pt x="14400" y="9095"/>
                    <a:pt x="18000" y="12695"/>
                  </a:cubicBezTo>
                  <a:cubicBezTo>
                    <a:pt x="21600" y="16295"/>
                    <a:pt x="21600" y="1894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6" name="Line"/>
            <p:cNvSpPr/>
            <p:nvPr/>
          </p:nvSpPr>
          <p:spPr>
            <a:xfrm>
              <a:off x="2463799" y="3573171"/>
              <a:ext cx="889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029" y="982"/>
                    <a:pt x="16457" y="1964"/>
                    <a:pt x="12857" y="5564"/>
                  </a:cubicBezTo>
                  <a:cubicBezTo>
                    <a:pt x="9257" y="9164"/>
                    <a:pt x="4629" y="153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7" name="Line"/>
            <p:cNvSpPr/>
            <p:nvPr/>
          </p:nvSpPr>
          <p:spPr>
            <a:xfrm>
              <a:off x="2627442" y="3379496"/>
              <a:ext cx="61784" cy="206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6" h="21471" fill="norm" stroke="1" extrusionOk="0">
                  <a:moveTo>
                    <a:pt x="21016" y="0"/>
                  </a:moveTo>
                  <a:cubicBezTo>
                    <a:pt x="18136" y="771"/>
                    <a:pt x="15256" y="1543"/>
                    <a:pt x="12016" y="3471"/>
                  </a:cubicBezTo>
                  <a:cubicBezTo>
                    <a:pt x="8776" y="5400"/>
                    <a:pt x="5176" y="8486"/>
                    <a:pt x="2836" y="11406"/>
                  </a:cubicBezTo>
                  <a:cubicBezTo>
                    <a:pt x="496" y="14327"/>
                    <a:pt x="-584" y="17082"/>
                    <a:pt x="316" y="18790"/>
                  </a:cubicBezTo>
                  <a:cubicBezTo>
                    <a:pt x="1216" y="20498"/>
                    <a:pt x="4096" y="21159"/>
                    <a:pt x="6796" y="21380"/>
                  </a:cubicBezTo>
                  <a:cubicBezTo>
                    <a:pt x="9496" y="21600"/>
                    <a:pt x="12016" y="21380"/>
                    <a:pt x="14536" y="21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8" name="Line"/>
            <p:cNvSpPr/>
            <p:nvPr/>
          </p:nvSpPr>
          <p:spPr>
            <a:xfrm>
              <a:off x="2701925" y="3459779"/>
              <a:ext cx="95250" cy="105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41" fill="norm" stroke="1" extrusionOk="0">
                  <a:moveTo>
                    <a:pt x="0" y="2994"/>
                  </a:moveTo>
                  <a:cubicBezTo>
                    <a:pt x="240" y="1936"/>
                    <a:pt x="480" y="877"/>
                    <a:pt x="1320" y="347"/>
                  </a:cubicBezTo>
                  <a:cubicBezTo>
                    <a:pt x="2160" y="-182"/>
                    <a:pt x="3600" y="-182"/>
                    <a:pt x="5040" y="877"/>
                  </a:cubicBezTo>
                  <a:cubicBezTo>
                    <a:pt x="6480" y="1936"/>
                    <a:pt x="7920" y="4053"/>
                    <a:pt x="8640" y="6912"/>
                  </a:cubicBezTo>
                  <a:cubicBezTo>
                    <a:pt x="9360" y="9771"/>
                    <a:pt x="9360" y="13371"/>
                    <a:pt x="9000" y="15700"/>
                  </a:cubicBezTo>
                  <a:cubicBezTo>
                    <a:pt x="8640" y="18030"/>
                    <a:pt x="7920" y="19089"/>
                    <a:pt x="6720" y="19936"/>
                  </a:cubicBezTo>
                  <a:cubicBezTo>
                    <a:pt x="5520" y="20783"/>
                    <a:pt x="3840" y="21418"/>
                    <a:pt x="3000" y="20783"/>
                  </a:cubicBezTo>
                  <a:cubicBezTo>
                    <a:pt x="2160" y="20147"/>
                    <a:pt x="2160" y="18242"/>
                    <a:pt x="3960" y="15489"/>
                  </a:cubicBezTo>
                  <a:cubicBezTo>
                    <a:pt x="5760" y="12736"/>
                    <a:pt x="9360" y="9136"/>
                    <a:pt x="11640" y="7018"/>
                  </a:cubicBezTo>
                  <a:cubicBezTo>
                    <a:pt x="13920" y="4900"/>
                    <a:pt x="14880" y="4265"/>
                    <a:pt x="16080" y="3418"/>
                  </a:cubicBezTo>
                  <a:cubicBezTo>
                    <a:pt x="17280" y="2571"/>
                    <a:pt x="18720" y="1512"/>
                    <a:pt x="19080" y="1618"/>
                  </a:cubicBezTo>
                  <a:cubicBezTo>
                    <a:pt x="19440" y="1724"/>
                    <a:pt x="18720" y="2994"/>
                    <a:pt x="17520" y="5218"/>
                  </a:cubicBezTo>
                  <a:cubicBezTo>
                    <a:pt x="16320" y="7442"/>
                    <a:pt x="14640" y="10618"/>
                    <a:pt x="13800" y="12842"/>
                  </a:cubicBezTo>
                  <a:cubicBezTo>
                    <a:pt x="12960" y="15065"/>
                    <a:pt x="12960" y="16336"/>
                    <a:pt x="14400" y="17289"/>
                  </a:cubicBezTo>
                  <a:cubicBezTo>
                    <a:pt x="15840" y="18242"/>
                    <a:pt x="18720" y="18877"/>
                    <a:pt x="21600" y="195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9" name="Line"/>
            <p:cNvSpPr/>
            <p:nvPr/>
          </p:nvSpPr>
          <p:spPr>
            <a:xfrm>
              <a:off x="2860675" y="3411246"/>
              <a:ext cx="32592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1964" y="0"/>
                  </a:moveTo>
                  <a:cubicBezTo>
                    <a:pt x="5236" y="0"/>
                    <a:pt x="8509" y="0"/>
                    <a:pt x="11127" y="321"/>
                  </a:cubicBezTo>
                  <a:cubicBezTo>
                    <a:pt x="13745" y="643"/>
                    <a:pt x="15709" y="1286"/>
                    <a:pt x="17673" y="3729"/>
                  </a:cubicBezTo>
                  <a:cubicBezTo>
                    <a:pt x="19636" y="6171"/>
                    <a:pt x="21600" y="10414"/>
                    <a:pt x="18655" y="13693"/>
                  </a:cubicBezTo>
                  <a:cubicBezTo>
                    <a:pt x="15709" y="16971"/>
                    <a:pt x="7855" y="1928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0" name="Line"/>
            <p:cNvSpPr/>
            <p:nvPr/>
          </p:nvSpPr>
          <p:spPr>
            <a:xfrm>
              <a:off x="2422525" y="3203239"/>
              <a:ext cx="88900" cy="115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0" fill="norm" stroke="1" extrusionOk="0">
                  <a:moveTo>
                    <a:pt x="0" y="21510"/>
                  </a:moveTo>
                  <a:cubicBezTo>
                    <a:pt x="2829" y="16012"/>
                    <a:pt x="5657" y="10514"/>
                    <a:pt x="7457" y="7175"/>
                  </a:cubicBezTo>
                  <a:cubicBezTo>
                    <a:pt x="9257" y="3837"/>
                    <a:pt x="10029" y="2659"/>
                    <a:pt x="10800" y="1677"/>
                  </a:cubicBezTo>
                  <a:cubicBezTo>
                    <a:pt x="11571" y="695"/>
                    <a:pt x="12343" y="-90"/>
                    <a:pt x="12729" y="8"/>
                  </a:cubicBezTo>
                  <a:cubicBezTo>
                    <a:pt x="13114" y="106"/>
                    <a:pt x="13114" y="1088"/>
                    <a:pt x="13757" y="3641"/>
                  </a:cubicBezTo>
                  <a:cubicBezTo>
                    <a:pt x="14400" y="6194"/>
                    <a:pt x="15686" y="10317"/>
                    <a:pt x="16329" y="12870"/>
                  </a:cubicBezTo>
                  <a:cubicBezTo>
                    <a:pt x="16971" y="15423"/>
                    <a:pt x="16971" y="16405"/>
                    <a:pt x="17743" y="16699"/>
                  </a:cubicBezTo>
                  <a:cubicBezTo>
                    <a:pt x="18514" y="16994"/>
                    <a:pt x="20057" y="16601"/>
                    <a:pt x="21600" y="162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1" name="Line"/>
            <p:cNvSpPr/>
            <p:nvPr/>
          </p:nvSpPr>
          <p:spPr>
            <a:xfrm>
              <a:off x="2857499" y="3300121"/>
              <a:ext cx="107951" cy="9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2" name="Line"/>
            <p:cNvSpPr/>
            <p:nvPr/>
          </p:nvSpPr>
          <p:spPr>
            <a:xfrm>
              <a:off x="3051174" y="3217571"/>
              <a:ext cx="164781" cy="287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8" h="21600" fill="norm" stroke="1" extrusionOk="0">
                  <a:moveTo>
                    <a:pt x="16615" y="0"/>
                  </a:moveTo>
                  <a:cubicBezTo>
                    <a:pt x="16892" y="167"/>
                    <a:pt x="17169" y="335"/>
                    <a:pt x="17377" y="542"/>
                  </a:cubicBezTo>
                  <a:cubicBezTo>
                    <a:pt x="17585" y="749"/>
                    <a:pt x="17723" y="996"/>
                    <a:pt x="17931" y="1246"/>
                  </a:cubicBezTo>
                  <a:cubicBezTo>
                    <a:pt x="18138" y="1497"/>
                    <a:pt x="18415" y="1752"/>
                    <a:pt x="18762" y="2011"/>
                  </a:cubicBezTo>
                  <a:cubicBezTo>
                    <a:pt x="19108" y="2270"/>
                    <a:pt x="19523" y="2533"/>
                    <a:pt x="19869" y="2804"/>
                  </a:cubicBezTo>
                  <a:cubicBezTo>
                    <a:pt x="20215" y="3074"/>
                    <a:pt x="20492" y="3353"/>
                    <a:pt x="20769" y="3632"/>
                  </a:cubicBezTo>
                  <a:cubicBezTo>
                    <a:pt x="21046" y="3911"/>
                    <a:pt x="21323" y="4189"/>
                    <a:pt x="21462" y="4448"/>
                  </a:cubicBezTo>
                  <a:cubicBezTo>
                    <a:pt x="21600" y="4707"/>
                    <a:pt x="21600" y="4946"/>
                    <a:pt x="21392" y="5217"/>
                  </a:cubicBezTo>
                  <a:cubicBezTo>
                    <a:pt x="21185" y="5488"/>
                    <a:pt x="20769" y="5790"/>
                    <a:pt x="20423" y="6077"/>
                  </a:cubicBezTo>
                  <a:cubicBezTo>
                    <a:pt x="20077" y="6364"/>
                    <a:pt x="19800" y="6635"/>
                    <a:pt x="19454" y="6921"/>
                  </a:cubicBezTo>
                  <a:cubicBezTo>
                    <a:pt x="19108" y="7208"/>
                    <a:pt x="18692" y="7511"/>
                    <a:pt x="18415" y="7821"/>
                  </a:cubicBezTo>
                  <a:cubicBezTo>
                    <a:pt x="18138" y="8132"/>
                    <a:pt x="18000" y="8450"/>
                    <a:pt x="17931" y="8781"/>
                  </a:cubicBezTo>
                  <a:cubicBezTo>
                    <a:pt x="17862" y="9112"/>
                    <a:pt x="17862" y="9454"/>
                    <a:pt x="17792" y="9788"/>
                  </a:cubicBezTo>
                  <a:cubicBezTo>
                    <a:pt x="17723" y="10123"/>
                    <a:pt x="17585" y="10450"/>
                    <a:pt x="17308" y="10756"/>
                  </a:cubicBezTo>
                  <a:cubicBezTo>
                    <a:pt x="17031" y="11063"/>
                    <a:pt x="16615" y="11350"/>
                    <a:pt x="16200" y="11636"/>
                  </a:cubicBezTo>
                  <a:cubicBezTo>
                    <a:pt x="15785" y="11923"/>
                    <a:pt x="15369" y="12210"/>
                    <a:pt x="15023" y="12492"/>
                  </a:cubicBezTo>
                  <a:cubicBezTo>
                    <a:pt x="14677" y="12775"/>
                    <a:pt x="14400" y="13054"/>
                    <a:pt x="13985" y="13341"/>
                  </a:cubicBezTo>
                  <a:cubicBezTo>
                    <a:pt x="13569" y="13627"/>
                    <a:pt x="13015" y="13922"/>
                    <a:pt x="12323" y="14213"/>
                  </a:cubicBezTo>
                  <a:cubicBezTo>
                    <a:pt x="11631" y="14504"/>
                    <a:pt x="10800" y="14790"/>
                    <a:pt x="9969" y="15101"/>
                  </a:cubicBezTo>
                  <a:cubicBezTo>
                    <a:pt x="9138" y="15412"/>
                    <a:pt x="8308" y="15746"/>
                    <a:pt x="7615" y="16061"/>
                  </a:cubicBezTo>
                  <a:cubicBezTo>
                    <a:pt x="6923" y="16375"/>
                    <a:pt x="6369" y="16670"/>
                    <a:pt x="5885" y="16961"/>
                  </a:cubicBezTo>
                  <a:cubicBezTo>
                    <a:pt x="5400" y="17251"/>
                    <a:pt x="4985" y="17538"/>
                    <a:pt x="4708" y="17825"/>
                  </a:cubicBezTo>
                  <a:cubicBezTo>
                    <a:pt x="4431" y="18112"/>
                    <a:pt x="4292" y="18398"/>
                    <a:pt x="4085" y="18685"/>
                  </a:cubicBezTo>
                  <a:cubicBezTo>
                    <a:pt x="3877" y="18972"/>
                    <a:pt x="3600" y="19258"/>
                    <a:pt x="3323" y="19549"/>
                  </a:cubicBezTo>
                  <a:cubicBezTo>
                    <a:pt x="3046" y="19840"/>
                    <a:pt x="2769" y="20135"/>
                    <a:pt x="2354" y="20449"/>
                  </a:cubicBezTo>
                  <a:cubicBezTo>
                    <a:pt x="1938" y="20764"/>
                    <a:pt x="1385" y="21098"/>
                    <a:pt x="969" y="21293"/>
                  </a:cubicBezTo>
                  <a:cubicBezTo>
                    <a:pt x="554" y="21488"/>
                    <a:pt x="277" y="2154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3" name="Line"/>
            <p:cNvSpPr/>
            <p:nvPr/>
          </p:nvSpPr>
          <p:spPr>
            <a:xfrm>
              <a:off x="3390899" y="3372581"/>
              <a:ext cx="14818" cy="205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8" fill="norm" stroke="1" extrusionOk="0">
                  <a:moveTo>
                    <a:pt x="9257" y="1388"/>
                  </a:moveTo>
                  <a:cubicBezTo>
                    <a:pt x="12343" y="723"/>
                    <a:pt x="15429" y="59"/>
                    <a:pt x="17743" y="3"/>
                  </a:cubicBezTo>
                  <a:cubicBezTo>
                    <a:pt x="20057" y="-52"/>
                    <a:pt x="21600" y="502"/>
                    <a:pt x="21600" y="2662"/>
                  </a:cubicBezTo>
                  <a:cubicBezTo>
                    <a:pt x="21600" y="4822"/>
                    <a:pt x="20057" y="8588"/>
                    <a:pt x="17743" y="11745"/>
                  </a:cubicBezTo>
                  <a:cubicBezTo>
                    <a:pt x="15429" y="14902"/>
                    <a:pt x="12343" y="17450"/>
                    <a:pt x="9257" y="19111"/>
                  </a:cubicBezTo>
                  <a:cubicBezTo>
                    <a:pt x="6171" y="20773"/>
                    <a:pt x="3086" y="21548"/>
                    <a:pt x="1543" y="21548"/>
                  </a:cubicBezTo>
                  <a:cubicBezTo>
                    <a:pt x="0" y="21548"/>
                    <a:pt x="0" y="20773"/>
                    <a:pt x="0" y="199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4" name="Line"/>
            <p:cNvSpPr/>
            <p:nvPr/>
          </p:nvSpPr>
          <p:spPr>
            <a:xfrm>
              <a:off x="3387725" y="3373146"/>
              <a:ext cx="114300" cy="34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00" y="15055"/>
                    <a:pt x="9600" y="8509"/>
                    <a:pt x="13200" y="4909"/>
                  </a:cubicBezTo>
                  <a:cubicBezTo>
                    <a:pt x="16800" y="1309"/>
                    <a:pt x="19200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5" name="Line"/>
            <p:cNvSpPr/>
            <p:nvPr/>
          </p:nvSpPr>
          <p:spPr>
            <a:xfrm>
              <a:off x="3394075" y="3439821"/>
              <a:ext cx="1016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6" name="Line"/>
            <p:cNvSpPr/>
            <p:nvPr/>
          </p:nvSpPr>
          <p:spPr>
            <a:xfrm>
              <a:off x="3441700" y="3528721"/>
              <a:ext cx="60325" cy="85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926" y="3200"/>
                    <a:pt x="9853" y="6400"/>
                    <a:pt x="13453" y="10000"/>
                  </a:cubicBezTo>
                  <a:cubicBezTo>
                    <a:pt x="17053" y="13600"/>
                    <a:pt x="19326" y="17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7" name="Line"/>
            <p:cNvSpPr/>
            <p:nvPr/>
          </p:nvSpPr>
          <p:spPr>
            <a:xfrm>
              <a:off x="3438524" y="3535071"/>
              <a:ext cx="76201" cy="98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300" y="4413"/>
                    <a:pt x="9000" y="8826"/>
                    <a:pt x="5400" y="12426"/>
                  </a:cubicBezTo>
                  <a:cubicBezTo>
                    <a:pt x="1800" y="16026"/>
                    <a:pt x="900" y="188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8" name="Line"/>
            <p:cNvSpPr/>
            <p:nvPr/>
          </p:nvSpPr>
          <p:spPr>
            <a:xfrm>
              <a:off x="3611661" y="3386392"/>
              <a:ext cx="61814" cy="1772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6" h="21534" fill="norm" stroke="1" extrusionOk="0">
                  <a:moveTo>
                    <a:pt x="21026" y="705"/>
                  </a:moveTo>
                  <a:cubicBezTo>
                    <a:pt x="18506" y="448"/>
                    <a:pt x="15986" y="191"/>
                    <a:pt x="13826" y="63"/>
                  </a:cubicBezTo>
                  <a:cubicBezTo>
                    <a:pt x="11666" y="-66"/>
                    <a:pt x="9866" y="-66"/>
                    <a:pt x="7886" y="770"/>
                  </a:cubicBezTo>
                  <a:cubicBezTo>
                    <a:pt x="5906" y="1605"/>
                    <a:pt x="3746" y="3277"/>
                    <a:pt x="2126" y="5977"/>
                  </a:cubicBezTo>
                  <a:cubicBezTo>
                    <a:pt x="506" y="8677"/>
                    <a:pt x="-574" y="12405"/>
                    <a:pt x="326" y="15170"/>
                  </a:cubicBezTo>
                  <a:cubicBezTo>
                    <a:pt x="1226" y="17934"/>
                    <a:pt x="4106" y="19734"/>
                    <a:pt x="6986" y="21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9" name="Line"/>
            <p:cNvSpPr/>
            <p:nvPr/>
          </p:nvSpPr>
          <p:spPr>
            <a:xfrm>
              <a:off x="3676650" y="3444956"/>
              <a:ext cx="66675" cy="8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7" fill="norm" stroke="1" extrusionOk="0">
                  <a:moveTo>
                    <a:pt x="0" y="3302"/>
                  </a:moveTo>
                  <a:cubicBezTo>
                    <a:pt x="343" y="1795"/>
                    <a:pt x="686" y="288"/>
                    <a:pt x="1371" y="37"/>
                  </a:cubicBezTo>
                  <a:cubicBezTo>
                    <a:pt x="2057" y="-214"/>
                    <a:pt x="3086" y="791"/>
                    <a:pt x="4286" y="3553"/>
                  </a:cubicBezTo>
                  <a:cubicBezTo>
                    <a:pt x="5486" y="6316"/>
                    <a:pt x="6857" y="10837"/>
                    <a:pt x="7200" y="13851"/>
                  </a:cubicBezTo>
                  <a:cubicBezTo>
                    <a:pt x="7543" y="16865"/>
                    <a:pt x="6857" y="18372"/>
                    <a:pt x="5829" y="19502"/>
                  </a:cubicBezTo>
                  <a:cubicBezTo>
                    <a:pt x="4800" y="20633"/>
                    <a:pt x="3429" y="21386"/>
                    <a:pt x="2743" y="21009"/>
                  </a:cubicBezTo>
                  <a:cubicBezTo>
                    <a:pt x="2057" y="20633"/>
                    <a:pt x="2057" y="19126"/>
                    <a:pt x="3943" y="15986"/>
                  </a:cubicBezTo>
                  <a:cubicBezTo>
                    <a:pt x="5829" y="12846"/>
                    <a:pt x="9600" y="8074"/>
                    <a:pt x="12343" y="5186"/>
                  </a:cubicBezTo>
                  <a:cubicBezTo>
                    <a:pt x="15086" y="2298"/>
                    <a:pt x="16800" y="1293"/>
                    <a:pt x="18171" y="1293"/>
                  </a:cubicBezTo>
                  <a:cubicBezTo>
                    <a:pt x="19543" y="1293"/>
                    <a:pt x="20571" y="2298"/>
                    <a:pt x="20571" y="4056"/>
                  </a:cubicBezTo>
                  <a:cubicBezTo>
                    <a:pt x="20571" y="5814"/>
                    <a:pt x="19543" y="8326"/>
                    <a:pt x="19543" y="10837"/>
                  </a:cubicBezTo>
                  <a:cubicBezTo>
                    <a:pt x="19543" y="13349"/>
                    <a:pt x="20571" y="15860"/>
                    <a:pt x="21600" y="183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0" name="Line"/>
            <p:cNvSpPr/>
            <p:nvPr/>
          </p:nvSpPr>
          <p:spPr>
            <a:xfrm>
              <a:off x="3771899" y="3411246"/>
              <a:ext cx="26348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2" h="21600" fill="norm" stroke="1" extrusionOk="0">
                  <a:moveTo>
                    <a:pt x="19938" y="0"/>
                  </a:moveTo>
                  <a:cubicBezTo>
                    <a:pt x="20769" y="3450"/>
                    <a:pt x="21600" y="6900"/>
                    <a:pt x="18277" y="10500"/>
                  </a:cubicBezTo>
                  <a:cubicBezTo>
                    <a:pt x="14954" y="14100"/>
                    <a:pt x="7477" y="1785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1" name="Line"/>
            <p:cNvSpPr/>
            <p:nvPr/>
          </p:nvSpPr>
          <p:spPr>
            <a:xfrm>
              <a:off x="3387725" y="3232387"/>
              <a:ext cx="73025" cy="105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65" y="17712"/>
                    <a:pt x="3130" y="13824"/>
                    <a:pt x="4852" y="10584"/>
                  </a:cubicBezTo>
                  <a:cubicBezTo>
                    <a:pt x="6574" y="7344"/>
                    <a:pt x="8452" y="4752"/>
                    <a:pt x="10017" y="2916"/>
                  </a:cubicBezTo>
                  <a:cubicBezTo>
                    <a:pt x="11583" y="1080"/>
                    <a:pt x="12835" y="0"/>
                    <a:pt x="13774" y="0"/>
                  </a:cubicBezTo>
                  <a:cubicBezTo>
                    <a:pt x="14713" y="0"/>
                    <a:pt x="15339" y="1080"/>
                    <a:pt x="16591" y="3456"/>
                  </a:cubicBezTo>
                  <a:cubicBezTo>
                    <a:pt x="17843" y="5832"/>
                    <a:pt x="19722" y="9504"/>
                    <a:pt x="21600" y="131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2" name="Line"/>
            <p:cNvSpPr/>
            <p:nvPr/>
          </p:nvSpPr>
          <p:spPr>
            <a:xfrm>
              <a:off x="3759200" y="3312821"/>
              <a:ext cx="92075" cy="15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31" y="17280"/>
                    <a:pt x="5462" y="12960"/>
                    <a:pt x="9062" y="9360"/>
                  </a:cubicBezTo>
                  <a:cubicBezTo>
                    <a:pt x="12662" y="5760"/>
                    <a:pt x="17131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3" name="Line"/>
            <p:cNvSpPr/>
            <p:nvPr/>
          </p:nvSpPr>
          <p:spPr>
            <a:xfrm>
              <a:off x="3800475" y="3284246"/>
              <a:ext cx="9525" cy="92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5710"/>
                    <a:pt x="4800" y="11421"/>
                    <a:pt x="8400" y="15021"/>
                  </a:cubicBezTo>
                  <a:cubicBezTo>
                    <a:pt x="12000" y="18621"/>
                    <a:pt x="16800" y="2011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4" name="Line"/>
            <p:cNvSpPr/>
            <p:nvPr/>
          </p:nvSpPr>
          <p:spPr>
            <a:xfrm>
              <a:off x="3911599" y="3214396"/>
              <a:ext cx="275168" cy="285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935" y="0"/>
                  </a:moveTo>
                  <a:cubicBezTo>
                    <a:pt x="20935" y="136"/>
                    <a:pt x="20935" y="272"/>
                    <a:pt x="21018" y="508"/>
                  </a:cubicBezTo>
                  <a:cubicBezTo>
                    <a:pt x="21102" y="744"/>
                    <a:pt x="21268" y="1080"/>
                    <a:pt x="21392" y="1404"/>
                  </a:cubicBezTo>
                  <a:cubicBezTo>
                    <a:pt x="21517" y="1728"/>
                    <a:pt x="21600" y="2040"/>
                    <a:pt x="21600" y="2368"/>
                  </a:cubicBezTo>
                  <a:cubicBezTo>
                    <a:pt x="21600" y="2696"/>
                    <a:pt x="21517" y="3040"/>
                    <a:pt x="21351" y="3368"/>
                  </a:cubicBezTo>
                  <a:cubicBezTo>
                    <a:pt x="21185" y="3696"/>
                    <a:pt x="20935" y="4008"/>
                    <a:pt x="20562" y="4336"/>
                  </a:cubicBezTo>
                  <a:cubicBezTo>
                    <a:pt x="20188" y="4664"/>
                    <a:pt x="19689" y="5008"/>
                    <a:pt x="19149" y="5328"/>
                  </a:cubicBezTo>
                  <a:cubicBezTo>
                    <a:pt x="18609" y="5648"/>
                    <a:pt x="18028" y="5944"/>
                    <a:pt x="17405" y="6244"/>
                  </a:cubicBezTo>
                  <a:cubicBezTo>
                    <a:pt x="16782" y="6544"/>
                    <a:pt x="16117" y="6848"/>
                    <a:pt x="15494" y="7156"/>
                  </a:cubicBezTo>
                  <a:cubicBezTo>
                    <a:pt x="14871" y="7464"/>
                    <a:pt x="14289" y="7776"/>
                    <a:pt x="13708" y="8092"/>
                  </a:cubicBezTo>
                  <a:cubicBezTo>
                    <a:pt x="13126" y="8408"/>
                    <a:pt x="12545" y="8728"/>
                    <a:pt x="11922" y="9056"/>
                  </a:cubicBezTo>
                  <a:cubicBezTo>
                    <a:pt x="11298" y="9384"/>
                    <a:pt x="10634" y="9720"/>
                    <a:pt x="10011" y="10016"/>
                  </a:cubicBezTo>
                  <a:cubicBezTo>
                    <a:pt x="9388" y="10312"/>
                    <a:pt x="8806" y="10568"/>
                    <a:pt x="8183" y="10832"/>
                  </a:cubicBezTo>
                  <a:cubicBezTo>
                    <a:pt x="7560" y="11096"/>
                    <a:pt x="6895" y="11368"/>
                    <a:pt x="6272" y="11636"/>
                  </a:cubicBezTo>
                  <a:cubicBezTo>
                    <a:pt x="5649" y="11904"/>
                    <a:pt x="5068" y="12168"/>
                    <a:pt x="4528" y="12432"/>
                  </a:cubicBezTo>
                  <a:cubicBezTo>
                    <a:pt x="3988" y="12696"/>
                    <a:pt x="3489" y="12960"/>
                    <a:pt x="2991" y="13260"/>
                  </a:cubicBezTo>
                  <a:cubicBezTo>
                    <a:pt x="2492" y="13560"/>
                    <a:pt x="1994" y="13896"/>
                    <a:pt x="1703" y="14224"/>
                  </a:cubicBezTo>
                  <a:cubicBezTo>
                    <a:pt x="1412" y="14552"/>
                    <a:pt x="1329" y="14872"/>
                    <a:pt x="1288" y="15188"/>
                  </a:cubicBezTo>
                  <a:cubicBezTo>
                    <a:pt x="1246" y="15504"/>
                    <a:pt x="1246" y="15816"/>
                    <a:pt x="1329" y="16128"/>
                  </a:cubicBezTo>
                  <a:cubicBezTo>
                    <a:pt x="1412" y="16440"/>
                    <a:pt x="1578" y="16752"/>
                    <a:pt x="1662" y="17068"/>
                  </a:cubicBezTo>
                  <a:cubicBezTo>
                    <a:pt x="1745" y="17384"/>
                    <a:pt x="1745" y="17704"/>
                    <a:pt x="1745" y="18016"/>
                  </a:cubicBezTo>
                  <a:cubicBezTo>
                    <a:pt x="1745" y="18328"/>
                    <a:pt x="1745" y="18632"/>
                    <a:pt x="1703" y="18936"/>
                  </a:cubicBezTo>
                  <a:cubicBezTo>
                    <a:pt x="1662" y="19240"/>
                    <a:pt x="1578" y="19544"/>
                    <a:pt x="1495" y="19856"/>
                  </a:cubicBezTo>
                  <a:cubicBezTo>
                    <a:pt x="1412" y="20168"/>
                    <a:pt x="1329" y="20488"/>
                    <a:pt x="1080" y="20780"/>
                  </a:cubicBezTo>
                  <a:cubicBezTo>
                    <a:pt x="831" y="21072"/>
                    <a:pt x="415" y="213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5" name="Line"/>
            <p:cNvSpPr/>
            <p:nvPr/>
          </p:nvSpPr>
          <p:spPr>
            <a:xfrm>
              <a:off x="10626725" y="3865271"/>
              <a:ext cx="3175" cy="1"/>
            </a:xfrm>
            <a:prstGeom prst="ellipse">
              <a:avLst/>
            </a:pr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6" name="Line"/>
            <p:cNvSpPr/>
            <p:nvPr/>
          </p:nvSpPr>
          <p:spPr>
            <a:xfrm>
              <a:off x="10094777" y="3077909"/>
              <a:ext cx="560523" cy="1240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5" h="21544" fill="norm" stroke="1" extrusionOk="0">
                  <a:moveTo>
                    <a:pt x="20607" y="14062"/>
                  </a:moveTo>
                  <a:cubicBezTo>
                    <a:pt x="20444" y="14007"/>
                    <a:pt x="20281" y="13952"/>
                    <a:pt x="20240" y="13879"/>
                  </a:cubicBezTo>
                  <a:cubicBezTo>
                    <a:pt x="20199" y="13805"/>
                    <a:pt x="20281" y="13713"/>
                    <a:pt x="20464" y="13419"/>
                  </a:cubicBezTo>
                  <a:cubicBezTo>
                    <a:pt x="20648" y="13125"/>
                    <a:pt x="20933" y="12628"/>
                    <a:pt x="21096" y="12031"/>
                  </a:cubicBezTo>
                  <a:cubicBezTo>
                    <a:pt x="21259" y="11434"/>
                    <a:pt x="21300" y="10735"/>
                    <a:pt x="21320" y="10046"/>
                  </a:cubicBezTo>
                  <a:cubicBezTo>
                    <a:pt x="21340" y="9356"/>
                    <a:pt x="21340" y="8676"/>
                    <a:pt x="21239" y="8024"/>
                  </a:cubicBezTo>
                  <a:cubicBezTo>
                    <a:pt x="21137" y="7371"/>
                    <a:pt x="20933" y="6746"/>
                    <a:pt x="20729" y="6112"/>
                  </a:cubicBezTo>
                  <a:cubicBezTo>
                    <a:pt x="20525" y="5478"/>
                    <a:pt x="20322" y="4834"/>
                    <a:pt x="20036" y="4191"/>
                  </a:cubicBezTo>
                  <a:cubicBezTo>
                    <a:pt x="19751" y="3547"/>
                    <a:pt x="19384" y="2904"/>
                    <a:pt x="19038" y="2334"/>
                  </a:cubicBezTo>
                  <a:cubicBezTo>
                    <a:pt x="18691" y="1764"/>
                    <a:pt x="18365" y="1268"/>
                    <a:pt x="17917" y="900"/>
                  </a:cubicBezTo>
                  <a:cubicBezTo>
                    <a:pt x="17469" y="532"/>
                    <a:pt x="16898" y="294"/>
                    <a:pt x="16205" y="156"/>
                  </a:cubicBezTo>
                  <a:cubicBezTo>
                    <a:pt x="15513" y="18"/>
                    <a:pt x="14697" y="-19"/>
                    <a:pt x="13821" y="9"/>
                  </a:cubicBezTo>
                  <a:cubicBezTo>
                    <a:pt x="12945" y="36"/>
                    <a:pt x="12008" y="128"/>
                    <a:pt x="11091" y="294"/>
                  </a:cubicBezTo>
                  <a:cubicBezTo>
                    <a:pt x="10174" y="459"/>
                    <a:pt x="9277" y="698"/>
                    <a:pt x="8442" y="992"/>
                  </a:cubicBezTo>
                  <a:cubicBezTo>
                    <a:pt x="7606" y="1286"/>
                    <a:pt x="6832" y="1635"/>
                    <a:pt x="6037" y="2031"/>
                  </a:cubicBezTo>
                  <a:cubicBezTo>
                    <a:pt x="5242" y="2426"/>
                    <a:pt x="4427" y="2867"/>
                    <a:pt x="3755" y="3318"/>
                  </a:cubicBezTo>
                  <a:cubicBezTo>
                    <a:pt x="3082" y="3768"/>
                    <a:pt x="2553" y="4227"/>
                    <a:pt x="2125" y="4659"/>
                  </a:cubicBezTo>
                  <a:cubicBezTo>
                    <a:pt x="1697" y="5091"/>
                    <a:pt x="1371" y="5496"/>
                    <a:pt x="1106" y="5965"/>
                  </a:cubicBezTo>
                  <a:cubicBezTo>
                    <a:pt x="841" y="6433"/>
                    <a:pt x="637" y="6967"/>
                    <a:pt x="474" y="7490"/>
                  </a:cubicBezTo>
                  <a:cubicBezTo>
                    <a:pt x="311" y="8014"/>
                    <a:pt x="189" y="8529"/>
                    <a:pt x="107" y="9127"/>
                  </a:cubicBezTo>
                  <a:cubicBezTo>
                    <a:pt x="26" y="9724"/>
                    <a:pt x="-15" y="10404"/>
                    <a:pt x="5" y="11020"/>
                  </a:cubicBezTo>
                  <a:cubicBezTo>
                    <a:pt x="26" y="11636"/>
                    <a:pt x="107" y="12187"/>
                    <a:pt x="250" y="12739"/>
                  </a:cubicBezTo>
                  <a:cubicBezTo>
                    <a:pt x="393" y="13290"/>
                    <a:pt x="596" y="13842"/>
                    <a:pt x="780" y="14329"/>
                  </a:cubicBezTo>
                  <a:cubicBezTo>
                    <a:pt x="963" y="14816"/>
                    <a:pt x="1126" y="15239"/>
                    <a:pt x="1391" y="15726"/>
                  </a:cubicBezTo>
                  <a:cubicBezTo>
                    <a:pt x="1656" y="16213"/>
                    <a:pt x="2023" y="16765"/>
                    <a:pt x="2349" y="17298"/>
                  </a:cubicBezTo>
                  <a:cubicBezTo>
                    <a:pt x="2675" y="17831"/>
                    <a:pt x="2960" y="18346"/>
                    <a:pt x="3225" y="18814"/>
                  </a:cubicBezTo>
                  <a:cubicBezTo>
                    <a:pt x="3490" y="19283"/>
                    <a:pt x="3734" y="19706"/>
                    <a:pt x="4122" y="20074"/>
                  </a:cubicBezTo>
                  <a:cubicBezTo>
                    <a:pt x="4509" y="20441"/>
                    <a:pt x="5039" y="20754"/>
                    <a:pt x="5691" y="21002"/>
                  </a:cubicBezTo>
                  <a:cubicBezTo>
                    <a:pt x="6343" y="21250"/>
                    <a:pt x="7117" y="21434"/>
                    <a:pt x="8054" y="21507"/>
                  </a:cubicBezTo>
                  <a:cubicBezTo>
                    <a:pt x="8992" y="21581"/>
                    <a:pt x="10092" y="21544"/>
                    <a:pt x="11315" y="21379"/>
                  </a:cubicBezTo>
                  <a:cubicBezTo>
                    <a:pt x="12537" y="21213"/>
                    <a:pt x="13882" y="20919"/>
                    <a:pt x="14901" y="20561"/>
                  </a:cubicBezTo>
                  <a:cubicBezTo>
                    <a:pt x="15920" y="20202"/>
                    <a:pt x="16613" y="19779"/>
                    <a:pt x="17183" y="19274"/>
                  </a:cubicBezTo>
                  <a:cubicBezTo>
                    <a:pt x="17754" y="18768"/>
                    <a:pt x="18202" y="18180"/>
                    <a:pt x="18549" y="17656"/>
                  </a:cubicBezTo>
                  <a:cubicBezTo>
                    <a:pt x="18895" y="17132"/>
                    <a:pt x="19140" y="16673"/>
                    <a:pt x="19405" y="16204"/>
                  </a:cubicBezTo>
                  <a:cubicBezTo>
                    <a:pt x="19670" y="15735"/>
                    <a:pt x="19955" y="15257"/>
                    <a:pt x="20159" y="14743"/>
                  </a:cubicBezTo>
                  <a:cubicBezTo>
                    <a:pt x="20362" y="14228"/>
                    <a:pt x="20485" y="13676"/>
                    <a:pt x="20668" y="13162"/>
                  </a:cubicBezTo>
                  <a:cubicBezTo>
                    <a:pt x="20851" y="12647"/>
                    <a:pt x="21096" y="12169"/>
                    <a:pt x="21259" y="11902"/>
                  </a:cubicBezTo>
                  <a:cubicBezTo>
                    <a:pt x="21422" y="11636"/>
                    <a:pt x="21503" y="11581"/>
                    <a:pt x="21585" y="11526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7" name="Line"/>
            <p:cNvSpPr/>
            <p:nvPr/>
          </p:nvSpPr>
          <p:spPr>
            <a:xfrm>
              <a:off x="10279496" y="3851350"/>
              <a:ext cx="20204" cy="32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7" h="20242" fill="norm" stroke="1" extrusionOk="0">
                  <a:moveTo>
                    <a:pt x="14137" y="6646"/>
                  </a:moveTo>
                  <a:cubicBezTo>
                    <a:pt x="10897" y="9264"/>
                    <a:pt x="7657" y="11882"/>
                    <a:pt x="6577" y="14828"/>
                  </a:cubicBezTo>
                  <a:cubicBezTo>
                    <a:pt x="5497" y="17773"/>
                    <a:pt x="6577" y="21046"/>
                    <a:pt x="8197" y="20064"/>
                  </a:cubicBezTo>
                  <a:cubicBezTo>
                    <a:pt x="9817" y="19082"/>
                    <a:pt x="11977" y="13846"/>
                    <a:pt x="12517" y="9264"/>
                  </a:cubicBezTo>
                  <a:cubicBezTo>
                    <a:pt x="13057" y="4682"/>
                    <a:pt x="11977" y="755"/>
                    <a:pt x="9817" y="101"/>
                  </a:cubicBezTo>
                  <a:cubicBezTo>
                    <a:pt x="7657" y="-554"/>
                    <a:pt x="4417" y="2064"/>
                    <a:pt x="2257" y="5664"/>
                  </a:cubicBezTo>
                  <a:cubicBezTo>
                    <a:pt x="97" y="9264"/>
                    <a:pt x="-983" y="13846"/>
                    <a:pt x="1177" y="16137"/>
                  </a:cubicBezTo>
                  <a:cubicBezTo>
                    <a:pt x="3337" y="18428"/>
                    <a:pt x="8737" y="18428"/>
                    <a:pt x="11977" y="16464"/>
                  </a:cubicBezTo>
                  <a:cubicBezTo>
                    <a:pt x="15217" y="14501"/>
                    <a:pt x="16297" y="10573"/>
                    <a:pt x="14137" y="10246"/>
                  </a:cubicBezTo>
                  <a:cubicBezTo>
                    <a:pt x="11977" y="9919"/>
                    <a:pt x="6577" y="13191"/>
                    <a:pt x="6577" y="14173"/>
                  </a:cubicBezTo>
                  <a:cubicBezTo>
                    <a:pt x="6577" y="15155"/>
                    <a:pt x="11977" y="13846"/>
                    <a:pt x="15217" y="11228"/>
                  </a:cubicBezTo>
                  <a:cubicBezTo>
                    <a:pt x="18457" y="8610"/>
                    <a:pt x="19537" y="4682"/>
                    <a:pt x="20617" y="755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8" name="Line"/>
            <p:cNvSpPr/>
            <p:nvPr/>
          </p:nvSpPr>
          <p:spPr>
            <a:xfrm>
              <a:off x="10198100" y="3869989"/>
              <a:ext cx="53678" cy="52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402" fill="norm" stroke="1" extrusionOk="0">
                  <a:moveTo>
                    <a:pt x="0" y="21402"/>
                  </a:moveTo>
                  <a:cubicBezTo>
                    <a:pt x="3388" y="15354"/>
                    <a:pt x="6776" y="9306"/>
                    <a:pt x="10376" y="5418"/>
                  </a:cubicBezTo>
                  <a:cubicBezTo>
                    <a:pt x="13976" y="1530"/>
                    <a:pt x="17788" y="-198"/>
                    <a:pt x="19694" y="18"/>
                  </a:cubicBezTo>
                  <a:cubicBezTo>
                    <a:pt x="21600" y="234"/>
                    <a:pt x="21600" y="2394"/>
                    <a:pt x="21388" y="5202"/>
                  </a:cubicBezTo>
                  <a:cubicBezTo>
                    <a:pt x="21176" y="8010"/>
                    <a:pt x="20753" y="11466"/>
                    <a:pt x="20329" y="14922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9" name="Line"/>
            <p:cNvSpPr/>
            <p:nvPr/>
          </p:nvSpPr>
          <p:spPr>
            <a:xfrm>
              <a:off x="10236200" y="3890671"/>
              <a:ext cx="25400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00" y="5120"/>
                    <a:pt x="9000" y="10240"/>
                    <a:pt x="12600" y="13840"/>
                  </a:cubicBezTo>
                  <a:cubicBezTo>
                    <a:pt x="16200" y="17440"/>
                    <a:pt x="18900" y="195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0" name="Line"/>
            <p:cNvSpPr/>
            <p:nvPr/>
          </p:nvSpPr>
          <p:spPr>
            <a:xfrm>
              <a:off x="10201274" y="3995446"/>
              <a:ext cx="38101" cy="15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1" name="Line"/>
            <p:cNvSpPr/>
            <p:nvPr/>
          </p:nvSpPr>
          <p:spPr>
            <a:xfrm>
              <a:off x="10264774" y="3979571"/>
              <a:ext cx="25401" cy="47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00" y="480"/>
                    <a:pt x="12600" y="960"/>
                    <a:pt x="9000" y="4560"/>
                  </a:cubicBezTo>
                  <a:cubicBezTo>
                    <a:pt x="5400" y="8160"/>
                    <a:pt x="2700" y="148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2" name="Line"/>
            <p:cNvSpPr/>
            <p:nvPr/>
          </p:nvSpPr>
          <p:spPr>
            <a:xfrm>
              <a:off x="10375900" y="3277997"/>
              <a:ext cx="69850" cy="76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8" fill="norm" stroke="1" extrusionOk="0">
                  <a:moveTo>
                    <a:pt x="0" y="20988"/>
                  </a:moveTo>
                  <a:cubicBezTo>
                    <a:pt x="982" y="16318"/>
                    <a:pt x="1964" y="11647"/>
                    <a:pt x="3273" y="8145"/>
                  </a:cubicBezTo>
                  <a:cubicBezTo>
                    <a:pt x="4582" y="4642"/>
                    <a:pt x="6218" y="2307"/>
                    <a:pt x="7855" y="993"/>
                  </a:cubicBezTo>
                  <a:cubicBezTo>
                    <a:pt x="9491" y="-320"/>
                    <a:pt x="11127" y="-612"/>
                    <a:pt x="13255" y="1869"/>
                  </a:cubicBezTo>
                  <a:cubicBezTo>
                    <a:pt x="15382" y="4350"/>
                    <a:pt x="18000" y="9604"/>
                    <a:pt x="19473" y="13107"/>
                  </a:cubicBezTo>
                  <a:cubicBezTo>
                    <a:pt x="20945" y="16610"/>
                    <a:pt x="21273" y="18361"/>
                    <a:pt x="21600" y="20112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3" name="Line"/>
            <p:cNvSpPr/>
            <p:nvPr/>
          </p:nvSpPr>
          <p:spPr>
            <a:xfrm>
              <a:off x="10388600" y="3312821"/>
              <a:ext cx="30692" cy="644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641" y="0"/>
                  </a:moveTo>
                  <a:cubicBezTo>
                    <a:pt x="17131" y="922"/>
                    <a:pt x="18621" y="1844"/>
                    <a:pt x="19738" y="2802"/>
                  </a:cubicBezTo>
                  <a:cubicBezTo>
                    <a:pt x="20855" y="3760"/>
                    <a:pt x="21600" y="4753"/>
                    <a:pt x="21600" y="5817"/>
                  </a:cubicBezTo>
                  <a:cubicBezTo>
                    <a:pt x="21600" y="6881"/>
                    <a:pt x="20855" y="8016"/>
                    <a:pt x="19738" y="9027"/>
                  </a:cubicBezTo>
                  <a:cubicBezTo>
                    <a:pt x="18621" y="10037"/>
                    <a:pt x="17131" y="10924"/>
                    <a:pt x="15269" y="11864"/>
                  </a:cubicBezTo>
                  <a:cubicBezTo>
                    <a:pt x="13407" y="12804"/>
                    <a:pt x="11172" y="13797"/>
                    <a:pt x="9310" y="14666"/>
                  </a:cubicBezTo>
                  <a:cubicBezTo>
                    <a:pt x="7448" y="15535"/>
                    <a:pt x="5959" y="16280"/>
                    <a:pt x="4841" y="17149"/>
                  </a:cubicBezTo>
                  <a:cubicBezTo>
                    <a:pt x="3724" y="18018"/>
                    <a:pt x="2979" y="19011"/>
                    <a:pt x="2234" y="19773"/>
                  </a:cubicBezTo>
                  <a:cubicBezTo>
                    <a:pt x="1490" y="20536"/>
                    <a:pt x="745" y="210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4" name="Line"/>
            <p:cNvSpPr/>
            <p:nvPr/>
          </p:nvSpPr>
          <p:spPr>
            <a:xfrm>
              <a:off x="10339843" y="3893846"/>
              <a:ext cx="55107" cy="285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600" fill="norm" stroke="1" extrusionOk="0">
                  <a:moveTo>
                    <a:pt x="436" y="0"/>
                  </a:moveTo>
                  <a:cubicBezTo>
                    <a:pt x="29" y="4000"/>
                    <a:pt x="-379" y="8000"/>
                    <a:pt x="640" y="10800"/>
                  </a:cubicBezTo>
                  <a:cubicBezTo>
                    <a:pt x="1659" y="13600"/>
                    <a:pt x="4104" y="15200"/>
                    <a:pt x="7772" y="16800"/>
                  </a:cubicBezTo>
                  <a:cubicBezTo>
                    <a:pt x="11440" y="18400"/>
                    <a:pt x="16330" y="20000"/>
                    <a:pt x="21221" y="21600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5" name="Line"/>
            <p:cNvSpPr/>
            <p:nvPr/>
          </p:nvSpPr>
          <p:spPr>
            <a:xfrm>
              <a:off x="10394950" y="3849396"/>
              <a:ext cx="38100" cy="92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00" y="3228"/>
                    <a:pt x="13200" y="6455"/>
                    <a:pt x="9600" y="10055"/>
                  </a:cubicBezTo>
                  <a:cubicBezTo>
                    <a:pt x="6000" y="13655"/>
                    <a:pt x="3000" y="1762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6" name="Line"/>
            <p:cNvSpPr/>
            <p:nvPr/>
          </p:nvSpPr>
          <p:spPr>
            <a:xfrm>
              <a:off x="3016250" y="6030621"/>
              <a:ext cx="50800" cy="2254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200" y="0"/>
                  </a:moveTo>
                  <a:cubicBezTo>
                    <a:pt x="13500" y="325"/>
                    <a:pt x="10800" y="649"/>
                    <a:pt x="10350" y="1085"/>
                  </a:cubicBezTo>
                  <a:cubicBezTo>
                    <a:pt x="9900" y="1521"/>
                    <a:pt x="11700" y="2069"/>
                    <a:pt x="13050" y="2647"/>
                  </a:cubicBezTo>
                  <a:cubicBezTo>
                    <a:pt x="14400" y="3225"/>
                    <a:pt x="15300" y="3833"/>
                    <a:pt x="16650" y="4492"/>
                  </a:cubicBezTo>
                  <a:cubicBezTo>
                    <a:pt x="18000" y="5152"/>
                    <a:pt x="19800" y="5861"/>
                    <a:pt x="20700" y="6663"/>
                  </a:cubicBezTo>
                  <a:cubicBezTo>
                    <a:pt x="21600" y="7464"/>
                    <a:pt x="21600" y="8356"/>
                    <a:pt x="21600" y="9228"/>
                  </a:cubicBezTo>
                  <a:cubicBezTo>
                    <a:pt x="21600" y="10100"/>
                    <a:pt x="21600" y="10952"/>
                    <a:pt x="21600" y="11743"/>
                  </a:cubicBezTo>
                  <a:cubicBezTo>
                    <a:pt x="21600" y="12534"/>
                    <a:pt x="21600" y="13264"/>
                    <a:pt x="21150" y="14025"/>
                  </a:cubicBezTo>
                  <a:cubicBezTo>
                    <a:pt x="20700" y="14785"/>
                    <a:pt x="19800" y="15576"/>
                    <a:pt x="18450" y="16286"/>
                  </a:cubicBezTo>
                  <a:cubicBezTo>
                    <a:pt x="17100" y="16996"/>
                    <a:pt x="15300" y="17625"/>
                    <a:pt x="13500" y="18264"/>
                  </a:cubicBezTo>
                  <a:cubicBezTo>
                    <a:pt x="11700" y="18903"/>
                    <a:pt x="9900" y="19552"/>
                    <a:pt x="9000" y="20069"/>
                  </a:cubicBezTo>
                  <a:cubicBezTo>
                    <a:pt x="8100" y="20586"/>
                    <a:pt x="8100" y="20971"/>
                    <a:pt x="6750" y="21205"/>
                  </a:cubicBezTo>
                  <a:cubicBezTo>
                    <a:pt x="5400" y="21438"/>
                    <a:pt x="2700" y="2151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7" name="Line"/>
            <p:cNvSpPr/>
            <p:nvPr/>
          </p:nvSpPr>
          <p:spPr>
            <a:xfrm>
              <a:off x="3822700" y="6017921"/>
              <a:ext cx="101600" cy="2146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700" y="490"/>
                    <a:pt x="19800" y="980"/>
                    <a:pt x="18900" y="1555"/>
                  </a:cubicBezTo>
                  <a:cubicBezTo>
                    <a:pt x="18000" y="2130"/>
                    <a:pt x="17100" y="2791"/>
                    <a:pt x="16875" y="3462"/>
                  </a:cubicBezTo>
                  <a:cubicBezTo>
                    <a:pt x="16650" y="4133"/>
                    <a:pt x="17100" y="4814"/>
                    <a:pt x="17550" y="5528"/>
                  </a:cubicBezTo>
                  <a:cubicBezTo>
                    <a:pt x="18000" y="6241"/>
                    <a:pt x="18450" y="6987"/>
                    <a:pt x="17775" y="7733"/>
                  </a:cubicBezTo>
                  <a:cubicBezTo>
                    <a:pt x="17100" y="8478"/>
                    <a:pt x="15300" y="9224"/>
                    <a:pt x="13950" y="9937"/>
                  </a:cubicBezTo>
                  <a:cubicBezTo>
                    <a:pt x="12600" y="10651"/>
                    <a:pt x="11700" y="11333"/>
                    <a:pt x="10800" y="12099"/>
                  </a:cubicBezTo>
                  <a:cubicBezTo>
                    <a:pt x="9900" y="12866"/>
                    <a:pt x="9000" y="13718"/>
                    <a:pt x="7875" y="14528"/>
                  </a:cubicBezTo>
                  <a:cubicBezTo>
                    <a:pt x="6750" y="15337"/>
                    <a:pt x="5400" y="16104"/>
                    <a:pt x="4725" y="16860"/>
                  </a:cubicBezTo>
                  <a:cubicBezTo>
                    <a:pt x="4050" y="17617"/>
                    <a:pt x="4050" y="18362"/>
                    <a:pt x="3375" y="19033"/>
                  </a:cubicBezTo>
                  <a:cubicBezTo>
                    <a:pt x="2700" y="19704"/>
                    <a:pt x="1350" y="20301"/>
                    <a:pt x="675" y="20716"/>
                  </a:cubicBezTo>
                  <a:cubicBezTo>
                    <a:pt x="0" y="21131"/>
                    <a:pt x="0" y="2136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8" name="Line"/>
            <p:cNvSpPr/>
            <p:nvPr/>
          </p:nvSpPr>
          <p:spPr>
            <a:xfrm>
              <a:off x="4464050" y="3319171"/>
              <a:ext cx="2540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00" y="4757"/>
                    <a:pt x="3600" y="9514"/>
                    <a:pt x="7200" y="13114"/>
                  </a:cubicBezTo>
                  <a:cubicBezTo>
                    <a:pt x="10800" y="16714"/>
                    <a:pt x="16200" y="1915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9" name="Line"/>
            <p:cNvSpPr/>
            <p:nvPr/>
          </p:nvSpPr>
          <p:spPr>
            <a:xfrm>
              <a:off x="1517773" y="2525033"/>
              <a:ext cx="952378" cy="698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482" fill="norm" stroke="1" extrusionOk="0">
                  <a:moveTo>
                    <a:pt x="572" y="21482"/>
                  </a:moveTo>
                  <a:cubicBezTo>
                    <a:pt x="332" y="21287"/>
                    <a:pt x="93" y="21092"/>
                    <a:pt x="21" y="20571"/>
                  </a:cubicBezTo>
                  <a:cubicBezTo>
                    <a:pt x="-51" y="20051"/>
                    <a:pt x="45" y="19205"/>
                    <a:pt x="548" y="17676"/>
                  </a:cubicBezTo>
                  <a:cubicBezTo>
                    <a:pt x="1051" y="16147"/>
                    <a:pt x="1961" y="13935"/>
                    <a:pt x="2894" y="11886"/>
                  </a:cubicBezTo>
                  <a:cubicBezTo>
                    <a:pt x="3828" y="9836"/>
                    <a:pt x="4786" y="7949"/>
                    <a:pt x="5912" y="6225"/>
                  </a:cubicBezTo>
                  <a:cubicBezTo>
                    <a:pt x="7037" y="4501"/>
                    <a:pt x="8330" y="2940"/>
                    <a:pt x="9408" y="1866"/>
                  </a:cubicBezTo>
                  <a:cubicBezTo>
                    <a:pt x="10486" y="793"/>
                    <a:pt x="11348" y="207"/>
                    <a:pt x="12258" y="45"/>
                  </a:cubicBezTo>
                  <a:cubicBezTo>
                    <a:pt x="13168" y="-118"/>
                    <a:pt x="14125" y="142"/>
                    <a:pt x="15083" y="1216"/>
                  </a:cubicBezTo>
                  <a:cubicBezTo>
                    <a:pt x="16041" y="2289"/>
                    <a:pt x="16999" y="4176"/>
                    <a:pt x="17718" y="6160"/>
                  </a:cubicBezTo>
                  <a:cubicBezTo>
                    <a:pt x="18436" y="8145"/>
                    <a:pt x="18915" y="10227"/>
                    <a:pt x="19442" y="12211"/>
                  </a:cubicBezTo>
                  <a:cubicBezTo>
                    <a:pt x="19969" y="14195"/>
                    <a:pt x="20543" y="16082"/>
                    <a:pt x="20902" y="17188"/>
                  </a:cubicBezTo>
                  <a:cubicBezTo>
                    <a:pt x="21262" y="18294"/>
                    <a:pt x="21405" y="18619"/>
                    <a:pt x="21549" y="189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0" name="Line"/>
            <p:cNvSpPr/>
            <p:nvPr/>
          </p:nvSpPr>
          <p:spPr>
            <a:xfrm>
              <a:off x="2317750" y="3039771"/>
              <a:ext cx="1651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1" name="Line"/>
            <p:cNvSpPr/>
            <p:nvPr/>
          </p:nvSpPr>
          <p:spPr>
            <a:xfrm>
              <a:off x="2438399" y="3014371"/>
              <a:ext cx="952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2" name="Line"/>
            <p:cNvSpPr/>
            <p:nvPr/>
          </p:nvSpPr>
          <p:spPr>
            <a:xfrm>
              <a:off x="1418166" y="3079572"/>
              <a:ext cx="226485" cy="90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25" fill="norm" stroke="1" extrusionOk="0">
                  <a:moveTo>
                    <a:pt x="1615" y="2494"/>
                  </a:moveTo>
                  <a:cubicBezTo>
                    <a:pt x="807" y="1054"/>
                    <a:pt x="0" y="-386"/>
                    <a:pt x="0" y="94"/>
                  </a:cubicBezTo>
                  <a:cubicBezTo>
                    <a:pt x="0" y="574"/>
                    <a:pt x="807" y="2974"/>
                    <a:pt x="2221" y="6814"/>
                  </a:cubicBezTo>
                  <a:cubicBezTo>
                    <a:pt x="3634" y="10654"/>
                    <a:pt x="5652" y="15934"/>
                    <a:pt x="7166" y="18574"/>
                  </a:cubicBezTo>
                  <a:cubicBezTo>
                    <a:pt x="8680" y="21214"/>
                    <a:pt x="9690" y="21214"/>
                    <a:pt x="12011" y="18334"/>
                  </a:cubicBezTo>
                  <a:cubicBezTo>
                    <a:pt x="14333" y="15454"/>
                    <a:pt x="17966" y="9694"/>
                    <a:pt x="21600" y="39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3" name="Line"/>
            <p:cNvSpPr/>
            <p:nvPr/>
          </p:nvSpPr>
          <p:spPr>
            <a:xfrm>
              <a:off x="1157816" y="1997312"/>
              <a:ext cx="2302934" cy="1226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4" fill="norm" stroke="1" extrusionOk="0">
                  <a:moveTo>
                    <a:pt x="159" y="21544"/>
                  </a:moveTo>
                  <a:cubicBezTo>
                    <a:pt x="79" y="21432"/>
                    <a:pt x="0" y="21321"/>
                    <a:pt x="0" y="20875"/>
                  </a:cubicBezTo>
                  <a:cubicBezTo>
                    <a:pt x="0" y="20429"/>
                    <a:pt x="79" y="19648"/>
                    <a:pt x="228" y="18570"/>
                  </a:cubicBezTo>
                  <a:cubicBezTo>
                    <a:pt x="377" y="17492"/>
                    <a:pt x="596" y="16116"/>
                    <a:pt x="893" y="14852"/>
                  </a:cubicBezTo>
                  <a:cubicBezTo>
                    <a:pt x="1191" y="13588"/>
                    <a:pt x="1568" y="12436"/>
                    <a:pt x="1965" y="11339"/>
                  </a:cubicBezTo>
                  <a:cubicBezTo>
                    <a:pt x="2362" y="10242"/>
                    <a:pt x="2779" y="9201"/>
                    <a:pt x="3216" y="8327"/>
                  </a:cubicBezTo>
                  <a:cubicBezTo>
                    <a:pt x="3653" y="7454"/>
                    <a:pt x="4110" y="6747"/>
                    <a:pt x="4616" y="6004"/>
                  </a:cubicBezTo>
                  <a:cubicBezTo>
                    <a:pt x="5122" y="5260"/>
                    <a:pt x="5678" y="4480"/>
                    <a:pt x="6313" y="3755"/>
                  </a:cubicBezTo>
                  <a:cubicBezTo>
                    <a:pt x="6949" y="3030"/>
                    <a:pt x="7663" y="2361"/>
                    <a:pt x="8388" y="1840"/>
                  </a:cubicBezTo>
                  <a:cubicBezTo>
                    <a:pt x="9113" y="1320"/>
                    <a:pt x="9847" y="948"/>
                    <a:pt x="10552" y="669"/>
                  </a:cubicBezTo>
                  <a:cubicBezTo>
                    <a:pt x="11257" y="390"/>
                    <a:pt x="11932" y="204"/>
                    <a:pt x="12557" y="93"/>
                  </a:cubicBezTo>
                  <a:cubicBezTo>
                    <a:pt x="13182" y="-19"/>
                    <a:pt x="13758" y="-56"/>
                    <a:pt x="14195" y="130"/>
                  </a:cubicBezTo>
                  <a:cubicBezTo>
                    <a:pt x="14632" y="316"/>
                    <a:pt x="14929" y="725"/>
                    <a:pt x="15356" y="1208"/>
                  </a:cubicBezTo>
                  <a:cubicBezTo>
                    <a:pt x="15783" y="1691"/>
                    <a:pt x="16339" y="2249"/>
                    <a:pt x="16815" y="2974"/>
                  </a:cubicBezTo>
                  <a:cubicBezTo>
                    <a:pt x="17292" y="3699"/>
                    <a:pt x="17689" y="4591"/>
                    <a:pt x="18066" y="5483"/>
                  </a:cubicBezTo>
                  <a:cubicBezTo>
                    <a:pt x="18443" y="6376"/>
                    <a:pt x="18801" y="7268"/>
                    <a:pt x="19128" y="8104"/>
                  </a:cubicBezTo>
                  <a:cubicBezTo>
                    <a:pt x="19456" y="8941"/>
                    <a:pt x="19754" y="9722"/>
                    <a:pt x="19992" y="10670"/>
                  </a:cubicBezTo>
                  <a:cubicBezTo>
                    <a:pt x="20230" y="11618"/>
                    <a:pt x="20409" y="12733"/>
                    <a:pt x="20568" y="13718"/>
                  </a:cubicBezTo>
                  <a:cubicBezTo>
                    <a:pt x="20726" y="14703"/>
                    <a:pt x="20865" y="15558"/>
                    <a:pt x="21034" y="16339"/>
                  </a:cubicBezTo>
                  <a:cubicBezTo>
                    <a:pt x="21203" y="17120"/>
                    <a:pt x="21401" y="17826"/>
                    <a:pt x="21501" y="18272"/>
                  </a:cubicBezTo>
                  <a:cubicBezTo>
                    <a:pt x="21600" y="18719"/>
                    <a:pt x="21600" y="18904"/>
                    <a:pt x="21600" y="190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4" name="Line"/>
            <p:cNvSpPr/>
            <p:nvPr/>
          </p:nvSpPr>
          <p:spPr>
            <a:xfrm>
              <a:off x="3314700" y="3071521"/>
              <a:ext cx="139700" cy="37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84" fill="norm" stroke="1" extrusionOk="0">
                  <a:moveTo>
                    <a:pt x="0" y="0"/>
                  </a:moveTo>
                  <a:cubicBezTo>
                    <a:pt x="3927" y="7958"/>
                    <a:pt x="7855" y="15916"/>
                    <a:pt x="11455" y="18758"/>
                  </a:cubicBezTo>
                  <a:cubicBezTo>
                    <a:pt x="15055" y="21600"/>
                    <a:pt x="18327" y="19326"/>
                    <a:pt x="21600" y="170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5" name="Line"/>
            <p:cNvSpPr/>
            <p:nvPr/>
          </p:nvSpPr>
          <p:spPr>
            <a:xfrm>
              <a:off x="3435350" y="3020721"/>
              <a:ext cx="889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6" name="Line"/>
            <p:cNvSpPr/>
            <p:nvPr/>
          </p:nvSpPr>
          <p:spPr>
            <a:xfrm>
              <a:off x="1022350" y="3065171"/>
              <a:ext cx="31750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36" y="6646"/>
                    <a:pt x="5472" y="13292"/>
                    <a:pt x="7128" y="17031"/>
                  </a:cubicBezTo>
                  <a:cubicBezTo>
                    <a:pt x="8784" y="20769"/>
                    <a:pt x="9360" y="21600"/>
                    <a:pt x="9936" y="21600"/>
                  </a:cubicBezTo>
                  <a:cubicBezTo>
                    <a:pt x="10512" y="21600"/>
                    <a:pt x="11088" y="20769"/>
                    <a:pt x="13032" y="18000"/>
                  </a:cubicBezTo>
                  <a:cubicBezTo>
                    <a:pt x="14976" y="15231"/>
                    <a:pt x="18288" y="10523"/>
                    <a:pt x="21600" y="58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7" name="Line"/>
            <p:cNvSpPr/>
            <p:nvPr/>
          </p:nvSpPr>
          <p:spPr>
            <a:xfrm>
              <a:off x="4562475" y="3395371"/>
              <a:ext cx="190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3150"/>
                    <a:pt x="16800" y="6300"/>
                    <a:pt x="13200" y="9900"/>
                  </a:cubicBezTo>
                  <a:cubicBezTo>
                    <a:pt x="9600" y="13500"/>
                    <a:pt x="4800" y="1755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8" name="Line"/>
            <p:cNvSpPr/>
            <p:nvPr/>
          </p:nvSpPr>
          <p:spPr>
            <a:xfrm>
              <a:off x="4565650" y="3366796"/>
              <a:ext cx="114300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00" y="16674"/>
                    <a:pt x="5200" y="11747"/>
                    <a:pt x="8800" y="8147"/>
                  </a:cubicBezTo>
                  <a:cubicBezTo>
                    <a:pt x="12400" y="4547"/>
                    <a:pt x="17000" y="227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9" name="Line"/>
            <p:cNvSpPr/>
            <p:nvPr/>
          </p:nvSpPr>
          <p:spPr>
            <a:xfrm>
              <a:off x="4568825" y="3468396"/>
              <a:ext cx="63500" cy="285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15200"/>
                    <a:pt x="10800" y="8800"/>
                    <a:pt x="14400" y="5200"/>
                  </a:cubicBezTo>
                  <a:cubicBezTo>
                    <a:pt x="18000" y="1600"/>
                    <a:pt x="19800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0" name="Line"/>
            <p:cNvSpPr/>
            <p:nvPr/>
          </p:nvSpPr>
          <p:spPr>
            <a:xfrm>
              <a:off x="4613275" y="3519196"/>
              <a:ext cx="47625" cy="666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1" name="Line"/>
            <p:cNvSpPr/>
            <p:nvPr/>
          </p:nvSpPr>
          <p:spPr>
            <a:xfrm>
              <a:off x="4645025" y="3541421"/>
              <a:ext cx="41275" cy="98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508" y="5574"/>
                    <a:pt x="9415" y="11148"/>
                    <a:pt x="5815" y="14748"/>
                  </a:cubicBezTo>
                  <a:cubicBezTo>
                    <a:pt x="2215" y="18348"/>
                    <a:pt x="1108" y="1997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2" name="Line"/>
            <p:cNvSpPr/>
            <p:nvPr/>
          </p:nvSpPr>
          <p:spPr>
            <a:xfrm>
              <a:off x="4740747" y="3382671"/>
              <a:ext cx="66204" cy="194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462" fill="norm" stroke="1" extrusionOk="0">
                  <a:moveTo>
                    <a:pt x="21447" y="701"/>
                  </a:moveTo>
                  <a:cubicBezTo>
                    <a:pt x="20076" y="350"/>
                    <a:pt x="18704" y="0"/>
                    <a:pt x="17333" y="0"/>
                  </a:cubicBezTo>
                  <a:cubicBezTo>
                    <a:pt x="15961" y="0"/>
                    <a:pt x="14590" y="350"/>
                    <a:pt x="12190" y="2160"/>
                  </a:cubicBezTo>
                  <a:cubicBezTo>
                    <a:pt x="9790" y="3970"/>
                    <a:pt x="6361" y="7239"/>
                    <a:pt x="3961" y="10099"/>
                  </a:cubicBezTo>
                  <a:cubicBezTo>
                    <a:pt x="1561" y="12960"/>
                    <a:pt x="190" y="15412"/>
                    <a:pt x="18" y="17280"/>
                  </a:cubicBezTo>
                  <a:cubicBezTo>
                    <a:pt x="-153" y="19148"/>
                    <a:pt x="876" y="20432"/>
                    <a:pt x="2761" y="21016"/>
                  </a:cubicBezTo>
                  <a:cubicBezTo>
                    <a:pt x="4647" y="21600"/>
                    <a:pt x="7390" y="21483"/>
                    <a:pt x="10133" y="21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3" name="Line"/>
            <p:cNvSpPr/>
            <p:nvPr/>
          </p:nvSpPr>
          <p:spPr>
            <a:xfrm>
              <a:off x="4797424" y="3445898"/>
              <a:ext cx="85726" cy="95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2" fill="norm" stroke="1" extrusionOk="0">
                  <a:moveTo>
                    <a:pt x="0" y="4334"/>
                  </a:moveTo>
                  <a:cubicBezTo>
                    <a:pt x="0" y="3147"/>
                    <a:pt x="0" y="1960"/>
                    <a:pt x="667" y="1129"/>
                  </a:cubicBezTo>
                  <a:cubicBezTo>
                    <a:pt x="1333" y="299"/>
                    <a:pt x="2667" y="-176"/>
                    <a:pt x="3867" y="61"/>
                  </a:cubicBezTo>
                  <a:cubicBezTo>
                    <a:pt x="5067" y="299"/>
                    <a:pt x="6133" y="1248"/>
                    <a:pt x="6933" y="3740"/>
                  </a:cubicBezTo>
                  <a:cubicBezTo>
                    <a:pt x="7733" y="6233"/>
                    <a:pt x="8267" y="10268"/>
                    <a:pt x="8267" y="12998"/>
                  </a:cubicBezTo>
                  <a:cubicBezTo>
                    <a:pt x="8267" y="15727"/>
                    <a:pt x="7733" y="17151"/>
                    <a:pt x="6400" y="18576"/>
                  </a:cubicBezTo>
                  <a:cubicBezTo>
                    <a:pt x="5067" y="20000"/>
                    <a:pt x="2933" y="21424"/>
                    <a:pt x="1733" y="21305"/>
                  </a:cubicBezTo>
                  <a:cubicBezTo>
                    <a:pt x="533" y="21187"/>
                    <a:pt x="267" y="19525"/>
                    <a:pt x="2133" y="16795"/>
                  </a:cubicBezTo>
                  <a:cubicBezTo>
                    <a:pt x="4000" y="14066"/>
                    <a:pt x="8000" y="10268"/>
                    <a:pt x="10533" y="8013"/>
                  </a:cubicBezTo>
                  <a:cubicBezTo>
                    <a:pt x="13067" y="5758"/>
                    <a:pt x="14133" y="5046"/>
                    <a:pt x="14800" y="5402"/>
                  </a:cubicBezTo>
                  <a:cubicBezTo>
                    <a:pt x="15467" y="5758"/>
                    <a:pt x="15733" y="7182"/>
                    <a:pt x="15600" y="8488"/>
                  </a:cubicBezTo>
                  <a:cubicBezTo>
                    <a:pt x="15467" y="9793"/>
                    <a:pt x="14933" y="10980"/>
                    <a:pt x="14667" y="12642"/>
                  </a:cubicBezTo>
                  <a:cubicBezTo>
                    <a:pt x="14400" y="14303"/>
                    <a:pt x="14400" y="16439"/>
                    <a:pt x="15600" y="17270"/>
                  </a:cubicBezTo>
                  <a:cubicBezTo>
                    <a:pt x="16800" y="18101"/>
                    <a:pt x="19200" y="17626"/>
                    <a:pt x="21600" y="171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4" name="Line"/>
            <p:cNvSpPr/>
            <p:nvPr/>
          </p:nvSpPr>
          <p:spPr>
            <a:xfrm>
              <a:off x="4895850" y="3376321"/>
              <a:ext cx="46567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8836" y="0"/>
                  </a:moveTo>
                  <a:cubicBezTo>
                    <a:pt x="10800" y="1626"/>
                    <a:pt x="12764" y="3252"/>
                    <a:pt x="15464" y="5574"/>
                  </a:cubicBezTo>
                  <a:cubicBezTo>
                    <a:pt x="18164" y="7897"/>
                    <a:pt x="21600" y="10916"/>
                    <a:pt x="21600" y="13471"/>
                  </a:cubicBezTo>
                  <a:cubicBezTo>
                    <a:pt x="21600" y="16026"/>
                    <a:pt x="18164" y="18116"/>
                    <a:pt x="13991" y="19394"/>
                  </a:cubicBezTo>
                  <a:cubicBezTo>
                    <a:pt x="9818" y="20671"/>
                    <a:pt x="4909" y="2113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5" name="Line"/>
            <p:cNvSpPr/>
            <p:nvPr/>
          </p:nvSpPr>
          <p:spPr>
            <a:xfrm>
              <a:off x="5022850" y="3490621"/>
              <a:ext cx="117475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6" name="Line"/>
            <p:cNvSpPr/>
            <p:nvPr/>
          </p:nvSpPr>
          <p:spPr>
            <a:xfrm>
              <a:off x="5197474" y="3395371"/>
              <a:ext cx="190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3360"/>
                    <a:pt x="16800" y="6720"/>
                    <a:pt x="13800" y="9900"/>
                  </a:cubicBezTo>
                  <a:cubicBezTo>
                    <a:pt x="10800" y="13080"/>
                    <a:pt x="7200" y="16080"/>
                    <a:pt x="4800" y="18000"/>
                  </a:cubicBezTo>
                  <a:cubicBezTo>
                    <a:pt x="2400" y="19920"/>
                    <a:pt x="1200" y="207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7" name="Line"/>
            <p:cNvSpPr/>
            <p:nvPr/>
          </p:nvSpPr>
          <p:spPr>
            <a:xfrm>
              <a:off x="5191125" y="3385846"/>
              <a:ext cx="1016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50" y="14914"/>
                    <a:pt x="11700" y="8229"/>
                    <a:pt x="15300" y="4629"/>
                  </a:cubicBezTo>
                  <a:cubicBezTo>
                    <a:pt x="18900" y="1029"/>
                    <a:pt x="20250" y="5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8" name="Line"/>
            <p:cNvSpPr/>
            <p:nvPr/>
          </p:nvSpPr>
          <p:spPr>
            <a:xfrm>
              <a:off x="5194300" y="3471571"/>
              <a:ext cx="88900" cy="9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9" name="Line"/>
            <p:cNvSpPr/>
            <p:nvPr/>
          </p:nvSpPr>
          <p:spPr>
            <a:xfrm>
              <a:off x="5254624" y="3557296"/>
              <a:ext cx="57151" cy="666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00" y="4800"/>
                    <a:pt x="8000" y="9600"/>
                    <a:pt x="11600" y="13200"/>
                  </a:cubicBezTo>
                  <a:cubicBezTo>
                    <a:pt x="15200" y="16800"/>
                    <a:pt x="18400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0" name="Line"/>
            <p:cNvSpPr/>
            <p:nvPr/>
          </p:nvSpPr>
          <p:spPr>
            <a:xfrm>
              <a:off x="5264149" y="3550946"/>
              <a:ext cx="50801" cy="92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750" y="4717"/>
                    <a:pt x="9900" y="9434"/>
                    <a:pt x="6300" y="13034"/>
                  </a:cubicBezTo>
                  <a:cubicBezTo>
                    <a:pt x="2700" y="16634"/>
                    <a:pt x="1350" y="1911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1" name="Line"/>
            <p:cNvSpPr/>
            <p:nvPr/>
          </p:nvSpPr>
          <p:spPr>
            <a:xfrm>
              <a:off x="5366222" y="3431506"/>
              <a:ext cx="56679" cy="170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448" fill="norm" stroke="1" extrusionOk="0">
                  <a:moveTo>
                    <a:pt x="21421" y="1848"/>
                  </a:moveTo>
                  <a:cubicBezTo>
                    <a:pt x="20621" y="1048"/>
                    <a:pt x="19821" y="248"/>
                    <a:pt x="18621" y="48"/>
                  </a:cubicBezTo>
                  <a:cubicBezTo>
                    <a:pt x="17421" y="-152"/>
                    <a:pt x="15821" y="248"/>
                    <a:pt x="13021" y="1848"/>
                  </a:cubicBezTo>
                  <a:cubicBezTo>
                    <a:pt x="10221" y="3448"/>
                    <a:pt x="6221" y="6248"/>
                    <a:pt x="3621" y="9048"/>
                  </a:cubicBezTo>
                  <a:cubicBezTo>
                    <a:pt x="1021" y="11848"/>
                    <a:pt x="-179" y="14648"/>
                    <a:pt x="21" y="16715"/>
                  </a:cubicBezTo>
                  <a:cubicBezTo>
                    <a:pt x="221" y="18781"/>
                    <a:pt x="1821" y="20115"/>
                    <a:pt x="3421" y="214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2" name="Line"/>
            <p:cNvSpPr/>
            <p:nvPr/>
          </p:nvSpPr>
          <p:spPr>
            <a:xfrm>
              <a:off x="5416549" y="3485121"/>
              <a:ext cx="66676" cy="90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0" fill="norm" stroke="1" extrusionOk="0">
                  <a:moveTo>
                    <a:pt x="0" y="1290"/>
                  </a:moveTo>
                  <a:cubicBezTo>
                    <a:pt x="1371" y="545"/>
                    <a:pt x="2743" y="-200"/>
                    <a:pt x="4114" y="48"/>
                  </a:cubicBezTo>
                  <a:cubicBezTo>
                    <a:pt x="5486" y="297"/>
                    <a:pt x="6857" y="1538"/>
                    <a:pt x="7543" y="4393"/>
                  </a:cubicBezTo>
                  <a:cubicBezTo>
                    <a:pt x="8229" y="7248"/>
                    <a:pt x="8229" y="11717"/>
                    <a:pt x="7714" y="14572"/>
                  </a:cubicBezTo>
                  <a:cubicBezTo>
                    <a:pt x="7200" y="17428"/>
                    <a:pt x="6171" y="18669"/>
                    <a:pt x="4971" y="19662"/>
                  </a:cubicBezTo>
                  <a:cubicBezTo>
                    <a:pt x="3771" y="20655"/>
                    <a:pt x="2400" y="21400"/>
                    <a:pt x="1714" y="21152"/>
                  </a:cubicBezTo>
                  <a:cubicBezTo>
                    <a:pt x="1029" y="20903"/>
                    <a:pt x="1029" y="19662"/>
                    <a:pt x="3086" y="16559"/>
                  </a:cubicBezTo>
                  <a:cubicBezTo>
                    <a:pt x="5143" y="13455"/>
                    <a:pt x="9257" y="8490"/>
                    <a:pt x="12171" y="5759"/>
                  </a:cubicBezTo>
                  <a:cubicBezTo>
                    <a:pt x="15086" y="3028"/>
                    <a:pt x="16800" y="2531"/>
                    <a:pt x="17486" y="2903"/>
                  </a:cubicBezTo>
                  <a:cubicBezTo>
                    <a:pt x="18171" y="3276"/>
                    <a:pt x="17829" y="4517"/>
                    <a:pt x="17486" y="7000"/>
                  </a:cubicBezTo>
                  <a:cubicBezTo>
                    <a:pt x="17143" y="9483"/>
                    <a:pt x="16800" y="13207"/>
                    <a:pt x="17486" y="15193"/>
                  </a:cubicBezTo>
                  <a:cubicBezTo>
                    <a:pt x="18171" y="17179"/>
                    <a:pt x="19886" y="17428"/>
                    <a:pt x="21600" y="176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3" name="Line"/>
            <p:cNvSpPr/>
            <p:nvPr/>
          </p:nvSpPr>
          <p:spPr>
            <a:xfrm>
              <a:off x="5511799" y="3474746"/>
              <a:ext cx="28576" cy="136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4688"/>
                    <a:pt x="21600" y="9377"/>
                    <a:pt x="18000" y="12977"/>
                  </a:cubicBezTo>
                  <a:cubicBezTo>
                    <a:pt x="14400" y="16577"/>
                    <a:pt x="7200" y="190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4" name="Line"/>
            <p:cNvSpPr/>
            <p:nvPr/>
          </p:nvSpPr>
          <p:spPr>
            <a:xfrm>
              <a:off x="5226050" y="3286362"/>
              <a:ext cx="79375" cy="772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80" y="15978"/>
                    <a:pt x="5760" y="10356"/>
                    <a:pt x="7776" y="6362"/>
                  </a:cubicBezTo>
                  <a:cubicBezTo>
                    <a:pt x="9792" y="2367"/>
                    <a:pt x="10944" y="0"/>
                    <a:pt x="11952" y="0"/>
                  </a:cubicBezTo>
                  <a:cubicBezTo>
                    <a:pt x="12960" y="0"/>
                    <a:pt x="13824" y="2367"/>
                    <a:pt x="15408" y="5770"/>
                  </a:cubicBezTo>
                  <a:cubicBezTo>
                    <a:pt x="16992" y="9173"/>
                    <a:pt x="19296" y="13611"/>
                    <a:pt x="21600" y="180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5" name="Line"/>
            <p:cNvSpPr/>
            <p:nvPr/>
          </p:nvSpPr>
          <p:spPr>
            <a:xfrm>
              <a:off x="5403850" y="3363621"/>
              <a:ext cx="7937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6" name="Line"/>
            <p:cNvSpPr/>
            <p:nvPr/>
          </p:nvSpPr>
          <p:spPr>
            <a:xfrm>
              <a:off x="5686425" y="3350921"/>
              <a:ext cx="4904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8640" y="2100"/>
                    <a:pt x="17280" y="4200"/>
                    <a:pt x="19440" y="6787"/>
                  </a:cubicBezTo>
                  <a:cubicBezTo>
                    <a:pt x="21600" y="9375"/>
                    <a:pt x="17280" y="12450"/>
                    <a:pt x="12960" y="15000"/>
                  </a:cubicBezTo>
                  <a:cubicBezTo>
                    <a:pt x="8640" y="17550"/>
                    <a:pt x="4320" y="1957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7" name="Line"/>
            <p:cNvSpPr/>
            <p:nvPr/>
          </p:nvSpPr>
          <p:spPr>
            <a:xfrm>
              <a:off x="6312166" y="3446171"/>
              <a:ext cx="47360" cy="262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1466" fill="norm" stroke="1" extrusionOk="0">
                  <a:moveTo>
                    <a:pt x="21479" y="0"/>
                  </a:moveTo>
                  <a:cubicBezTo>
                    <a:pt x="17639" y="3456"/>
                    <a:pt x="13799" y="6912"/>
                    <a:pt x="10439" y="10109"/>
                  </a:cubicBezTo>
                  <a:cubicBezTo>
                    <a:pt x="7079" y="13306"/>
                    <a:pt x="4199" y="16243"/>
                    <a:pt x="2519" y="17971"/>
                  </a:cubicBezTo>
                  <a:cubicBezTo>
                    <a:pt x="839" y="19699"/>
                    <a:pt x="359" y="20218"/>
                    <a:pt x="119" y="20693"/>
                  </a:cubicBezTo>
                  <a:cubicBezTo>
                    <a:pt x="-121" y="21168"/>
                    <a:pt x="-121" y="21600"/>
                    <a:pt x="1319" y="21427"/>
                  </a:cubicBezTo>
                  <a:cubicBezTo>
                    <a:pt x="2759" y="21254"/>
                    <a:pt x="5639" y="20477"/>
                    <a:pt x="8519" y="196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8" name="Line"/>
            <p:cNvSpPr/>
            <p:nvPr/>
          </p:nvSpPr>
          <p:spPr>
            <a:xfrm>
              <a:off x="6409266" y="3500146"/>
              <a:ext cx="26459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552" y="4696"/>
                    <a:pt x="9504" y="9391"/>
                    <a:pt x="5616" y="12835"/>
                  </a:cubicBezTo>
                  <a:cubicBezTo>
                    <a:pt x="1728" y="16278"/>
                    <a:pt x="0" y="18470"/>
                    <a:pt x="0" y="19722"/>
                  </a:cubicBezTo>
                  <a:cubicBezTo>
                    <a:pt x="0" y="20974"/>
                    <a:pt x="1728" y="21287"/>
                    <a:pt x="345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9" name="Line"/>
            <p:cNvSpPr/>
            <p:nvPr/>
          </p:nvSpPr>
          <p:spPr>
            <a:xfrm>
              <a:off x="6426200" y="3452521"/>
              <a:ext cx="127000" cy="34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5055"/>
                    <a:pt x="7200" y="8509"/>
                    <a:pt x="10800" y="4909"/>
                  </a:cubicBezTo>
                  <a:cubicBezTo>
                    <a:pt x="14400" y="1309"/>
                    <a:pt x="18000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0" name="Line"/>
            <p:cNvSpPr/>
            <p:nvPr/>
          </p:nvSpPr>
          <p:spPr>
            <a:xfrm>
              <a:off x="6429375" y="3550946"/>
              <a:ext cx="57150" cy="15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1" name="Line"/>
            <p:cNvSpPr/>
            <p:nvPr/>
          </p:nvSpPr>
          <p:spPr>
            <a:xfrm>
              <a:off x="6515100" y="3566821"/>
              <a:ext cx="444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2" name="Line"/>
            <p:cNvSpPr/>
            <p:nvPr/>
          </p:nvSpPr>
          <p:spPr>
            <a:xfrm>
              <a:off x="6537603" y="3585871"/>
              <a:ext cx="47348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4" h="21600" fill="norm" stroke="1" extrusionOk="0">
                  <a:moveTo>
                    <a:pt x="21474" y="0"/>
                  </a:moveTo>
                  <a:cubicBezTo>
                    <a:pt x="17634" y="1271"/>
                    <a:pt x="13794" y="2541"/>
                    <a:pt x="10194" y="5612"/>
                  </a:cubicBezTo>
                  <a:cubicBezTo>
                    <a:pt x="6594" y="8682"/>
                    <a:pt x="3234" y="13553"/>
                    <a:pt x="1554" y="16518"/>
                  </a:cubicBezTo>
                  <a:cubicBezTo>
                    <a:pt x="-126" y="19482"/>
                    <a:pt x="-126" y="20541"/>
                    <a:pt x="114" y="21071"/>
                  </a:cubicBezTo>
                  <a:cubicBezTo>
                    <a:pt x="354" y="21600"/>
                    <a:pt x="834" y="21600"/>
                    <a:pt x="131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3" name="Line"/>
            <p:cNvSpPr/>
            <p:nvPr/>
          </p:nvSpPr>
          <p:spPr>
            <a:xfrm>
              <a:off x="6634671" y="3474746"/>
              <a:ext cx="5823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600" fill="norm" stroke="1" extrusionOk="0">
                  <a:moveTo>
                    <a:pt x="21222" y="0"/>
                  </a:moveTo>
                  <a:cubicBezTo>
                    <a:pt x="18908" y="0"/>
                    <a:pt x="16593" y="0"/>
                    <a:pt x="13893" y="900"/>
                  </a:cubicBezTo>
                  <a:cubicBezTo>
                    <a:pt x="11193" y="1800"/>
                    <a:pt x="8108" y="3600"/>
                    <a:pt x="5601" y="6300"/>
                  </a:cubicBezTo>
                  <a:cubicBezTo>
                    <a:pt x="3093" y="9000"/>
                    <a:pt x="1165" y="12600"/>
                    <a:pt x="393" y="15162"/>
                  </a:cubicBezTo>
                  <a:cubicBezTo>
                    <a:pt x="-378" y="17723"/>
                    <a:pt x="8" y="19246"/>
                    <a:pt x="1358" y="20146"/>
                  </a:cubicBezTo>
                  <a:cubicBezTo>
                    <a:pt x="2708" y="21046"/>
                    <a:pt x="5022" y="21323"/>
                    <a:pt x="733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4" name="Line"/>
            <p:cNvSpPr/>
            <p:nvPr/>
          </p:nvSpPr>
          <p:spPr>
            <a:xfrm>
              <a:off x="6698588" y="3516021"/>
              <a:ext cx="67338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3" h="21600" fill="norm" stroke="1" extrusionOk="0">
                  <a:moveTo>
                    <a:pt x="1205" y="0"/>
                  </a:moveTo>
                  <a:cubicBezTo>
                    <a:pt x="3198" y="3176"/>
                    <a:pt x="5192" y="6353"/>
                    <a:pt x="5691" y="9318"/>
                  </a:cubicBezTo>
                  <a:cubicBezTo>
                    <a:pt x="6189" y="12282"/>
                    <a:pt x="5192" y="15035"/>
                    <a:pt x="4029" y="16941"/>
                  </a:cubicBezTo>
                  <a:cubicBezTo>
                    <a:pt x="2866" y="18847"/>
                    <a:pt x="1537" y="19906"/>
                    <a:pt x="706" y="19906"/>
                  </a:cubicBezTo>
                  <a:cubicBezTo>
                    <a:pt x="-125" y="19906"/>
                    <a:pt x="-457" y="18847"/>
                    <a:pt x="1038" y="17047"/>
                  </a:cubicBezTo>
                  <a:cubicBezTo>
                    <a:pt x="2534" y="15247"/>
                    <a:pt x="5857" y="12706"/>
                    <a:pt x="9014" y="10694"/>
                  </a:cubicBezTo>
                  <a:cubicBezTo>
                    <a:pt x="12171" y="8682"/>
                    <a:pt x="15161" y="7200"/>
                    <a:pt x="16491" y="7200"/>
                  </a:cubicBezTo>
                  <a:cubicBezTo>
                    <a:pt x="17820" y="7200"/>
                    <a:pt x="17488" y="8682"/>
                    <a:pt x="17155" y="11118"/>
                  </a:cubicBezTo>
                  <a:cubicBezTo>
                    <a:pt x="16823" y="13553"/>
                    <a:pt x="16491" y="16941"/>
                    <a:pt x="17155" y="18847"/>
                  </a:cubicBezTo>
                  <a:cubicBezTo>
                    <a:pt x="17820" y="20753"/>
                    <a:pt x="19481" y="21176"/>
                    <a:pt x="2114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5" name="Line"/>
            <p:cNvSpPr/>
            <p:nvPr/>
          </p:nvSpPr>
          <p:spPr>
            <a:xfrm>
              <a:off x="6800850" y="3487446"/>
              <a:ext cx="25163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2" h="21600" fill="norm" stroke="1" extrusionOk="0">
                  <a:moveTo>
                    <a:pt x="15552" y="0"/>
                  </a:moveTo>
                  <a:cubicBezTo>
                    <a:pt x="12960" y="514"/>
                    <a:pt x="10368" y="1029"/>
                    <a:pt x="11664" y="2250"/>
                  </a:cubicBezTo>
                  <a:cubicBezTo>
                    <a:pt x="12960" y="3471"/>
                    <a:pt x="18144" y="5400"/>
                    <a:pt x="19872" y="8229"/>
                  </a:cubicBezTo>
                  <a:cubicBezTo>
                    <a:pt x="21600" y="11057"/>
                    <a:pt x="19872" y="14786"/>
                    <a:pt x="15984" y="17164"/>
                  </a:cubicBezTo>
                  <a:cubicBezTo>
                    <a:pt x="12096" y="19543"/>
                    <a:pt x="6048" y="205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6" name="Line"/>
            <p:cNvSpPr/>
            <p:nvPr/>
          </p:nvSpPr>
          <p:spPr>
            <a:xfrm>
              <a:off x="6943725" y="3576346"/>
              <a:ext cx="1016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75" y="16200"/>
                    <a:pt x="6750" y="10800"/>
                    <a:pt x="10350" y="7200"/>
                  </a:cubicBezTo>
                  <a:cubicBezTo>
                    <a:pt x="13950" y="3600"/>
                    <a:pt x="17775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7" name="Line"/>
            <p:cNvSpPr/>
            <p:nvPr/>
          </p:nvSpPr>
          <p:spPr>
            <a:xfrm>
              <a:off x="7099300" y="3528721"/>
              <a:ext cx="25400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00" y="2880"/>
                    <a:pt x="12600" y="5760"/>
                    <a:pt x="9000" y="9360"/>
                  </a:cubicBezTo>
                  <a:cubicBezTo>
                    <a:pt x="5400" y="12960"/>
                    <a:pt x="2700" y="172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8" name="Line"/>
            <p:cNvSpPr/>
            <p:nvPr/>
          </p:nvSpPr>
          <p:spPr>
            <a:xfrm>
              <a:off x="7100465" y="3493796"/>
              <a:ext cx="119485" cy="41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600" fill="norm" stroke="1" extrusionOk="0">
                  <a:moveTo>
                    <a:pt x="928" y="21600"/>
                  </a:moveTo>
                  <a:cubicBezTo>
                    <a:pt x="359" y="18277"/>
                    <a:pt x="-209" y="14954"/>
                    <a:pt x="75" y="12462"/>
                  </a:cubicBezTo>
                  <a:cubicBezTo>
                    <a:pt x="359" y="9969"/>
                    <a:pt x="1496" y="8308"/>
                    <a:pt x="5191" y="6369"/>
                  </a:cubicBezTo>
                  <a:cubicBezTo>
                    <a:pt x="8886" y="4431"/>
                    <a:pt x="15138" y="2215"/>
                    <a:pt x="2139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9" name="Line"/>
            <p:cNvSpPr/>
            <p:nvPr/>
          </p:nvSpPr>
          <p:spPr>
            <a:xfrm>
              <a:off x="7105650" y="3569996"/>
              <a:ext cx="79375" cy="15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0" name="Line"/>
            <p:cNvSpPr/>
            <p:nvPr/>
          </p:nvSpPr>
          <p:spPr>
            <a:xfrm>
              <a:off x="7178675" y="3614446"/>
              <a:ext cx="57150" cy="60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400" y="5305"/>
                    <a:pt x="12800" y="10611"/>
                    <a:pt x="16400" y="14211"/>
                  </a:cubicBezTo>
                  <a:cubicBezTo>
                    <a:pt x="20000" y="17811"/>
                    <a:pt x="20800" y="1970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1" name="Line"/>
            <p:cNvSpPr/>
            <p:nvPr/>
          </p:nvSpPr>
          <p:spPr>
            <a:xfrm>
              <a:off x="7178674" y="3617621"/>
              <a:ext cx="571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600" y="5262"/>
                    <a:pt x="9600" y="10523"/>
                    <a:pt x="6000" y="14123"/>
                  </a:cubicBezTo>
                  <a:cubicBezTo>
                    <a:pt x="2400" y="17723"/>
                    <a:pt x="1200" y="1966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2" name="Line"/>
            <p:cNvSpPr/>
            <p:nvPr/>
          </p:nvSpPr>
          <p:spPr>
            <a:xfrm>
              <a:off x="7300867" y="3503321"/>
              <a:ext cx="61958" cy="161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600" fill="norm" stroke="1" extrusionOk="0">
                  <a:moveTo>
                    <a:pt x="21432" y="0"/>
                  </a:moveTo>
                  <a:cubicBezTo>
                    <a:pt x="17771" y="0"/>
                    <a:pt x="14110" y="0"/>
                    <a:pt x="11181" y="776"/>
                  </a:cubicBezTo>
                  <a:cubicBezTo>
                    <a:pt x="8252" y="1553"/>
                    <a:pt x="6056" y="3106"/>
                    <a:pt x="4042" y="5576"/>
                  </a:cubicBezTo>
                  <a:cubicBezTo>
                    <a:pt x="2029" y="8047"/>
                    <a:pt x="198" y="11435"/>
                    <a:pt x="15" y="14259"/>
                  </a:cubicBezTo>
                  <a:cubicBezTo>
                    <a:pt x="-168" y="17082"/>
                    <a:pt x="1296" y="19341"/>
                    <a:pt x="3127" y="20471"/>
                  </a:cubicBezTo>
                  <a:cubicBezTo>
                    <a:pt x="4957" y="21600"/>
                    <a:pt x="7154" y="21600"/>
                    <a:pt x="935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3" name="Line"/>
            <p:cNvSpPr/>
            <p:nvPr/>
          </p:nvSpPr>
          <p:spPr>
            <a:xfrm>
              <a:off x="7353300" y="3576375"/>
              <a:ext cx="76200" cy="68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2" fill="norm" stroke="1" extrusionOk="0">
                  <a:moveTo>
                    <a:pt x="0" y="3919"/>
                  </a:moveTo>
                  <a:cubicBezTo>
                    <a:pt x="1200" y="2282"/>
                    <a:pt x="2400" y="646"/>
                    <a:pt x="3750" y="155"/>
                  </a:cubicBezTo>
                  <a:cubicBezTo>
                    <a:pt x="5100" y="-336"/>
                    <a:pt x="6600" y="319"/>
                    <a:pt x="7950" y="2446"/>
                  </a:cubicBezTo>
                  <a:cubicBezTo>
                    <a:pt x="9300" y="4573"/>
                    <a:pt x="10500" y="8173"/>
                    <a:pt x="10950" y="10791"/>
                  </a:cubicBezTo>
                  <a:cubicBezTo>
                    <a:pt x="11400" y="13409"/>
                    <a:pt x="11100" y="15046"/>
                    <a:pt x="10350" y="16519"/>
                  </a:cubicBezTo>
                  <a:cubicBezTo>
                    <a:pt x="9600" y="17991"/>
                    <a:pt x="8400" y="19300"/>
                    <a:pt x="7200" y="19464"/>
                  </a:cubicBezTo>
                  <a:cubicBezTo>
                    <a:pt x="6000" y="19628"/>
                    <a:pt x="4800" y="18646"/>
                    <a:pt x="4500" y="17337"/>
                  </a:cubicBezTo>
                  <a:cubicBezTo>
                    <a:pt x="4200" y="16028"/>
                    <a:pt x="4800" y="14391"/>
                    <a:pt x="5700" y="12919"/>
                  </a:cubicBezTo>
                  <a:cubicBezTo>
                    <a:pt x="6600" y="11446"/>
                    <a:pt x="7800" y="10137"/>
                    <a:pt x="9150" y="8991"/>
                  </a:cubicBezTo>
                  <a:cubicBezTo>
                    <a:pt x="10500" y="7846"/>
                    <a:pt x="12000" y="6864"/>
                    <a:pt x="12900" y="7519"/>
                  </a:cubicBezTo>
                  <a:cubicBezTo>
                    <a:pt x="13800" y="8173"/>
                    <a:pt x="14100" y="10464"/>
                    <a:pt x="14250" y="12591"/>
                  </a:cubicBezTo>
                  <a:cubicBezTo>
                    <a:pt x="14400" y="14719"/>
                    <a:pt x="14400" y="16682"/>
                    <a:pt x="15150" y="18155"/>
                  </a:cubicBezTo>
                  <a:cubicBezTo>
                    <a:pt x="15900" y="19628"/>
                    <a:pt x="17400" y="20609"/>
                    <a:pt x="18600" y="20937"/>
                  </a:cubicBezTo>
                  <a:cubicBezTo>
                    <a:pt x="19800" y="21264"/>
                    <a:pt x="20700" y="20937"/>
                    <a:pt x="21600" y="206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4" name="Line"/>
            <p:cNvSpPr/>
            <p:nvPr/>
          </p:nvSpPr>
          <p:spPr>
            <a:xfrm>
              <a:off x="7423150" y="3554121"/>
              <a:ext cx="45236" cy="1047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70" h="21600" fill="norm" stroke="1" extrusionOk="0">
                  <a:moveTo>
                    <a:pt x="16904" y="0"/>
                  </a:moveTo>
                  <a:cubicBezTo>
                    <a:pt x="19252" y="4582"/>
                    <a:pt x="21600" y="9164"/>
                    <a:pt x="18783" y="12764"/>
                  </a:cubicBezTo>
                  <a:cubicBezTo>
                    <a:pt x="15965" y="16364"/>
                    <a:pt x="7983" y="189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5" name="Line"/>
            <p:cNvSpPr/>
            <p:nvPr/>
          </p:nvSpPr>
          <p:spPr>
            <a:xfrm>
              <a:off x="7083425" y="3347746"/>
              <a:ext cx="98425" cy="92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87" y="17131"/>
                    <a:pt x="5574" y="12662"/>
                    <a:pt x="7548" y="9559"/>
                  </a:cubicBezTo>
                  <a:cubicBezTo>
                    <a:pt x="9523" y="6455"/>
                    <a:pt x="10684" y="4717"/>
                    <a:pt x="11845" y="3103"/>
                  </a:cubicBezTo>
                  <a:cubicBezTo>
                    <a:pt x="13006" y="1490"/>
                    <a:pt x="14168" y="0"/>
                    <a:pt x="14865" y="0"/>
                  </a:cubicBezTo>
                  <a:cubicBezTo>
                    <a:pt x="15561" y="0"/>
                    <a:pt x="15794" y="1490"/>
                    <a:pt x="16839" y="4717"/>
                  </a:cubicBezTo>
                  <a:cubicBezTo>
                    <a:pt x="17884" y="7945"/>
                    <a:pt x="19742" y="12910"/>
                    <a:pt x="21600" y="178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6" name="Line"/>
            <p:cNvSpPr/>
            <p:nvPr/>
          </p:nvSpPr>
          <p:spPr>
            <a:xfrm>
              <a:off x="7521575" y="3550946"/>
              <a:ext cx="635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7" name="Line"/>
            <p:cNvSpPr/>
            <p:nvPr/>
          </p:nvSpPr>
          <p:spPr>
            <a:xfrm>
              <a:off x="7541475" y="3538246"/>
              <a:ext cx="11851" cy="79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3" h="21600" fill="norm" stroke="1" extrusionOk="0">
                  <a:moveTo>
                    <a:pt x="9353" y="0"/>
                  </a:moveTo>
                  <a:cubicBezTo>
                    <a:pt x="3953" y="4320"/>
                    <a:pt x="-1447" y="8640"/>
                    <a:pt x="353" y="12240"/>
                  </a:cubicBezTo>
                  <a:cubicBezTo>
                    <a:pt x="2153" y="15840"/>
                    <a:pt x="11153" y="18720"/>
                    <a:pt x="2015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8" name="Line"/>
            <p:cNvSpPr/>
            <p:nvPr/>
          </p:nvSpPr>
          <p:spPr>
            <a:xfrm>
              <a:off x="7635875" y="3550946"/>
              <a:ext cx="38100" cy="238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2592"/>
                    <a:pt x="18000" y="5184"/>
                    <a:pt x="14700" y="8544"/>
                  </a:cubicBezTo>
                  <a:cubicBezTo>
                    <a:pt x="11400" y="11904"/>
                    <a:pt x="6600" y="16032"/>
                    <a:pt x="3900" y="18336"/>
                  </a:cubicBezTo>
                  <a:cubicBezTo>
                    <a:pt x="1200" y="20640"/>
                    <a:pt x="600" y="211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9" name="Line"/>
            <p:cNvSpPr/>
            <p:nvPr/>
          </p:nvSpPr>
          <p:spPr>
            <a:xfrm>
              <a:off x="6039939" y="3368842"/>
              <a:ext cx="233861" cy="4725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578" fill="norm" stroke="1" extrusionOk="0">
                  <a:moveTo>
                    <a:pt x="1068" y="121"/>
                  </a:moveTo>
                  <a:cubicBezTo>
                    <a:pt x="1457" y="63"/>
                    <a:pt x="1846" y="5"/>
                    <a:pt x="2138" y="0"/>
                  </a:cubicBezTo>
                  <a:cubicBezTo>
                    <a:pt x="2430" y="-5"/>
                    <a:pt x="2624" y="43"/>
                    <a:pt x="2722" y="246"/>
                  </a:cubicBezTo>
                  <a:cubicBezTo>
                    <a:pt x="2819" y="449"/>
                    <a:pt x="2819" y="807"/>
                    <a:pt x="2624" y="1164"/>
                  </a:cubicBezTo>
                  <a:cubicBezTo>
                    <a:pt x="2430" y="1522"/>
                    <a:pt x="2041" y="1880"/>
                    <a:pt x="1554" y="2232"/>
                  </a:cubicBezTo>
                  <a:cubicBezTo>
                    <a:pt x="1068" y="2585"/>
                    <a:pt x="484" y="2933"/>
                    <a:pt x="192" y="3295"/>
                  </a:cubicBezTo>
                  <a:cubicBezTo>
                    <a:pt x="-100" y="3658"/>
                    <a:pt x="-100" y="4035"/>
                    <a:pt x="484" y="4426"/>
                  </a:cubicBezTo>
                  <a:cubicBezTo>
                    <a:pt x="1068" y="4818"/>
                    <a:pt x="2235" y="5223"/>
                    <a:pt x="3305" y="5605"/>
                  </a:cubicBezTo>
                  <a:cubicBezTo>
                    <a:pt x="4376" y="5987"/>
                    <a:pt x="5349" y="6345"/>
                    <a:pt x="6322" y="6697"/>
                  </a:cubicBezTo>
                  <a:cubicBezTo>
                    <a:pt x="7295" y="7050"/>
                    <a:pt x="8268" y="7398"/>
                    <a:pt x="9241" y="7746"/>
                  </a:cubicBezTo>
                  <a:cubicBezTo>
                    <a:pt x="10214" y="8094"/>
                    <a:pt x="11186" y="8442"/>
                    <a:pt x="11965" y="8804"/>
                  </a:cubicBezTo>
                  <a:cubicBezTo>
                    <a:pt x="12743" y="9167"/>
                    <a:pt x="13327" y="9543"/>
                    <a:pt x="13716" y="9925"/>
                  </a:cubicBezTo>
                  <a:cubicBezTo>
                    <a:pt x="14105" y="10307"/>
                    <a:pt x="14300" y="10694"/>
                    <a:pt x="14397" y="11080"/>
                  </a:cubicBezTo>
                  <a:cubicBezTo>
                    <a:pt x="14495" y="11467"/>
                    <a:pt x="14495" y="11853"/>
                    <a:pt x="14300" y="12235"/>
                  </a:cubicBezTo>
                  <a:cubicBezTo>
                    <a:pt x="14105" y="12617"/>
                    <a:pt x="13716" y="12994"/>
                    <a:pt x="13424" y="13366"/>
                  </a:cubicBezTo>
                  <a:cubicBezTo>
                    <a:pt x="13132" y="13738"/>
                    <a:pt x="12938" y="14105"/>
                    <a:pt x="12841" y="14463"/>
                  </a:cubicBezTo>
                  <a:cubicBezTo>
                    <a:pt x="12743" y="14820"/>
                    <a:pt x="12743" y="15168"/>
                    <a:pt x="12743" y="15521"/>
                  </a:cubicBezTo>
                  <a:cubicBezTo>
                    <a:pt x="12743" y="15874"/>
                    <a:pt x="12743" y="16231"/>
                    <a:pt x="12743" y="16584"/>
                  </a:cubicBezTo>
                  <a:cubicBezTo>
                    <a:pt x="12743" y="16937"/>
                    <a:pt x="12743" y="17285"/>
                    <a:pt x="12549" y="17657"/>
                  </a:cubicBezTo>
                  <a:cubicBezTo>
                    <a:pt x="12354" y="18029"/>
                    <a:pt x="11965" y="18425"/>
                    <a:pt x="11770" y="18831"/>
                  </a:cubicBezTo>
                  <a:cubicBezTo>
                    <a:pt x="11576" y="19237"/>
                    <a:pt x="11576" y="19652"/>
                    <a:pt x="11576" y="20054"/>
                  </a:cubicBezTo>
                  <a:cubicBezTo>
                    <a:pt x="11576" y="20455"/>
                    <a:pt x="11576" y="20841"/>
                    <a:pt x="11770" y="21092"/>
                  </a:cubicBezTo>
                  <a:cubicBezTo>
                    <a:pt x="11965" y="21344"/>
                    <a:pt x="12354" y="21460"/>
                    <a:pt x="13035" y="21523"/>
                  </a:cubicBezTo>
                  <a:cubicBezTo>
                    <a:pt x="13716" y="21585"/>
                    <a:pt x="14689" y="21595"/>
                    <a:pt x="16149" y="21547"/>
                  </a:cubicBezTo>
                  <a:cubicBezTo>
                    <a:pt x="17608" y="21498"/>
                    <a:pt x="19554" y="21392"/>
                    <a:pt x="21500" y="212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0" name="Line"/>
            <p:cNvSpPr/>
            <p:nvPr/>
          </p:nvSpPr>
          <p:spPr>
            <a:xfrm>
              <a:off x="7893049" y="3482154"/>
              <a:ext cx="234225" cy="4853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600" fill="norm" stroke="1" extrusionOk="0">
                  <a:moveTo>
                    <a:pt x="19849" y="94"/>
                  </a:moveTo>
                  <a:cubicBezTo>
                    <a:pt x="19654" y="47"/>
                    <a:pt x="19459" y="0"/>
                    <a:pt x="19362" y="0"/>
                  </a:cubicBezTo>
                  <a:cubicBezTo>
                    <a:pt x="19265" y="0"/>
                    <a:pt x="19265" y="47"/>
                    <a:pt x="19654" y="221"/>
                  </a:cubicBezTo>
                  <a:cubicBezTo>
                    <a:pt x="20043" y="396"/>
                    <a:pt x="20822" y="697"/>
                    <a:pt x="21211" y="1031"/>
                  </a:cubicBezTo>
                  <a:cubicBezTo>
                    <a:pt x="21600" y="1366"/>
                    <a:pt x="21600" y="1733"/>
                    <a:pt x="21405" y="2096"/>
                  </a:cubicBezTo>
                  <a:cubicBezTo>
                    <a:pt x="21211" y="2459"/>
                    <a:pt x="20822" y="2817"/>
                    <a:pt x="20432" y="3165"/>
                  </a:cubicBezTo>
                  <a:cubicBezTo>
                    <a:pt x="20043" y="3514"/>
                    <a:pt x="19654" y="3853"/>
                    <a:pt x="19168" y="4215"/>
                  </a:cubicBezTo>
                  <a:cubicBezTo>
                    <a:pt x="18681" y="4578"/>
                    <a:pt x="18097" y="4964"/>
                    <a:pt x="17611" y="5313"/>
                  </a:cubicBezTo>
                  <a:cubicBezTo>
                    <a:pt x="17124" y="5661"/>
                    <a:pt x="16735" y="5972"/>
                    <a:pt x="16443" y="6307"/>
                  </a:cubicBezTo>
                  <a:cubicBezTo>
                    <a:pt x="16151" y="6641"/>
                    <a:pt x="15957" y="6999"/>
                    <a:pt x="15762" y="7348"/>
                  </a:cubicBezTo>
                  <a:cubicBezTo>
                    <a:pt x="15568" y="7696"/>
                    <a:pt x="15373" y="8035"/>
                    <a:pt x="15276" y="8384"/>
                  </a:cubicBezTo>
                  <a:cubicBezTo>
                    <a:pt x="15178" y="8732"/>
                    <a:pt x="15178" y="9090"/>
                    <a:pt x="15081" y="9439"/>
                  </a:cubicBezTo>
                  <a:cubicBezTo>
                    <a:pt x="14984" y="9787"/>
                    <a:pt x="14789" y="10126"/>
                    <a:pt x="14692" y="10475"/>
                  </a:cubicBezTo>
                  <a:cubicBezTo>
                    <a:pt x="14595" y="10824"/>
                    <a:pt x="14595" y="11182"/>
                    <a:pt x="14595" y="11535"/>
                  </a:cubicBezTo>
                  <a:cubicBezTo>
                    <a:pt x="14595" y="11888"/>
                    <a:pt x="14595" y="12237"/>
                    <a:pt x="14595" y="12595"/>
                  </a:cubicBezTo>
                  <a:cubicBezTo>
                    <a:pt x="14595" y="12952"/>
                    <a:pt x="14595" y="13320"/>
                    <a:pt x="14595" y="13678"/>
                  </a:cubicBezTo>
                  <a:cubicBezTo>
                    <a:pt x="14595" y="14036"/>
                    <a:pt x="14595" y="14384"/>
                    <a:pt x="14595" y="14752"/>
                  </a:cubicBezTo>
                  <a:cubicBezTo>
                    <a:pt x="14595" y="15119"/>
                    <a:pt x="14595" y="15505"/>
                    <a:pt x="14497" y="15887"/>
                  </a:cubicBezTo>
                  <a:cubicBezTo>
                    <a:pt x="14400" y="16268"/>
                    <a:pt x="14205" y="16645"/>
                    <a:pt x="13816" y="17017"/>
                  </a:cubicBezTo>
                  <a:cubicBezTo>
                    <a:pt x="13427" y="17389"/>
                    <a:pt x="12843" y="17757"/>
                    <a:pt x="12259" y="18105"/>
                  </a:cubicBezTo>
                  <a:cubicBezTo>
                    <a:pt x="11676" y="18454"/>
                    <a:pt x="11092" y="18783"/>
                    <a:pt x="10216" y="19146"/>
                  </a:cubicBezTo>
                  <a:cubicBezTo>
                    <a:pt x="9341" y="19509"/>
                    <a:pt x="8173" y="19904"/>
                    <a:pt x="6422" y="20319"/>
                  </a:cubicBezTo>
                  <a:cubicBezTo>
                    <a:pt x="4670" y="20733"/>
                    <a:pt x="2335" y="211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1" name="Line"/>
            <p:cNvSpPr/>
            <p:nvPr/>
          </p:nvSpPr>
          <p:spPr>
            <a:xfrm>
              <a:off x="10559999" y="1126304"/>
              <a:ext cx="298501" cy="354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541" fill="norm" stroke="1" extrusionOk="0">
                  <a:moveTo>
                    <a:pt x="459" y="2443"/>
                  </a:moveTo>
                  <a:cubicBezTo>
                    <a:pt x="155" y="1800"/>
                    <a:pt x="-149" y="1157"/>
                    <a:pt x="79" y="707"/>
                  </a:cubicBezTo>
                  <a:cubicBezTo>
                    <a:pt x="307" y="257"/>
                    <a:pt x="1068" y="0"/>
                    <a:pt x="2589" y="0"/>
                  </a:cubicBezTo>
                  <a:cubicBezTo>
                    <a:pt x="4110" y="0"/>
                    <a:pt x="6392" y="257"/>
                    <a:pt x="7913" y="1607"/>
                  </a:cubicBezTo>
                  <a:cubicBezTo>
                    <a:pt x="9434" y="2957"/>
                    <a:pt x="10195" y="5400"/>
                    <a:pt x="10043" y="8100"/>
                  </a:cubicBezTo>
                  <a:cubicBezTo>
                    <a:pt x="9890" y="10800"/>
                    <a:pt x="8826" y="13757"/>
                    <a:pt x="7761" y="15879"/>
                  </a:cubicBezTo>
                  <a:cubicBezTo>
                    <a:pt x="6696" y="18000"/>
                    <a:pt x="5631" y="19286"/>
                    <a:pt x="4643" y="20186"/>
                  </a:cubicBezTo>
                  <a:cubicBezTo>
                    <a:pt x="3654" y="21086"/>
                    <a:pt x="2741" y="21600"/>
                    <a:pt x="2361" y="21536"/>
                  </a:cubicBezTo>
                  <a:cubicBezTo>
                    <a:pt x="1981" y="21471"/>
                    <a:pt x="2133" y="20829"/>
                    <a:pt x="3578" y="18900"/>
                  </a:cubicBezTo>
                  <a:cubicBezTo>
                    <a:pt x="5023" y="16971"/>
                    <a:pt x="7761" y="13757"/>
                    <a:pt x="10271" y="10929"/>
                  </a:cubicBezTo>
                  <a:cubicBezTo>
                    <a:pt x="12781" y="8100"/>
                    <a:pt x="15062" y="5657"/>
                    <a:pt x="16507" y="4050"/>
                  </a:cubicBezTo>
                  <a:cubicBezTo>
                    <a:pt x="17952" y="2443"/>
                    <a:pt x="18561" y="1671"/>
                    <a:pt x="18637" y="1543"/>
                  </a:cubicBezTo>
                  <a:cubicBezTo>
                    <a:pt x="18713" y="1414"/>
                    <a:pt x="18257" y="1929"/>
                    <a:pt x="17420" y="3729"/>
                  </a:cubicBezTo>
                  <a:cubicBezTo>
                    <a:pt x="16583" y="5529"/>
                    <a:pt x="15366" y="8614"/>
                    <a:pt x="14986" y="10864"/>
                  </a:cubicBezTo>
                  <a:cubicBezTo>
                    <a:pt x="14606" y="13114"/>
                    <a:pt x="15062" y="14529"/>
                    <a:pt x="16279" y="15557"/>
                  </a:cubicBezTo>
                  <a:cubicBezTo>
                    <a:pt x="17496" y="16586"/>
                    <a:pt x="19474" y="17229"/>
                    <a:pt x="21451" y="178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2" name="Line"/>
            <p:cNvSpPr/>
            <p:nvPr/>
          </p:nvSpPr>
          <p:spPr>
            <a:xfrm>
              <a:off x="10966450" y="1331621"/>
              <a:ext cx="1714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00" y="14400"/>
                    <a:pt x="9600" y="7200"/>
                    <a:pt x="13200" y="3600"/>
                  </a:cubicBezTo>
                  <a:cubicBezTo>
                    <a:pt x="16800" y="0"/>
                    <a:pt x="192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3" name="Line"/>
            <p:cNvSpPr/>
            <p:nvPr/>
          </p:nvSpPr>
          <p:spPr>
            <a:xfrm>
              <a:off x="11272983" y="1190047"/>
              <a:ext cx="239568" cy="262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238" fill="norm" stroke="1" extrusionOk="0">
                  <a:moveTo>
                    <a:pt x="14056" y="4267"/>
                  </a:moveTo>
                  <a:cubicBezTo>
                    <a:pt x="12161" y="2552"/>
                    <a:pt x="10266" y="838"/>
                    <a:pt x="8277" y="238"/>
                  </a:cubicBezTo>
                  <a:cubicBezTo>
                    <a:pt x="6287" y="-362"/>
                    <a:pt x="4203" y="152"/>
                    <a:pt x="2687" y="2038"/>
                  </a:cubicBezTo>
                  <a:cubicBezTo>
                    <a:pt x="1171" y="3924"/>
                    <a:pt x="224" y="7181"/>
                    <a:pt x="34" y="9152"/>
                  </a:cubicBezTo>
                  <a:cubicBezTo>
                    <a:pt x="-155" y="11124"/>
                    <a:pt x="413" y="11809"/>
                    <a:pt x="2403" y="11895"/>
                  </a:cubicBezTo>
                  <a:cubicBezTo>
                    <a:pt x="4392" y="11981"/>
                    <a:pt x="7803" y="11467"/>
                    <a:pt x="9792" y="10695"/>
                  </a:cubicBezTo>
                  <a:cubicBezTo>
                    <a:pt x="11782" y="9924"/>
                    <a:pt x="12350" y="8895"/>
                    <a:pt x="12824" y="7952"/>
                  </a:cubicBezTo>
                  <a:cubicBezTo>
                    <a:pt x="13298" y="7009"/>
                    <a:pt x="13677" y="6152"/>
                    <a:pt x="13866" y="6152"/>
                  </a:cubicBezTo>
                  <a:cubicBezTo>
                    <a:pt x="14056" y="6152"/>
                    <a:pt x="14056" y="7009"/>
                    <a:pt x="14150" y="8467"/>
                  </a:cubicBezTo>
                  <a:cubicBezTo>
                    <a:pt x="14245" y="9924"/>
                    <a:pt x="14434" y="11981"/>
                    <a:pt x="15666" y="14209"/>
                  </a:cubicBezTo>
                  <a:cubicBezTo>
                    <a:pt x="16898" y="16438"/>
                    <a:pt x="19171" y="18838"/>
                    <a:pt x="21445" y="212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4" name="Line"/>
            <p:cNvSpPr/>
            <p:nvPr/>
          </p:nvSpPr>
          <p:spPr>
            <a:xfrm>
              <a:off x="10610850" y="1598826"/>
              <a:ext cx="936250" cy="82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468" fill="norm" stroke="1" extrusionOk="0">
                  <a:moveTo>
                    <a:pt x="582" y="21468"/>
                  </a:moveTo>
                  <a:cubicBezTo>
                    <a:pt x="291" y="21468"/>
                    <a:pt x="0" y="21468"/>
                    <a:pt x="0" y="21468"/>
                  </a:cubicBezTo>
                  <a:cubicBezTo>
                    <a:pt x="0" y="21468"/>
                    <a:pt x="291" y="21468"/>
                    <a:pt x="1335" y="20637"/>
                  </a:cubicBezTo>
                  <a:cubicBezTo>
                    <a:pt x="2378" y="19806"/>
                    <a:pt x="4174" y="18145"/>
                    <a:pt x="6043" y="15653"/>
                  </a:cubicBezTo>
                  <a:cubicBezTo>
                    <a:pt x="7912" y="13160"/>
                    <a:pt x="9853" y="9837"/>
                    <a:pt x="11771" y="7345"/>
                  </a:cubicBezTo>
                  <a:cubicBezTo>
                    <a:pt x="13688" y="4853"/>
                    <a:pt x="15581" y="3191"/>
                    <a:pt x="17134" y="2083"/>
                  </a:cubicBezTo>
                  <a:cubicBezTo>
                    <a:pt x="18688" y="976"/>
                    <a:pt x="19901" y="422"/>
                    <a:pt x="20629" y="145"/>
                  </a:cubicBezTo>
                  <a:cubicBezTo>
                    <a:pt x="21357" y="-132"/>
                    <a:pt x="21600" y="-132"/>
                    <a:pt x="21406" y="1253"/>
                  </a:cubicBezTo>
                  <a:cubicBezTo>
                    <a:pt x="21212" y="2637"/>
                    <a:pt x="20581" y="5406"/>
                    <a:pt x="19950" y="81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5" name="Line"/>
            <p:cNvSpPr/>
            <p:nvPr/>
          </p:nvSpPr>
          <p:spPr>
            <a:xfrm>
              <a:off x="10756900" y="1833271"/>
              <a:ext cx="173172" cy="316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510" fill="norm" stroke="1" extrusionOk="0">
                  <a:moveTo>
                    <a:pt x="0" y="0"/>
                  </a:moveTo>
                  <a:cubicBezTo>
                    <a:pt x="260" y="4176"/>
                    <a:pt x="520" y="8352"/>
                    <a:pt x="651" y="11160"/>
                  </a:cubicBezTo>
                  <a:cubicBezTo>
                    <a:pt x="781" y="13968"/>
                    <a:pt x="781" y="15408"/>
                    <a:pt x="911" y="16560"/>
                  </a:cubicBezTo>
                  <a:cubicBezTo>
                    <a:pt x="1041" y="17712"/>
                    <a:pt x="1301" y="18576"/>
                    <a:pt x="1431" y="18576"/>
                  </a:cubicBezTo>
                  <a:cubicBezTo>
                    <a:pt x="1561" y="18576"/>
                    <a:pt x="1561" y="17712"/>
                    <a:pt x="2082" y="16128"/>
                  </a:cubicBezTo>
                  <a:cubicBezTo>
                    <a:pt x="2602" y="14544"/>
                    <a:pt x="3643" y="12240"/>
                    <a:pt x="4684" y="10800"/>
                  </a:cubicBezTo>
                  <a:cubicBezTo>
                    <a:pt x="5725" y="9360"/>
                    <a:pt x="6766" y="8784"/>
                    <a:pt x="7937" y="8424"/>
                  </a:cubicBezTo>
                  <a:cubicBezTo>
                    <a:pt x="9108" y="8064"/>
                    <a:pt x="10410" y="7920"/>
                    <a:pt x="12361" y="8064"/>
                  </a:cubicBezTo>
                  <a:cubicBezTo>
                    <a:pt x="14313" y="8208"/>
                    <a:pt x="16916" y="8640"/>
                    <a:pt x="18737" y="9864"/>
                  </a:cubicBezTo>
                  <a:cubicBezTo>
                    <a:pt x="20559" y="11088"/>
                    <a:pt x="21600" y="13104"/>
                    <a:pt x="21210" y="14832"/>
                  </a:cubicBezTo>
                  <a:cubicBezTo>
                    <a:pt x="20819" y="16560"/>
                    <a:pt x="18998" y="18000"/>
                    <a:pt x="16525" y="19080"/>
                  </a:cubicBezTo>
                  <a:cubicBezTo>
                    <a:pt x="14053" y="20160"/>
                    <a:pt x="10930" y="20880"/>
                    <a:pt x="8328" y="21240"/>
                  </a:cubicBezTo>
                  <a:cubicBezTo>
                    <a:pt x="5725" y="21600"/>
                    <a:pt x="3643" y="21600"/>
                    <a:pt x="2212" y="21240"/>
                  </a:cubicBezTo>
                  <a:cubicBezTo>
                    <a:pt x="781" y="20880"/>
                    <a:pt x="0" y="20160"/>
                    <a:pt x="390" y="19512"/>
                  </a:cubicBezTo>
                  <a:cubicBezTo>
                    <a:pt x="781" y="18864"/>
                    <a:pt x="2342" y="18288"/>
                    <a:pt x="3904" y="177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6" name="Line"/>
            <p:cNvSpPr/>
            <p:nvPr/>
          </p:nvSpPr>
          <p:spPr>
            <a:xfrm>
              <a:off x="11080750" y="1960271"/>
              <a:ext cx="1460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39" y="16457"/>
                    <a:pt x="1878" y="11314"/>
                    <a:pt x="5478" y="7714"/>
                  </a:cubicBezTo>
                  <a:cubicBezTo>
                    <a:pt x="9078" y="4114"/>
                    <a:pt x="15339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7" name="Line"/>
            <p:cNvSpPr/>
            <p:nvPr/>
          </p:nvSpPr>
          <p:spPr>
            <a:xfrm>
              <a:off x="11303740" y="1888304"/>
              <a:ext cx="278660" cy="167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600" fill="norm" stroke="1" extrusionOk="0">
                  <a:moveTo>
                    <a:pt x="11549" y="4375"/>
                  </a:moveTo>
                  <a:cubicBezTo>
                    <a:pt x="10099" y="2187"/>
                    <a:pt x="8648" y="0"/>
                    <a:pt x="6633" y="0"/>
                  </a:cubicBezTo>
                  <a:cubicBezTo>
                    <a:pt x="4618" y="0"/>
                    <a:pt x="2039" y="2187"/>
                    <a:pt x="830" y="4648"/>
                  </a:cubicBezTo>
                  <a:cubicBezTo>
                    <a:pt x="-379" y="7109"/>
                    <a:pt x="-218" y="9843"/>
                    <a:pt x="991" y="11620"/>
                  </a:cubicBezTo>
                  <a:cubicBezTo>
                    <a:pt x="2200" y="13397"/>
                    <a:pt x="4457" y="14218"/>
                    <a:pt x="6391" y="13397"/>
                  </a:cubicBezTo>
                  <a:cubicBezTo>
                    <a:pt x="8325" y="12577"/>
                    <a:pt x="9937" y="10116"/>
                    <a:pt x="11146" y="8613"/>
                  </a:cubicBezTo>
                  <a:cubicBezTo>
                    <a:pt x="12355" y="7109"/>
                    <a:pt x="13161" y="6562"/>
                    <a:pt x="13645" y="7109"/>
                  </a:cubicBezTo>
                  <a:cubicBezTo>
                    <a:pt x="14128" y="7656"/>
                    <a:pt x="14290" y="9296"/>
                    <a:pt x="15499" y="11894"/>
                  </a:cubicBezTo>
                  <a:cubicBezTo>
                    <a:pt x="16708" y="14491"/>
                    <a:pt x="18964" y="18046"/>
                    <a:pt x="2122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8" name="Line"/>
            <p:cNvSpPr/>
            <p:nvPr/>
          </p:nvSpPr>
          <p:spPr>
            <a:xfrm>
              <a:off x="1213407" y="4067762"/>
              <a:ext cx="148388" cy="2550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0989" fill="norm" stroke="1" extrusionOk="0">
                  <a:moveTo>
                    <a:pt x="15435" y="1626"/>
                  </a:moveTo>
                  <a:cubicBezTo>
                    <a:pt x="13914" y="1452"/>
                    <a:pt x="12393" y="1278"/>
                    <a:pt x="10872" y="1539"/>
                  </a:cubicBezTo>
                  <a:cubicBezTo>
                    <a:pt x="9351" y="1800"/>
                    <a:pt x="7830" y="2497"/>
                    <a:pt x="6005" y="4762"/>
                  </a:cubicBezTo>
                  <a:cubicBezTo>
                    <a:pt x="4179" y="7026"/>
                    <a:pt x="2050" y="10858"/>
                    <a:pt x="985" y="13297"/>
                  </a:cubicBezTo>
                  <a:cubicBezTo>
                    <a:pt x="-80" y="15736"/>
                    <a:pt x="-80" y="16781"/>
                    <a:pt x="72" y="17826"/>
                  </a:cubicBezTo>
                  <a:cubicBezTo>
                    <a:pt x="224" y="18871"/>
                    <a:pt x="528" y="19916"/>
                    <a:pt x="1745" y="20526"/>
                  </a:cubicBezTo>
                  <a:cubicBezTo>
                    <a:pt x="2962" y="21136"/>
                    <a:pt x="5092" y="21310"/>
                    <a:pt x="8134" y="20004"/>
                  </a:cubicBezTo>
                  <a:cubicBezTo>
                    <a:pt x="11176" y="18697"/>
                    <a:pt x="15131" y="15910"/>
                    <a:pt x="17565" y="12775"/>
                  </a:cubicBezTo>
                  <a:cubicBezTo>
                    <a:pt x="19999" y="9639"/>
                    <a:pt x="20912" y="6155"/>
                    <a:pt x="21216" y="3978"/>
                  </a:cubicBezTo>
                  <a:cubicBezTo>
                    <a:pt x="21520" y="1800"/>
                    <a:pt x="21216" y="929"/>
                    <a:pt x="20151" y="407"/>
                  </a:cubicBezTo>
                  <a:cubicBezTo>
                    <a:pt x="19086" y="-116"/>
                    <a:pt x="17261" y="-290"/>
                    <a:pt x="14371" y="842"/>
                  </a:cubicBezTo>
                  <a:cubicBezTo>
                    <a:pt x="11481" y="1975"/>
                    <a:pt x="7526" y="4413"/>
                    <a:pt x="3571" y="68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9" name="Line"/>
            <p:cNvSpPr/>
            <p:nvPr/>
          </p:nvSpPr>
          <p:spPr>
            <a:xfrm>
              <a:off x="1454149" y="4239921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0" name="Line"/>
            <p:cNvSpPr/>
            <p:nvPr/>
          </p:nvSpPr>
          <p:spPr>
            <a:xfrm>
              <a:off x="1587500" y="4024021"/>
              <a:ext cx="273050" cy="277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8" fill="norm" stroke="1" extrusionOk="0">
                  <a:moveTo>
                    <a:pt x="0" y="4418"/>
                  </a:moveTo>
                  <a:cubicBezTo>
                    <a:pt x="167" y="3273"/>
                    <a:pt x="335" y="2127"/>
                    <a:pt x="1340" y="1309"/>
                  </a:cubicBezTo>
                  <a:cubicBezTo>
                    <a:pt x="2344" y="491"/>
                    <a:pt x="4186" y="0"/>
                    <a:pt x="5944" y="0"/>
                  </a:cubicBezTo>
                  <a:cubicBezTo>
                    <a:pt x="7702" y="0"/>
                    <a:pt x="9377" y="491"/>
                    <a:pt x="9544" y="3273"/>
                  </a:cubicBezTo>
                  <a:cubicBezTo>
                    <a:pt x="9712" y="6055"/>
                    <a:pt x="8372" y="11127"/>
                    <a:pt x="7451" y="14073"/>
                  </a:cubicBezTo>
                  <a:cubicBezTo>
                    <a:pt x="6530" y="17018"/>
                    <a:pt x="6028" y="17836"/>
                    <a:pt x="5693" y="18736"/>
                  </a:cubicBezTo>
                  <a:cubicBezTo>
                    <a:pt x="5358" y="19636"/>
                    <a:pt x="5191" y="20618"/>
                    <a:pt x="5777" y="21109"/>
                  </a:cubicBezTo>
                  <a:cubicBezTo>
                    <a:pt x="6363" y="21600"/>
                    <a:pt x="7702" y="21600"/>
                    <a:pt x="10465" y="21191"/>
                  </a:cubicBezTo>
                  <a:cubicBezTo>
                    <a:pt x="13228" y="20782"/>
                    <a:pt x="17414" y="19964"/>
                    <a:pt x="21600" y="191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1" name="Line"/>
            <p:cNvSpPr/>
            <p:nvPr/>
          </p:nvSpPr>
          <p:spPr>
            <a:xfrm>
              <a:off x="1170296" y="4974667"/>
              <a:ext cx="129257" cy="215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3" h="20791" fill="norm" stroke="1" extrusionOk="0">
                  <a:moveTo>
                    <a:pt x="16650" y="2624"/>
                  </a:moveTo>
                  <a:cubicBezTo>
                    <a:pt x="15985" y="1605"/>
                    <a:pt x="15321" y="586"/>
                    <a:pt x="14158" y="179"/>
                  </a:cubicBezTo>
                  <a:cubicBezTo>
                    <a:pt x="12995" y="-229"/>
                    <a:pt x="11333" y="-25"/>
                    <a:pt x="9007" y="1707"/>
                  </a:cubicBezTo>
                  <a:cubicBezTo>
                    <a:pt x="6681" y="3439"/>
                    <a:pt x="3690" y="6699"/>
                    <a:pt x="1862" y="9960"/>
                  </a:cubicBezTo>
                  <a:cubicBezTo>
                    <a:pt x="35" y="13220"/>
                    <a:pt x="-630" y="16480"/>
                    <a:pt x="699" y="18518"/>
                  </a:cubicBezTo>
                  <a:cubicBezTo>
                    <a:pt x="2028" y="20556"/>
                    <a:pt x="5352" y="21371"/>
                    <a:pt x="9173" y="20352"/>
                  </a:cubicBezTo>
                  <a:cubicBezTo>
                    <a:pt x="12995" y="19333"/>
                    <a:pt x="17315" y="16480"/>
                    <a:pt x="19142" y="13526"/>
                  </a:cubicBezTo>
                  <a:cubicBezTo>
                    <a:pt x="20970" y="10571"/>
                    <a:pt x="20305" y="7514"/>
                    <a:pt x="19308" y="5680"/>
                  </a:cubicBezTo>
                  <a:cubicBezTo>
                    <a:pt x="18312" y="3846"/>
                    <a:pt x="16982" y="3235"/>
                    <a:pt x="15653" y="3235"/>
                  </a:cubicBezTo>
                  <a:cubicBezTo>
                    <a:pt x="14324" y="3235"/>
                    <a:pt x="12995" y="3846"/>
                    <a:pt x="11665" y="44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2" name="Line"/>
            <p:cNvSpPr/>
            <p:nvPr/>
          </p:nvSpPr>
          <p:spPr>
            <a:xfrm>
              <a:off x="1454150" y="5071771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3" name="Line"/>
            <p:cNvSpPr/>
            <p:nvPr/>
          </p:nvSpPr>
          <p:spPr>
            <a:xfrm>
              <a:off x="1498600" y="4892751"/>
              <a:ext cx="242888" cy="326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1388" fill="norm" stroke="1" extrusionOk="0">
                  <a:moveTo>
                    <a:pt x="5538" y="2572"/>
                  </a:moveTo>
                  <a:cubicBezTo>
                    <a:pt x="5908" y="1879"/>
                    <a:pt x="6277" y="1187"/>
                    <a:pt x="7477" y="703"/>
                  </a:cubicBezTo>
                  <a:cubicBezTo>
                    <a:pt x="8677" y="218"/>
                    <a:pt x="10708" y="-59"/>
                    <a:pt x="12092" y="10"/>
                  </a:cubicBezTo>
                  <a:cubicBezTo>
                    <a:pt x="13477" y="79"/>
                    <a:pt x="14215" y="495"/>
                    <a:pt x="14492" y="1464"/>
                  </a:cubicBezTo>
                  <a:cubicBezTo>
                    <a:pt x="14769" y="2433"/>
                    <a:pt x="14585" y="3956"/>
                    <a:pt x="14308" y="5064"/>
                  </a:cubicBezTo>
                  <a:cubicBezTo>
                    <a:pt x="14031" y="6172"/>
                    <a:pt x="13662" y="6864"/>
                    <a:pt x="13200" y="7556"/>
                  </a:cubicBezTo>
                  <a:cubicBezTo>
                    <a:pt x="12738" y="8249"/>
                    <a:pt x="12185" y="8941"/>
                    <a:pt x="12277" y="9633"/>
                  </a:cubicBezTo>
                  <a:cubicBezTo>
                    <a:pt x="12369" y="10326"/>
                    <a:pt x="13108" y="11018"/>
                    <a:pt x="14769" y="11987"/>
                  </a:cubicBezTo>
                  <a:cubicBezTo>
                    <a:pt x="16431" y="12956"/>
                    <a:pt x="19015" y="14203"/>
                    <a:pt x="20308" y="15241"/>
                  </a:cubicBezTo>
                  <a:cubicBezTo>
                    <a:pt x="21600" y="16279"/>
                    <a:pt x="21600" y="17110"/>
                    <a:pt x="19385" y="18149"/>
                  </a:cubicBezTo>
                  <a:cubicBezTo>
                    <a:pt x="17169" y="19187"/>
                    <a:pt x="12738" y="20433"/>
                    <a:pt x="9138" y="20987"/>
                  </a:cubicBezTo>
                  <a:cubicBezTo>
                    <a:pt x="5538" y="21541"/>
                    <a:pt x="2769" y="21403"/>
                    <a:pt x="0" y="212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4" name="Line"/>
            <p:cNvSpPr/>
            <p:nvPr/>
          </p:nvSpPr>
          <p:spPr>
            <a:xfrm>
              <a:off x="1176026" y="5981564"/>
              <a:ext cx="106696" cy="324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8" h="21393" fill="norm" stroke="1" extrusionOk="0">
                  <a:moveTo>
                    <a:pt x="18442" y="1557"/>
                  </a:moveTo>
                  <a:cubicBezTo>
                    <a:pt x="17612" y="860"/>
                    <a:pt x="16781" y="164"/>
                    <a:pt x="15535" y="24"/>
                  </a:cubicBezTo>
                  <a:cubicBezTo>
                    <a:pt x="14288" y="-115"/>
                    <a:pt x="12627" y="303"/>
                    <a:pt x="9927" y="2184"/>
                  </a:cubicBezTo>
                  <a:cubicBezTo>
                    <a:pt x="7227" y="4066"/>
                    <a:pt x="3488" y="7410"/>
                    <a:pt x="1619" y="10337"/>
                  </a:cubicBezTo>
                  <a:cubicBezTo>
                    <a:pt x="-250" y="13263"/>
                    <a:pt x="-250" y="15771"/>
                    <a:pt x="373" y="17374"/>
                  </a:cubicBezTo>
                  <a:cubicBezTo>
                    <a:pt x="996" y="18977"/>
                    <a:pt x="2242" y="19673"/>
                    <a:pt x="3904" y="20231"/>
                  </a:cubicBezTo>
                  <a:cubicBezTo>
                    <a:pt x="5565" y="20788"/>
                    <a:pt x="7642" y="21206"/>
                    <a:pt x="9719" y="21346"/>
                  </a:cubicBezTo>
                  <a:cubicBezTo>
                    <a:pt x="11796" y="21485"/>
                    <a:pt x="13873" y="21346"/>
                    <a:pt x="15950" y="20510"/>
                  </a:cubicBezTo>
                  <a:cubicBezTo>
                    <a:pt x="18027" y="19673"/>
                    <a:pt x="20104" y="18140"/>
                    <a:pt x="20727" y="15562"/>
                  </a:cubicBezTo>
                  <a:cubicBezTo>
                    <a:pt x="21350" y="12984"/>
                    <a:pt x="20519" y="9361"/>
                    <a:pt x="19273" y="7201"/>
                  </a:cubicBezTo>
                  <a:cubicBezTo>
                    <a:pt x="18027" y="5041"/>
                    <a:pt x="16365" y="4344"/>
                    <a:pt x="14912" y="4275"/>
                  </a:cubicBezTo>
                  <a:cubicBezTo>
                    <a:pt x="13458" y="4205"/>
                    <a:pt x="12212" y="4762"/>
                    <a:pt x="12004" y="5390"/>
                  </a:cubicBezTo>
                  <a:cubicBezTo>
                    <a:pt x="11796" y="6017"/>
                    <a:pt x="12627" y="6713"/>
                    <a:pt x="13458" y="74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5" name="Line"/>
            <p:cNvSpPr/>
            <p:nvPr/>
          </p:nvSpPr>
          <p:spPr>
            <a:xfrm>
              <a:off x="1422400" y="6202071"/>
              <a:ext cx="254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6" name="Line"/>
            <p:cNvSpPr/>
            <p:nvPr/>
          </p:nvSpPr>
          <p:spPr>
            <a:xfrm>
              <a:off x="1527862" y="5986171"/>
              <a:ext cx="154888" cy="275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496" fill="norm" stroke="1" extrusionOk="0">
                  <a:moveTo>
                    <a:pt x="7348" y="0"/>
                  </a:moveTo>
                  <a:cubicBezTo>
                    <a:pt x="6764" y="2144"/>
                    <a:pt x="6181" y="4287"/>
                    <a:pt x="5013" y="7008"/>
                  </a:cubicBezTo>
                  <a:cubicBezTo>
                    <a:pt x="3845" y="9728"/>
                    <a:pt x="2094" y="13026"/>
                    <a:pt x="1073" y="15334"/>
                  </a:cubicBezTo>
                  <a:cubicBezTo>
                    <a:pt x="51" y="17643"/>
                    <a:pt x="-241" y="18962"/>
                    <a:pt x="197" y="19869"/>
                  </a:cubicBezTo>
                  <a:cubicBezTo>
                    <a:pt x="635" y="20776"/>
                    <a:pt x="1802" y="21270"/>
                    <a:pt x="4283" y="21435"/>
                  </a:cubicBezTo>
                  <a:cubicBezTo>
                    <a:pt x="6764" y="21600"/>
                    <a:pt x="10559" y="21435"/>
                    <a:pt x="13624" y="20858"/>
                  </a:cubicBezTo>
                  <a:cubicBezTo>
                    <a:pt x="16689" y="20281"/>
                    <a:pt x="19024" y="19292"/>
                    <a:pt x="21359" y="18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7" name="Line"/>
            <p:cNvSpPr/>
            <p:nvPr/>
          </p:nvSpPr>
          <p:spPr>
            <a:xfrm>
              <a:off x="1629272" y="6189371"/>
              <a:ext cx="66178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600" fill="norm" stroke="1" extrusionOk="0">
                  <a:moveTo>
                    <a:pt x="21104" y="0"/>
                  </a:moveTo>
                  <a:cubicBezTo>
                    <a:pt x="17729" y="180"/>
                    <a:pt x="14354" y="360"/>
                    <a:pt x="11992" y="990"/>
                  </a:cubicBezTo>
                  <a:cubicBezTo>
                    <a:pt x="9629" y="1620"/>
                    <a:pt x="8279" y="2700"/>
                    <a:pt x="6254" y="5760"/>
                  </a:cubicBezTo>
                  <a:cubicBezTo>
                    <a:pt x="4229" y="8820"/>
                    <a:pt x="1529" y="13860"/>
                    <a:pt x="516" y="16830"/>
                  </a:cubicBezTo>
                  <a:cubicBezTo>
                    <a:pt x="-496" y="19800"/>
                    <a:pt x="179" y="20700"/>
                    <a:pt x="85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8" name="Line"/>
            <p:cNvSpPr/>
            <p:nvPr/>
          </p:nvSpPr>
          <p:spPr>
            <a:xfrm>
              <a:off x="1145343" y="6866376"/>
              <a:ext cx="114508" cy="289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6" h="21233" fill="norm" stroke="1" extrusionOk="0">
                  <a:moveTo>
                    <a:pt x="12302" y="2977"/>
                  </a:moveTo>
                  <a:cubicBezTo>
                    <a:pt x="12302" y="1734"/>
                    <a:pt x="12302" y="491"/>
                    <a:pt x="11144" y="413"/>
                  </a:cubicBezTo>
                  <a:cubicBezTo>
                    <a:pt x="9987" y="335"/>
                    <a:pt x="7673" y="1423"/>
                    <a:pt x="5359" y="4142"/>
                  </a:cubicBezTo>
                  <a:cubicBezTo>
                    <a:pt x="3044" y="6862"/>
                    <a:pt x="730" y="11213"/>
                    <a:pt x="152" y="14321"/>
                  </a:cubicBezTo>
                  <a:cubicBezTo>
                    <a:pt x="-427" y="17429"/>
                    <a:pt x="730" y="19293"/>
                    <a:pt x="2273" y="20304"/>
                  </a:cubicBezTo>
                  <a:cubicBezTo>
                    <a:pt x="3816" y="21314"/>
                    <a:pt x="5744" y="21469"/>
                    <a:pt x="8252" y="20925"/>
                  </a:cubicBezTo>
                  <a:cubicBezTo>
                    <a:pt x="10759" y="20381"/>
                    <a:pt x="13844" y="19138"/>
                    <a:pt x="16159" y="16108"/>
                  </a:cubicBezTo>
                  <a:cubicBezTo>
                    <a:pt x="18473" y="13078"/>
                    <a:pt x="20016" y="8260"/>
                    <a:pt x="20594" y="5463"/>
                  </a:cubicBezTo>
                  <a:cubicBezTo>
                    <a:pt x="21173" y="2666"/>
                    <a:pt x="20787" y="1889"/>
                    <a:pt x="19823" y="1190"/>
                  </a:cubicBezTo>
                  <a:cubicBezTo>
                    <a:pt x="18859" y="491"/>
                    <a:pt x="17316" y="-131"/>
                    <a:pt x="16159" y="24"/>
                  </a:cubicBezTo>
                  <a:cubicBezTo>
                    <a:pt x="15002" y="180"/>
                    <a:pt x="14230" y="1112"/>
                    <a:pt x="13652" y="1967"/>
                  </a:cubicBezTo>
                  <a:cubicBezTo>
                    <a:pt x="13073" y="2822"/>
                    <a:pt x="12687" y="3598"/>
                    <a:pt x="12302" y="43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9" name="Line"/>
            <p:cNvSpPr/>
            <p:nvPr/>
          </p:nvSpPr>
          <p:spPr>
            <a:xfrm>
              <a:off x="1358899" y="7059321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0" name="Line"/>
            <p:cNvSpPr/>
            <p:nvPr/>
          </p:nvSpPr>
          <p:spPr>
            <a:xfrm>
              <a:off x="1466850" y="6843421"/>
              <a:ext cx="140857" cy="291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8" h="21409" fill="norm" stroke="1" extrusionOk="0">
                  <a:moveTo>
                    <a:pt x="15247" y="0"/>
                  </a:moveTo>
                  <a:cubicBezTo>
                    <a:pt x="11435" y="311"/>
                    <a:pt x="7624" y="622"/>
                    <a:pt x="5241" y="1165"/>
                  </a:cubicBezTo>
                  <a:cubicBezTo>
                    <a:pt x="2859" y="1709"/>
                    <a:pt x="1906" y="2486"/>
                    <a:pt x="1429" y="3263"/>
                  </a:cubicBezTo>
                  <a:cubicBezTo>
                    <a:pt x="953" y="4040"/>
                    <a:pt x="953" y="4817"/>
                    <a:pt x="3176" y="6294"/>
                  </a:cubicBezTo>
                  <a:cubicBezTo>
                    <a:pt x="5400" y="7770"/>
                    <a:pt x="9847" y="9945"/>
                    <a:pt x="13182" y="11577"/>
                  </a:cubicBezTo>
                  <a:cubicBezTo>
                    <a:pt x="16518" y="13209"/>
                    <a:pt x="18741" y="14296"/>
                    <a:pt x="20012" y="15384"/>
                  </a:cubicBezTo>
                  <a:cubicBezTo>
                    <a:pt x="21282" y="16472"/>
                    <a:pt x="21600" y="17560"/>
                    <a:pt x="20329" y="18725"/>
                  </a:cubicBezTo>
                  <a:cubicBezTo>
                    <a:pt x="19059" y="19891"/>
                    <a:pt x="16200" y="21134"/>
                    <a:pt x="12547" y="21367"/>
                  </a:cubicBezTo>
                  <a:cubicBezTo>
                    <a:pt x="8894" y="21600"/>
                    <a:pt x="4447" y="20823"/>
                    <a:pt x="0" y="20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1" name="Line"/>
            <p:cNvSpPr/>
            <p:nvPr/>
          </p:nvSpPr>
          <p:spPr>
            <a:xfrm>
              <a:off x="1479550" y="6849771"/>
              <a:ext cx="2603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66" y="14400"/>
                    <a:pt x="9132" y="7200"/>
                    <a:pt x="12732" y="3600"/>
                  </a:cubicBezTo>
                  <a:cubicBezTo>
                    <a:pt x="16332" y="0"/>
                    <a:pt x="1896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2" name="Line"/>
            <p:cNvSpPr/>
            <p:nvPr/>
          </p:nvSpPr>
          <p:spPr>
            <a:xfrm>
              <a:off x="1176766" y="7704441"/>
              <a:ext cx="131854" cy="213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0983" fill="norm" stroke="1" extrusionOk="0">
                  <a:moveTo>
                    <a:pt x="10815" y="2745"/>
                  </a:moveTo>
                  <a:cubicBezTo>
                    <a:pt x="9128" y="2745"/>
                    <a:pt x="7441" y="2745"/>
                    <a:pt x="5584" y="4303"/>
                  </a:cubicBezTo>
                  <a:cubicBezTo>
                    <a:pt x="3728" y="5861"/>
                    <a:pt x="1703" y="8976"/>
                    <a:pt x="690" y="11780"/>
                  </a:cubicBezTo>
                  <a:cubicBezTo>
                    <a:pt x="-322" y="14584"/>
                    <a:pt x="-322" y="17076"/>
                    <a:pt x="1365" y="18738"/>
                  </a:cubicBezTo>
                  <a:cubicBezTo>
                    <a:pt x="3053" y="20399"/>
                    <a:pt x="6428" y="21230"/>
                    <a:pt x="9803" y="20918"/>
                  </a:cubicBezTo>
                  <a:cubicBezTo>
                    <a:pt x="13178" y="20607"/>
                    <a:pt x="16553" y="19153"/>
                    <a:pt x="18578" y="16142"/>
                  </a:cubicBezTo>
                  <a:cubicBezTo>
                    <a:pt x="20603" y="13130"/>
                    <a:pt x="21278" y="8561"/>
                    <a:pt x="20941" y="5757"/>
                  </a:cubicBezTo>
                  <a:cubicBezTo>
                    <a:pt x="20603" y="2953"/>
                    <a:pt x="19253" y="1915"/>
                    <a:pt x="17734" y="1084"/>
                  </a:cubicBezTo>
                  <a:cubicBezTo>
                    <a:pt x="16215" y="253"/>
                    <a:pt x="14528" y="-370"/>
                    <a:pt x="13516" y="253"/>
                  </a:cubicBezTo>
                  <a:cubicBezTo>
                    <a:pt x="12503" y="876"/>
                    <a:pt x="12166" y="2745"/>
                    <a:pt x="11828" y="46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3" name="Line"/>
            <p:cNvSpPr/>
            <p:nvPr/>
          </p:nvSpPr>
          <p:spPr>
            <a:xfrm>
              <a:off x="1435100" y="7827671"/>
              <a:ext cx="63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4" name="Line"/>
            <p:cNvSpPr/>
            <p:nvPr/>
          </p:nvSpPr>
          <p:spPr>
            <a:xfrm>
              <a:off x="1507974" y="7643521"/>
              <a:ext cx="154011" cy="290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5" h="21502" fill="norm" stroke="1" extrusionOk="0">
                  <a:moveTo>
                    <a:pt x="11684" y="2348"/>
                  </a:moveTo>
                  <a:cubicBezTo>
                    <a:pt x="10244" y="2191"/>
                    <a:pt x="8804" y="2035"/>
                    <a:pt x="6788" y="1878"/>
                  </a:cubicBezTo>
                  <a:cubicBezTo>
                    <a:pt x="4772" y="1722"/>
                    <a:pt x="2180" y="1565"/>
                    <a:pt x="884" y="1957"/>
                  </a:cubicBezTo>
                  <a:cubicBezTo>
                    <a:pt x="-412" y="2348"/>
                    <a:pt x="-412" y="3287"/>
                    <a:pt x="1748" y="4774"/>
                  </a:cubicBezTo>
                  <a:cubicBezTo>
                    <a:pt x="3908" y="6261"/>
                    <a:pt x="8228" y="8296"/>
                    <a:pt x="11684" y="10174"/>
                  </a:cubicBezTo>
                  <a:cubicBezTo>
                    <a:pt x="15140" y="12052"/>
                    <a:pt x="17732" y="13774"/>
                    <a:pt x="19028" y="15261"/>
                  </a:cubicBezTo>
                  <a:cubicBezTo>
                    <a:pt x="20324" y="16748"/>
                    <a:pt x="20324" y="18000"/>
                    <a:pt x="19604" y="19017"/>
                  </a:cubicBezTo>
                  <a:cubicBezTo>
                    <a:pt x="18884" y="20035"/>
                    <a:pt x="17444" y="20817"/>
                    <a:pt x="15860" y="21209"/>
                  </a:cubicBezTo>
                  <a:cubicBezTo>
                    <a:pt x="14276" y="21600"/>
                    <a:pt x="12548" y="21600"/>
                    <a:pt x="11540" y="21209"/>
                  </a:cubicBezTo>
                  <a:cubicBezTo>
                    <a:pt x="10532" y="20817"/>
                    <a:pt x="10244" y="20035"/>
                    <a:pt x="11396" y="17765"/>
                  </a:cubicBezTo>
                  <a:cubicBezTo>
                    <a:pt x="12548" y="15496"/>
                    <a:pt x="15140" y="11739"/>
                    <a:pt x="17156" y="8843"/>
                  </a:cubicBezTo>
                  <a:cubicBezTo>
                    <a:pt x="19172" y="5948"/>
                    <a:pt x="20612" y="3913"/>
                    <a:pt x="20900" y="2583"/>
                  </a:cubicBezTo>
                  <a:cubicBezTo>
                    <a:pt x="21188" y="1252"/>
                    <a:pt x="20324" y="626"/>
                    <a:pt x="18596" y="313"/>
                  </a:cubicBezTo>
                  <a:cubicBezTo>
                    <a:pt x="16868" y="0"/>
                    <a:pt x="14276" y="0"/>
                    <a:pt x="1168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5" name="Line"/>
            <p:cNvSpPr/>
            <p:nvPr/>
          </p:nvSpPr>
          <p:spPr>
            <a:xfrm>
              <a:off x="2452552" y="4035266"/>
              <a:ext cx="171211" cy="300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1169" fill="norm" stroke="1" extrusionOk="0">
                  <a:moveTo>
                    <a:pt x="16414" y="4124"/>
                  </a:moveTo>
                  <a:cubicBezTo>
                    <a:pt x="16414" y="2783"/>
                    <a:pt x="16414" y="1443"/>
                    <a:pt x="15624" y="698"/>
                  </a:cubicBezTo>
                  <a:cubicBezTo>
                    <a:pt x="14834" y="-47"/>
                    <a:pt x="13253" y="-196"/>
                    <a:pt x="11541" y="251"/>
                  </a:cubicBezTo>
                  <a:cubicBezTo>
                    <a:pt x="9829" y="698"/>
                    <a:pt x="7985" y="1741"/>
                    <a:pt x="6009" y="4645"/>
                  </a:cubicBezTo>
                  <a:cubicBezTo>
                    <a:pt x="4034" y="7550"/>
                    <a:pt x="1926" y="12317"/>
                    <a:pt x="873" y="15073"/>
                  </a:cubicBezTo>
                  <a:cubicBezTo>
                    <a:pt x="-181" y="17829"/>
                    <a:pt x="-181" y="18574"/>
                    <a:pt x="346" y="19244"/>
                  </a:cubicBezTo>
                  <a:cubicBezTo>
                    <a:pt x="873" y="19914"/>
                    <a:pt x="1926" y="20510"/>
                    <a:pt x="3770" y="20883"/>
                  </a:cubicBezTo>
                  <a:cubicBezTo>
                    <a:pt x="5614" y="21255"/>
                    <a:pt x="8248" y="21404"/>
                    <a:pt x="11014" y="20436"/>
                  </a:cubicBezTo>
                  <a:cubicBezTo>
                    <a:pt x="13780" y="19467"/>
                    <a:pt x="16678" y="17382"/>
                    <a:pt x="18521" y="14403"/>
                  </a:cubicBezTo>
                  <a:cubicBezTo>
                    <a:pt x="20365" y="11423"/>
                    <a:pt x="21156" y="7550"/>
                    <a:pt x="21287" y="5092"/>
                  </a:cubicBezTo>
                  <a:cubicBezTo>
                    <a:pt x="21419" y="2634"/>
                    <a:pt x="20892" y="1592"/>
                    <a:pt x="19048" y="921"/>
                  </a:cubicBezTo>
                  <a:cubicBezTo>
                    <a:pt x="17204" y="251"/>
                    <a:pt x="14043" y="-47"/>
                    <a:pt x="11804" y="474"/>
                  </a:cubicBezTo>
                  <a:cubicBezTo>
                    <a:pt x="9565" y="996"/>
                    <a:pt x="8248" y="2336"/>
                    <a:pt x="6931" y="36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6" name="Line"/>
            <p:cNvSpPr/>
            <p:nvPr/>
          </p:nvSpPr>
          <p:spPr>
            <a:xfrm>
              <a:off x="3383756" y="4046150"/>
              <a:ext cx="133639" cy="266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1" h="20919" fill="norm" stroke="1" extrusionOk="0">
                  <a:moveTo>
                    <a:pt x="19066" y="5241"/>
                  </a:moveTo>
                  <a:cubicBezTo>
                    <a:pt x="19066" y="4410"/>
                    <a:pt x="19066" y="3580"/>
                    <a:pt x="18734" y="2583"/>
                  </a:cubicBezTo>
                  <a:cubicBezTo>
                    <a:pt x="18402" y="1586"/>
                    <a:pt x="17737" y="423"/>
                    <a:pt x="16408" y="90"/>
                  </a:cubicBezTo>
                  <a:cubicBezTo>
                    <a:pt x="15078" y="-242"/>
                    <a:pt x="13085" y="256"/>
                    <a:pt x="10094" y="2998"/>
                  </a:cubicBezTo>
                  <a:cubicBezTo>
                    <a:pt x="7103" y="5740"/>
                    <a:pt x="3115" y="10724"/>
                    <a:pt x="1288" y="14047"/>
                  </a:cubicBezTo>
                  <a:cubicBezTo>
                    <a:pt x="-540" y="17370"/>
                    <a:pt x="-208" y="19032"/>
                    <a:pt x="955" y="20029"/>
                  </a:cubicBezTo>
                  <a:cubicBezTo>
                    <a:pt x="2118" y="21026"/>
                    <a:pt x="4112" y="21358"/>
                    <a:pt x="7435" y="20112"/>
                  </a:cubicBezTo>
                  <a:cubicBezTo>
                    <a:pt x="10758" y="18866"/>
                    <a:pt x="15411" y="16041"/>
                    <a:pt x="17903" y="13050"/>
                  </a:cubicBezTo>
                  <a:cubicBezTo>
                    <a:pt x="20395" y="10060"/>
                    <a:pt x="20728" y="6903"/>
                    <a:pt x="20894" y="4909"/>
                  </a:cubicBezTo>
                  <a:cubicBezTo>
                    <a:pt x="21060" y="2915"/>
                    <a:pt x="21060" y="2084"/>
                    <a:pt x="20229" y="1669"/>
                  </a:cubicBezTo>
                  <a:cubicBezTo>
                    <a:pt x="19398" y="1253"/>
                    <a:pt x="17737" y="1253"/>
                    <a:pt x="16408" y="1918"/>
                  </a:cubicBezTo>
                  <a:cubicBezTo>
                    <a:pt x="15078" y="2583"/>
                    <a:pt x="14082" y="3912"/>
                    <a:pt x="13085" y="52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7" name="Line"/>
            <p:cNvSpPr/>
            <p:nvPr/>
          </p:nvSpPr>
          <p:spPr>
            <a:xfrm>
              <a:off x="3663950" y="4182771"/>
              <a:ext cx="63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8" name="Line"/>
            <p:cNvSpPr/>
            <p:nvPr/>
          </p:nvSpPr>
          <p:spPr>
            <a:xfrm>
              <a:off x="3790950" y="4017052"/>
              <a:ext cx="323850" cy="262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7" fill="norm" stroke="1" extrusionOk="0">
                  <a:moveTo>
                    <a:pt x="0" y="3111"/>
                  </a:moveTo>
                  <a:cubicBezTo>
                    <a:pt x="282" y="2260"/>
                    <a:pt x="565" y="1410"/>
                    <a:pt x="1694" y="730"/>
                  </a:cubicBezTo>
                  <a:cubicBezTo>
                    <a:pt x="2824" y="49"/>
                    <a:pt x="4800" y="-461"/>
                    <a:pt x="6212" y="645"/>
                  </a:cubicBezTo>
                  <a:cubicBezTo>
                    <a:pt x="7624" y="1750"/>
                    <a:pt x="8471" y="4471"/>
                    <a:pt x="7976" y="7448"/>
                  </a:cubicBezTo>
                  <a:cubicBezTo>
                    <a:pt x="7482" y="10424"/>
                    <a:pt x="5647" y="13656"/>
                    <a:pt x="4659" y="15867"/>
                  </a:cubicBezTo>
                  <a:cubicBezTo>
                    <a:pt x="3671" y="18078"/>
                    <a:pt x="3529" y="19268"/>
                    <a:pt x="3882" y="20033"/>
                  </a:cubicBezTo>
                  <a:cubicBezTo>
                    <a:pt x="4235" y="20799"/>
                    <a:pt x="5082" y="21139"/>
                    <a:pt x="7694" y="21054"/>
                  </a:cubicBezTo>
                  <a:cubicBezTo>
                    <a:pt x="10306" y="20969"/>
                    <a:pt x="14682" y="20459"/>
                    <a:pt x="17294" y="20033"/>
                  </a:cubicBezTo>
                  <a:cubicBezTo>
                    <a:pt x="19906" y="19608"/>
                    <a:pt x="20753" y="19268"/>
                    <a:pt x="21600" y="189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9" name="Line"/>
            <p:cNvSpPr/>
            <p:nvPr/>
          </p:nvSpPr>
          <p:spPr>
            <a:xfrm>
              <a:off x="9455416" y="4611852"/>
              <a:ext cx="174359" cy="23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0851" fill="norm" stroke="1" extrusionOk="0">
                  <a:moveTo>
                    <a:pt x="1529" y="16499"/>
                  </a:moveTo>
                  <a:cubicBezTo>
                    <a:pt x="4521" y="14621"/>
                    <a:pt x="7514" y="12743"/>
                    <a:pt x="9726" y="11804"/>
                  </a:cubicBezTo>
                  <a:cubicBezTo>
                    <a:pt x="11938" y="10865"/>
                    <a:pt x="13370" y="10865"/>
                    <a:pt x="14671" y="9925"/>
                  </a:cubicBezTo>
                  <a:cubicBezTo>
                    <a:pt x="15972" y="8986"/>
                    <a:pt x="17143" y="7108"/>
                    <a:pt x="17273" y="6169"/>
                  </a:cubicBezTo>
                  <a:cubicBezTo>
                    <a:pt x="17403" y="5230"/>
                    <a:pt x="16492" y="5230"/>
                    <a:pt x="13825" y="7108"/>
                  </a:cubicBezTo>
                  <a:cubicBezTo>
                    <a:pt x="11157" y="8986"/>
                    <a:pt x="6733" y="12743"/>
                    <a:pt x="4001" y="15091"/>
                  </a:cubicBezTo>
                  <a:cubicBezTo>
                    <a:pt x="1268" y="17438"/>
                    <a:pt x="227" y="18378"/>
                    <a:pt x="32" y="18847"/>
                  </a:cubicBezTo>
                  <a:cubicBezTo>
                    <a:pt x="-163" y="19317"/>
                    <a:pt x="488" y="19317"/>
                    <a:pt x="3090" y="17908"/>
                  </a:cubicBezTo>
                  <a:cubicBezTo>
                    <a:pt x="5692" y="16499"/>
                    <a:pt x="10247" y="13682"/>
                    <a:pt x="12914" y="12273"/>
                  </a:cubicBezTo>
                  <a:cubicBezTo>
                    <a:pt x="15582" y="10865"/>
                    <a:pt x="16362" y="10865"/>
                    <a:pt x="16492" y="8986"/>
                  </a:cubicBezTo>
                  <a:cubicBezTo>
                    <a:pt x="16623" y="7108"/>
                    <a:pt x="16102" y="3352"/>
                    <a:pt x="14476" y="1473"/>
                  </a:cubicBezTo>
                  <a:cubicBezTo>
                    <a:pt x="12849" y="-405"/>
                    <a:pt x="10117" y="-405"/>
                    <a:pt x="8360" y="1004"/>
                  </a:cubicBezTo>
                  <a:cubicBezTo>
                    <a:pt x="6603" y="2412"/>
                    <a:pt x="5823" y="5230"/>
                    <a:pt x="5757" y="8047"/>
                  </a:cubicBezTo>
                  <a:cubicBezTo>
                    <a:pt x="5692" y="10865"/>
                    <a:pt x="6343" y="13682"/>
                    <a:pt x="8555" y="16030"/>
                  </a:cubicBezTo>
                  <a:cubicBezTo>
                    <a:pt x="10767" y="18378"/>
                    <a:pt x="14541" y="20256"/>
                    <a:pt x="16948" y="20725"/>
                  </a:cubicBezTo>
                  <a:cubicBezTo>
                    <a:pt x="19355" y="21195"/>
                    <a:pt x="20396" y="20256"/>
                    <a:pt x="21437" y="193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0" name="Line"/>
            <p:cNvSpPr/>
            <p:nvPr/>
          </p:nvSpPr>
          <p:spPr>
            <a:xfrm>
              <a:off x="9661525" y="4243277"/>
              <a:ext cx="196850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0" y="12713"/>
                  </a:moveTo>
                  <a:cubicBezTo>
                    <a:pt x="3948" y="11273"/>
                    <a:pt x="7897" y="9833"/>
                    <a:pt x="10452" y="9113"/>
                  </a:cubicBezTo>
                  <a:cubicBezTo>
                    <a:pt x="13006" y="8393"/>
                    <a:pt x="14168" y="8393"/>
                    <a:pt x="15097" y="6953"/>
                  </a:cubicBezTo>
                  <a:cubicBezTo>
                    <a:pt x="16026" y="5513"/>
                    <a:pt x="16723" y="2633"/>
                    <a:pt x="16606" y="1193"/>
                  </a:cubicBezTo>
                  <a:cubicBezTo>
                    <a:pt x="16490" y="-247"/>
                    <a:pt x="15561" y="-247"/>
                    <a:pt x="13471" y="473"/>
                  </a:cubicBezTo>
                  <a:cubicBezTo>
                    <a:pt x="11381" y="1193"/>
                    <a:pt x="8129" y="2633"/>
                    <a:pt x="6213" y="4073"/>
                  </a:cubicBezTo>
                  <a:cubicBezTo>
                    <a:pt x="4297" y="5513"/>
                    <a:pt x="3716" y="6953"/>
                    <a:pt x="3194" y="9833"/>
                  </a:cubicBezTo>
                  <a:cubicBezTo>
                    <a:pt x="2671" y="12713"/>
                    <a:pt x="2206" y="17033"/>
                    <a:pt x="2381" y="19193"/>
                  </a:cubicBezTo>
                  <a:cubicBezTo>
                    <a:pt x="2555" y="21353"/>
                    <a:pt x="3368" y="21353"/>
                    <a:pt x="6039" y="20633"/>
                  </a:cubicBezTo>
                  <a:cubicBezTo>
                    <a:pt x="8710" y="19913"/>
                    <a:pt x="13239" y="18473"/>
                    <a:pt x="16142" y="18473"/>
                  </a:cubicBezTo>
                  <a:cubicBezTo>
                    <a:pt x="19045" y="18473"/>
                    <a:pt x="20323" y="19913"/>
                    <a:pt x="2160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1" name="Line"/>
            <p:cNvSpPr/>
            <p:nvPr/>
          </p:nvSpPr>
          <p:spPr>
            <a:xfrm>
              <a:off x="2297853" y="4978259"/>
              <a:ext cx="164757" cy="217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6" h="20711" fill="norm" stroke="1" extrusionOk="0">
                  <a:moveTo>
                    <a:pt x="10638" y="8313"/>
                  </a:moveTo>
                  <a:cubicBezTo>
                    <a:pt x="11448" y="6294"/>
                    <a:pt x="12258" y="4275"/>
                    <a:pt x="12663" y="2761"/>
                  </a:cubicBezTo>
                  <a:cubicBezTo>
                    <a:pt x="13068" y="1247"/>
                    <a:pt x="13068" y="238"/>
                    <a:pt x="12393" y="36"/>
                  </a:cubicBezTo>
                  <a:cubicBezTo>
                    <a:pt x="11718" y="-166"/>
                    <a:pt x="10368" y="440"/>
                    <a:pt x="8208" y="2862"/>
                  </a:cubicBezTo>
                  <a:cubicBezTo>
                    <a:pt x="6048" y="5284"/>
                    <a:pt x="3078" y="9524"/>
                    <a:pt x="1458" y="12653"/>
                  </a:cubicBezTo>
                  <a:cubicBezTo>
                    <a:pt x="-162" y="15782"/>
                    <a:pt x="-432" y="17800"/>
                    <a:pt x="648" y="19213"/>
                  </a:cubicBezTo>
                  <a:cubicBezTo>
                    <a:pt x="1728" y="20627"/>
                    <a:pt x="4158" y="21434"/>
                    <a:pt x="7803" y="19819"/>
                  </a:cubicBezTo>
                  <a:cubicBezTo>
                    <a:pt x="11448" y="18204"/>
                    <a:pt x="16308" y="14167"/>
                    <a:pt x="18738" y="11341"/>
                  </a:cubicBezTo>
                  <a:cubicBezTo>
                    <a:pt x="21168" y="8514"/>
                    <a:pt x="21168" y="6899"/>
                    <a:pt x="20898" y="5486"/>
                  </a:cubicBezTo>
                  <a:cubicBezTo>
                    <a:pt x="20628" y="4073"/>
                    <a:pt x="20088" y="2862"/>
                    <a:pt x="18468" y="2458"/>
                  </a:cubicBezTo>
                  <a:cubicBezTo>
                    <a:pt x="16848" y="2055"/>
                    <a:pt x="14148" y="2458"/>
                    <a:pt x="12528" y="3670"/>
                  </a:cubicBezTo>
                  <a:cubicBezTo>
                    <a:pt x="10908" y="4881"/>
                    <a:pt x="10368" y="6899"/>
                    <a:pt x="9828" y="89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2" name="Line"/>
            <p:cNvSpPr/>
            <p:nvPr/>
          </p:nvSpPr>
          <p:spPr>
            <a:xfrm>
              <a:off x="2540000" y="5116221"/>
              <a:ext cx="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3" name="Line"/>
            <p:cNvSpPr/>
            <p:nvPr/>
          </p:nvSpPr>
          <p:spPr>
            <a:xfrm>
              <a:off x="2641600" y="4930353"/>
              <a:ext cx="254000" cy="236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3" fill="norm" stroke="1" extrusionOk="0">
                  <a:moveTo>
                    <a:pt x="0" y="3596"/>
                  </a:moveTo>
                  <a:cubicBezTo>
                    <a:pt x="540" y="2258"/>
                    <a:pt x="1080" y="920"/>
                    <a:pt x="1800" y="346"/>
                  </a:cubicBezTo>
                  <a:cubicBezTo>
                    <a:pt x="2520" y="-227"/>
                    <a:pt x="3420" y="-36"/>
                    <a:pt x="3960" y="538"/>
                  </a:cubicBezTo>
                  <a:cubicBezTo>
                    <a:pt x="4500" y="1111"/>
                    <a:pt x="4680" y="2067"/>
                    <a:pt x="4410" y="4456"/>
                  </a:cubicBezTo>
                  <a:cubicBezTo>
                    <a:pt x="4140" y="6846"/>
                    <a:pt x="3420" y="10669"/>
                    <a:pt x="2880" y="13249"/>
                  </a:cubicBezTo>
                  <a:cubicBezTo>
                    <a:pt x="2340" y="15830"/>
                    <a:pt x="1980" y="17168"/>
                    <a:pt x="2430" y="17837"/>
                  </a:cubicBezTo>
                  <a:cubicBezTo>
                    <a:pt x="2880" y="18506"/>
                    <a:pt x="4140" y="18506"/>
                    <a:pt x="7020" y="18697"/>
                  </a:cubicBezTo>
                  <a:cubicBezTo>
                    <a:pt x="9900" y="18888"/>
                    <a:pt x="14400" y="19270"/>
                    <a:pt x="17100" y="19748"/>
                  </a:cubicBezTo>
                  <a:cubicBezTo>
                    <a:pt x="19800" y="20226"/>
                    <a:pt x="20700" y="20800"/>
                    <a:pt x="21600" y="21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4" name="Line"/>
            <p:cNvSpPr/>
            <p:nvPr/>
          </p:nvSpPr>
          <p:spPr>
            <a:xfrm>
              <a:off x="3357412" y="5045761"/>
              <a:ext cx="113098" cy="166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4" h="20712" fill="norm" stroke="1" extrusionOk="0">
                  <a:moveTo>
                    <a:pt x="14461" y="3237"/>
                  </a:moveTo>
                  <a:cubicBezTo>
                    <a:pt x="12497" y="2710"/>
                    <a:pt x="10533" y="2183"/>
                    <a:pt x="8570" y="2447"/>
                  </a:cubicBezTo>
                  <a:cubicBezTo>
                    <a:pt x="6606" y="2710"/>
                    <a:pt x="4642" y="3764"/>
                    <a:pt x="2875" y="6398"/>
                  </a:cubicBezTo>
                  <a:cubicBezTo>
                    <a:pt x="1108" y="9032"/>
                    <a:pt x="-463" y="13247"/>
                    <a:pt x="126" y="16276"/>
                  </a:cubicBezTo>
                  <a:cubicBezTo>
                    <a:pt x="715" y="19305"/>
                    <a:pt x="3464" y="21149"/>
                    <a:pt x="7195" y="20622"/>
                  </a:cubicBezTo>
                  <a:cubicBezTo>
                    <a:pt x="10926" y="20095"/>
                    <a:pt x="15639" y="17198"/>
                    <a:pt x="18192" y="14037"/>
                  </a:cubicBezTo>
                  <a:cubicBezTo>
                    <a:pt x="20744" y="10876"/>
                    <a:pt x="21137" y="7451"/>
                    <a:pt x="20941" y="5081"/>
                  </a:cubicBezTo>
                  <a:cubicBezTo>
                    <a:pt x="20744" y="2710"/>
                    <a:pt x="19959" y="1393"/>
                    <a:pt x="18584" y="603"/>
                  </a:cubicBezTo>
                  <a:cubicBezTo>
                    <a:pt x="17210" y="-188"/>
                    <a:pt x="15246" y="-451"/>
                    <a:pt x="13675" y="1393"/>
                  </a:cubicBezTo>
                  <a:cubicBezTo>
                    <a:pt x="12104" y="3237"/>
                    <a:pt x="10926" y="7188"/>
                    <a:pt x="9748" y="111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5" name="Line"/>
            <p:cNvSpPr/>
            <p:nvPr/>
          </p:nvSpPr>
          <p:spPr>
            <a:xfrm>
              <a:off x="3575050" y="5154321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6" name="Line"/>
            <p:cNvSpPr/>
            <p:nvPr/>
          </p:nvSpPr>
          <p:spPr>
            <a:xfrm>
              <a:off x="3668447" y="4995571"/>
              <a:ext cx="147903" cy="221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485" fill="norm" stroke="1" extrusionOk="0">
                  <a:moveTo>
                    <a:pt x="11219" y="0"/>
                  </a:moveTo>
                  <a:cubicBezTo>
                    <a:pt x="8176" y="5143"/>
                    <a:pt x="5134" y="10286"/>
                    <a:pt x="3309" y="13371"/>
                  </a:cubicBezTo>
                  <a:cubicBezTo>
                    <a:pt x="1483" y="16457"/>
                    <a:pt x="875" y="17486"/>
                    <a:pt x="419" y="18514"/>
                  </a:cubicBezTo>
                  <a:cubicBezTo>
                    <a:pt x="-38" y="19543"/>
                    <a:pt x="-342" y="20571"/>
                    <a:pt x="723" y="21086"/>
                  </a:cubicBezTo>
                  <a:cubicBezTo>
                    <a:pt x="1788" y="21600"/>
                    <a:pt x="4221" y="21600"/>
                    <a:pt x="7872" y="21189"/>
                  </a:cubicBezTo>
                  <a:cubicBezTo>
                    <a:pt x="11523" y="20777"/>
                    <a:pt x="16390" y="19954"/>
                    <a:pt x="21258" y="191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7" name="Line"/>
            <p:cNvSpPr/>
            <p:nvPr/>
          </p:nvSpPr>
          <p:spPr>
            <a:xfrm>
              <a:off x="3771899" y="5179721"/>
              <a:ext cx="381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2492"/>
                    <a:pt x="14400" y="4985"/>
                    <a:pt x="10800" y="8585"/>
                  </a:cubicBezTo>
                  <a:cubicBezTo>
                    <a:pt x="7200" y="12185"/>
                    <a:pt x="3600" y="1689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8" name="Line"/>
            <p:cNvSpPr/>
            <p:nvPr/>
          </p:nvSpPr>
          <p:spPr>
            <a:xfrm>
              <a:off x="2302134" y="6102177"/>
              <a:ext cx="124917" cy="231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0" h="20916" fill="norm" stroke="1" extrusionOk="0">
                  <a:moveTo>
                    <a:pt x="14067" y="3287"/>
                  </a:moveTo>
                  <a:cubicBezTo>
                    <a:pt x="14067" y="2331"/>
                    <a:pt x="14067" y="1375"/>
                    <a:pt x="13196" y="802"/>
                  </a:cubicBezTo>
                  <a:cubicBezTo>
                    <a:pt x="12325" y="228"/>
                    <a:pt x="10583" y="37"/>
                    <a:pt x="9364" y="419"/>
                  </a:cubicBezTo>
                  <a:cubicBezTo>
                    <a:pt x="8145" y="802"/>
                    <a:pt x="7448" y="1758"/>
                    <a:pt x="5706" y="4242"/>
                  </a:cubicBezTo>
                  <a:cubicBezTo>
                    <a:pt x="3964" y="6727"/>
                    <a:pt x="1177" y="10742"/>
                    <a:pt x="306" y="13991"/>
                  </a:cubicBezTo>
                  <a:cubicBezTo>
                    <a:pt x="-565" y="17241"/>
                    <a:pt x="480" y="19726"/>
                    <a:pt x="2745" y="20586"/>
                  </a:cubicBezTo>
                  <a:cubicBezTo>
                    <a:pt x="5009" y="21446"/>
                    <a:pt x="8493" y="20681"/>
                    <a:pt x="11803" y="17623"/>
                  </a:cubicBezTo>
                  <a:cubicBezTo>
                    <a:pt x="15112" y="14565"/>
                    <a:pt x="18248" y="9212"/>
                    <a:pt x="19641" y="6058"/>
                  </a:cubicBezTo>
                  <a:cubicBezTo>
                    <a:pt x="21035" y="2904"/>
                    <a:pt x="20687" y="1949"/>
                    <a:pt x="19641" y="1184"/>
                  </a:cubicBezTo>
                  <a:cubicBezTo>
                    <a:pt x="18596" y="419"/>
                    <a:pt x="16854" y="-154"/>
                    <a:pt x="15635" y="37"/>
                  </a:cubicBezTo>
                  <a:cubicBezTo>
                    <a:pt x="14416" y="228"/>
                    <a:pt x="13719" y="1184"/>
                    <a:pt x="13719" y="2427"/>
                  </a:cubicBezTo>
                  <a:cubicBezTo>
                    <a:pt x="13719" y="3669"/>
                    <a:pt x="14416" y="5198"/>
                    <a:pt x="15112" y="67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9" name="Line"/>
            <p:cNvSpPr/>
            <p:nvPr/>
          </p:nvSpPr>
          <p:spPr>
            <a:xfrm>
              <a:off x="2520950" y="6214771"/>
              <a:ext cx="254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0" name="Line"/>
            <p:cNvSpPr/>
            <p:nvPr/>
          </p:nvSpPr>
          <p:spPr>
            <a:xfrm>
              <a:off x="2655308" y="6024271"/>
              <a:ext cx="132342" cy="2418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461" fill="norm" stroke="1" extrusionOk="0">
                  <a:moveTo>
                    <a:pt x="15266" y="0"/>
                  </a:moveTo>
                  <a:cubicBezTo>
                    <a:pt x="11151" y="4696"/>
                    <a:pt x="7037" y="9391"/>
                    <a:pt x="4466" y="12397"/>
                  </a:cubicBezTo>
                  <a:cubicBezTo>
                    <a:pt x="1894" y="15402"/>
                    <a:pt x="866" y="16717"/>
                    <a:pt x="351" y="17843"/>
                  </a:cubicBezTo>
                  <a:cubicBezTo>
                    <a:pt x="-163" y="18970"/>
                    <a:pt x="-163" y="19910"/>
                    <a:pt x="694" y="20567"/>
                  </a:cubicBezTo>
                  <a:cubicBezTo>
                    <a:pt x="1551" y="21224"/>
                    <a:pt x="3266" y="21600"/>
                    <a:pt x="6866" y="21412"/>
                  </a:cubicBezTo>
                  <a:cubicBezTo>
                    <a:pt x="10466" y="21224"/>
                    <a:pt x="15951" y="20473"/>
                    <a:pt x="21437" y="197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1" name="Line"/>
            <p:cNvSpPr/>
            <p:nvPr/>
          </p:nvSpPr>
          <p:spPr>
            <a:xfrm>
              <a:off x="2772687" y="6202071"/>
              <a:ext cx="34014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7" h="21600" fill="norm" stroke="1" extrusionOk="0">
                  <a:moveTo>
                    <a:pt x="20417" y="0"/>
                  </a:moveTo>
                  <a:cubicBezTo>
                    <a:pt x="12793" y="2880"/>
                    <a:pt x="5170" y="5760"/>
                    <a:pt x="1993" y="9360"/>
                  </a:cubicBezTo>
                  <a:cubicBezTo>
                    <a:pt x="-1183" y="12960"/>
                    <a:pt x="88" y="17280"/>
                    <a:pt x="135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2" name="Line"/>
            <p:cNvSpPr/>
            <p:nvPr/>
          </p:nvSpPr>
          <p:spPr>
            <a:xfrm>
              <a:off x="3258145" y="6082877"/>
              <a:ext cx="92918" cy="205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1" h="21008" fill="norm" stroke="1" extrusionOk="0">
                  <a:moveTo>
                    <a:pt x="12825" y="6331"/>
                  </a:moveTo>
                  <a:cubicBezTo>
                    <a:pt x="8505" y="8923"/>
                    <a:pt x="4185" y="11515"/>
                    <a:pt x="2025" y="13459"/>
                  </a:cubicBezTo>
                  <a:cubicBezTo>
                    <a:pt x="-135" y="15403"/>
                    <a:pt x="-135" y="16699"/>
                    <a:pt x="105" y="17887"/>
                  </a:cubicBezTo>
                  <a:cubicBezTo>
                    <a:pt x="345" y="19075"/>
                    <a:pt x="825" y="20155"/>
                    <a:pt x="2265" y="20695"/>
                  </a:cubicBezTo>
                  <a:cubicBezTo>
                    <a:pt x="3705" y="21235"/>
                    <a:pt x="6105" y="21235"/>
                    <a:pt x="9465" y="19399"/>
                  </a:cubicBezTo>
                  <a:cubicBezTo>
                    <a:pt x="12825" y="17563"/>
                    <a:pt x="17145" y="13891"/>
                    <a:pt x="19305" y="10435"/>
                  </a:cubicBezTo>
                  <a:cubicBezTo>
                    <a:pt x="21465" y="6979"/>
                    <a:pt x="21465" y="3739"/>
                    <a:pt x="20265" y="1903"/>
                  </a:cubicBezTo>
                  <a:cubicBezTo>
                    <a:pt x="19065" y="67"/>
                    <a:pt x="16665" y="-365"/>
                    <a:pt x="14505" y="283"/>
                  </a:cubicBezTo>
                  <a:cubicBezTo>
                    <a:pt x="12345" y="931"/>
                    <a:pt x="10425" y="2659"/>
                    <a:pt x="9465" y="4171"/>
                  </a:cubicBezTo>
                  <a:cubicBezTo>
                    <a:pt x="8505" y="5683"/>
                    <a:pt x="8505" y="6979"/>
                    <a:pt x="8505" y="82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3" name="Line"/>
            <p:cNvSpPr/>
            <p:nvPr/>
          </p:nvSpPr>
          <p:spPr>
            <a:xfrm>
              <a:off x="3435350" y="6227471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4" name="Line"/>
            <p:cNvSpPr/>
            <p:nvPr/>
          </p:nvSpPr>
          <p:spPr>
            <a:xfrm>
              <a:off x="3549650" y="6060375"/>
              <a:ext cx="146050" cy="249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0" fill="norm" stroke="1" extrusionOk="0">
                  <a:moveTo>
                    <a:pt x="21600" y="170"/>
                  </a:moveTo>
                  <a:cubicBezTo>
                    <a:pt x="19722" y="-10"/>
                    <a:pt x="17843" y="-190"/>
                    <a:pt x="15652" y="440"/>
                  </a:cubicBezTo>
                  <a:cubicBezTo>
                    <a:pt x="13461" y="1070"/>
                    <a:pt x="10957" y="2510"/>
                    <a:pt x="8765" y="5030"/>
                  </a:cubicBezTo>
                  <a:cubicBezTo>
                    <a:pt x="6574" y="7550"/>
                    <a:pt x="4696" y="11150"/>
                    <a:pt x="3757" y="13490"/>
                  </a:cubicBezTo>
                  <a:cubicBezTo>
                    <a:pt x="2817" y="15830"/>
                    <a:pt x="2817" y="16910"/>
                    <a:pt x="2974" y="17900"/>
                  </a:cubicBezTo>
                  <a:cubicBezTo>
                    <a:pt x="3130" y="18890"/>
                    <a:pt x="3443" y="19790"/>
                    <a:pt x="5009" y="20420"/>
                  </a:cubicBezTo>
                  <a:cubicBezTo>
                    <a:pt x="6574" y="21050"/>
                    <a:pt x="9391" y="21410"/>
                    <a:pt x="11583" y="21140"/>
                  </a:cubicBezTo>
                  <a:cubicBezTo>
                    <a:pt x="13774" y="20870"/>
                    <a:pt x="15339" y="19970"/>
                    <a:pt x="16278" y="19070"/>
                  </a:cubicBezTo>
                  <a:cubicBezTo>
                    <a:pt x="17217" y="18170"/>
                    <a:pt x="17530" y="17270"/>
                    <a:pt x="16904" y="16640"/>
                  </a:cubicBezTo>
                  <a:cubicBezTo>
                    <a:pt x="16278" y="16010"/>
                    <a:pt x="14713" y="15650"/>
                    <a:pt x="11739" y="15740"/>
                  </a:cubicBezTo>
                  <a:cubicBezTo>
                    <a:pt x="8765" y="15830"/>
                    <a:pt x="4383" y="16370"/>
                    <a:pt x="0" y="169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5" name="Line"/>
            <p:cNvSpPr/>
            <p:nvPr/>
          </p:nvSpPr>
          <p:spPr>
            <a:xfrm>
              <a:off x="2366433" y="6922706"/>
              <a:ext cx="146051" cy="170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3" fill="norm" stroke="1" extrusionOk="0">
                  <a:moveTo>
                    <a:pt x="9704" y="1963"/>
                  </a:moveTo>
                  <a:cubicBezTo>
                    <a:pt x="8765" y="922"/>
                    <a:pt x="7826" y="-119"/>
                    <a:pt x="6730" y="11"/>
                  </a:cubicBezTo>
                  <a:cubicBezTo>
                    <a:pt x="5635" y="141"/>
                    <a:pt x="4383" y="1442"/>
                    <a:pt x="2974" y="4175"/>
                  </a:cubicBezTo>
                  <a:cubicBezTo>
                    <a:pt x="1565" y="6908"/>
                    <a:pt x="0" y="11071"/>
                    <a:pt x="0" y="14324"/>
                  </a:cubicBezTo>
                  <a:cubicBezTo>
                    <a:pt x="0" y="17577"/>
                    <a:pt x="1565" y="19920"/>
                    <a:pt x="5009" y="20700"/>
                  </a:cubicBezTo>
                  <a:cubicBezTo>
                    <a:pt x="8452" y="21481"/>
                    <a:pt x="13774" y="20700"/>
                    <a:pt x="17061" y="18358"/>
                  </a:cubicBezTo>
                  <a:cubicBezTo>
                    <a:pt x="20348" y="16016"/>
                    <a:pt x="21600" y="12112"/>
                    <a:pt x="21600" y="8859"/>
                  </a:cubicBezTo>
                  <a:cubicBezTo>
                    <a:pt x="21600" y="5606"/>
                    <a:pt x="20348" y="3004"/>
                    <a:pt x="18783" y="1573"/>
                  </a:cubicBezTo>
                  <a:cubicBezTo>
                    <a:pt x="17217" y="141"/>
                    <a:pt x="15339" y="-119"/>
                    <a:pt x="13304" y="1833"/>
                  </a:cubicBezTo>
                  <a:cubicBezTo>
                    <a:pt x="11270" y="3785"/>
                    <a:pt x="9078" y="7948"/>
                    <a:pt x="6887" y="121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6" name="Line"/>
            <p:cNvSpPr/>
            <p:nvPr/>
          </p:nvSpPr>
          <p:spPr>
            <a:xfrm>
              <a:off x="2647949" y="7046621"/>
              <a:ext cx="12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7" name="Line"/>
            <p:cNvSpPr/>
            <p:nvPr/>
          </p:nvSpPr>
          <p:spPr>
            <a:xfrm>
              <a:off x="2762249" y="6875121"/>
              <a:ext cx="101601" cy="249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3" fill="norm" stroke="1" extrusionOk="0">
                  <a:moveTo>
                    <a:pt x="21600" y="549"/>
                  </a:moveTo>
                  <a:cubicBezTo>
                    <a:pt x="19350" y="186"/>
                    <a:pt x="17100" y="-177"/>
                    <a:pt x="14625" y="95"/>
                  </a:cubicBezTo>
                  <a:cubicBezTo>
                    <a:pt x="12150" y="368"/>
                    <a:pt x="9450" y="1275"/>
                    <a:pt x="6975" y="3181"/>
                  </a:cubicBezTo>
                  <a:cubicBezTo>
                    <a:pt x="4500" y="5087"/>
                    <a:pt x="2250" y="7991"/>
                    <a:pt x="1350" y="10623"/>
                  </a:cubicBezTo>
                  <a:cubicBezTo>
                    <a:pt x="450" y="13255"/>
                    <a:pt x="900" y="15615"/>
                    <a:pt x="2025" y="17248"/>
                  </a:cubicBezTo>
                  <a:cubicBezTo>
                    <a:pt x="3150" y="18882"/>
                    <a:pt x="4950" y="19789"/>
                    <a:pt x="6975" y="20425"/>
                  </a:cubicBezTo>
                  <a:cubicBezTo>
                    <a:pt x="9000" y="21060"/>
                    <a:pt x="11250" y="21423"/>
                    <a:pt x="13500" y="21423"/>
                  </a:cubicBezTo>
                  <a:cubicBezTo>
                    <a:pt x="15750" y="21423"/>
                    <a:pt x="18000" y="21060"/>
                    <a:pt x="19125" y="20334"/>
                  </a:cubicBezTo>
                  <a:cubicBezTo>
                    <a:pt x="20250" y="19608"/>
                    <a:pt x="20250" y="18519"/>
                    <a:pt x="18225" y="17520"/>
                  </a:cubicBezTo>
                  <a:cubicBezTo>
                    <a:pt x="16200" y="16522"/>
                    <a:pt x="12150" y="15615"/>
                    <a:pt x="8775" y="15252"/>
                  </a:cubicBezTo>
                  <a:cubicBezTo>
                    <a:pt x="5400" y="14889"/>
                    <a:pt x="2700" y="15070"/>
                    <a:pt x="0" y="15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8" name="Line"/>
            <p:cNvSpPr/>
            <p:nvPr/>
          </p:nvSpPr>
          <p:spPr>
            <a:xfrm>
              <a:off x="3302512" y="6970478"/>
              <a:ext cx="120139" cy="1585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0745" fill="norm" stroke="1" extrusionOk="0">
                  <a:moveTo>
                    <a:pt x="13316" y="7470"/>
                  </a:moveTo>
                  <a:cubicBezTo>
                    <a:pt x="14061" y="6085"/>
                    <a:pt x="14806" y="4701"/>
                    <a:pt x="15365" y="3316"/>
                  </a:cubicBezTo>
                  <a:cubicBezTo>
                    <a:pt x="15923" y="1931"/>
                    <a:pt x="16296" y="547"/>
                    <a:pt x="15551" y="131"/>
                  </a:cubicBezTo>
                  <a:cubicBezTo>
                    <a:pt x="14806" y="-284"/>
                    <a:pt x="12944" y="270"/>
                    <a:pt x="10337" y="2070"/>
                  </a:cubicBezTo>
                  <a:cubicBezTo>
                    <a:pt x="7730" y="3870"/>
                    <a:pt x="4378" y="6916"/>
                    <a:pt x="2330" y="10239"/>
                  </a:cubicBezTo>
                  <a:cubicBezTo>
                    <a:pt x="282" y="13562"/>
                    <a:pt x="-463" y="17162"/>
                    <a:pt x="282" y="19101"/>
                  </a:cubicBezTo>
                  <a:cubicBezTo>
                    <a:pt x="1027" y="21039"/>
                    <a:pt x="3261" y="21316"/>
                    <a:pt x="6985" y="19654"/>
                  </a:cubicBezTo>
                  <a:cubicBezTo>
                    <a:pt x="10709" y="17993"/>
                    <a:pt x="15923" y="14393"/>
                    <a:pt x="18530" y="11762"/>
                  </a:cubicBezTo>
                  <a:cubicBezTo>
                    <a:pt x="21137" y="9131"/>
                    <a:pt x="21137" y="7470"/>
                    <a:pt x="21137" y="5947"/>
                  </a:cubicBezTo>
                  <a:cubicBezTo>
                    <a:pt x="21137" y="4424"/>
                    <a:pt x="21137" y="3039"/>
                    <a:pt x="19275" y="2485"/>
                  </a:cubicBezTo>
                  <a:cubicBezTo>
                    <a:pt x="17413" y="1931"/>
                    <a:pt x="13689" y="2208"/>
                    <a:pt x="11640" y="3178"/>
                  </a:cubicBezTo>
                  <a:cubicBezTo>
                    <a:pt x="9592" y="4147"/>
                    <a:pt x="9220" y="5808"/>
                    <a:pt x="8847" y="7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9" name="Line"/>
            <p:cNvSpPr/>
            <p:nvPr/>
          </p:nvSpPr>
          <p:spPr>
            <a:xfrm>
              <a:off x="3517900" y="7078371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0" name="Line"/>
            <p:cNvSpPr/>
            <p:nvPr/>
          </p:nvSpPr>
          <p:spPr>
            <a:xfrm>
              <a:off x="3595851" y="6947940"/>
              <a:ext cx="140066" cy="205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1411" fill="norm" stroke="1" extrusionOk="0">
                  <a:moveTo>
                    <a:pt x="8313" y="2340"/>
                  </a:moveTo>
                  <a:cubicBezTo>
                    <a:pt x="6725" y="1679"/>
                    <a:pt x="5137" y="1018"/>
                    <a:pt x="3708" y="1018"/>
                  </a:cubicBezTo>
                  <a:cubicBezTo>
                    <a:pt x="2278" y="1018"/>
                    <a:pt x="1008" y="1679"/>
                    <a:pt x="372" y="2561"/>
                  </a:cubicBezTo>
                  <a:cubicBezTo>
                    <a:pt x="-263" y="3443"/>
                    <a:pt x="-263" y="4545"/>
                    <a:pt x="1802" y="6308"/>
                  </a:cubicBezTo>
                  <a:cubicBezTo>
                    <a:pt x="3866" y="8071"/>
                    <a:pt x="7996" y="10496"/>
                    <a:pt x="10537" y="12810"/>
                  </a:cubicBezTo>
                  <a:cubicBezTo>
                    <a:pt x="13078" y="15124"/>
                    <a:pt x="14031" y="17328"/>
                    <a:pt x="13872" y="18761"/>
                  </a:cubicBezTo>
                  <a:cubicBezTo>
                    <a:pt x="13713" y="20194"/>
                    <a:pt x="12443" y="20855"/>
                    <a:pt x="10537" y="21185"/>
                  </a:cubicBezTo>
                  <a:cubicBezTo>
                    <a:pt x="8631" y="21516"/>
                    <a:pt x="6090" y="21516"/>
                    <a:pt x="4661" y="20965"/>
                  </a:cubicBezTo>
                  <a:cubicBezTo>
                    <a:pt x="3231" y="20414"/>
                    <a:pt x="2913" y="19312"/>
                    <a:pt x="4661" y="17108"/>
                  </a:cubicBezTo>
                  <a:cubicBezTo>
                    <a:pt x="6408" y="14904"/>
                    <a:pt x="10219" y="11598"/>
                    <a:pt x="13237" y="9283"/>
                  </a:cubicBezTo>
                  <a:cubicBezTo>
                    <a:pt x="16255" y="6969"/>
                    <a:pt x="18478" y="5647"/>
                    <a:pt x="19749" y="4324"/>
                  </a:cubicBezTo>
                  <a:cubicBezTo>
                    <a:pt x="21019" y="3002"/>
                    <a:pt x="21337" y="1679"/>
                    <a:pt x="20702" y="908"/>
                  </a:cubicBezTo>
                  <a:cubicBezTo>
                    <a:pt x="20066" y="136"/>
                    <a:pt x="18478" y="-84"/>
                    <a:pt x="15778" y="26"/>
                  </a:cubicBezTo>
                  <a:cubicBezTo>
                    <a:pt x="13078" y="136"/>
                    <a:pt x="9266" y="577"/>
                    <a:pt x="5455" y="10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1" name="Line"/>
            <p:cNvSpPr/>
            <p:nvPr/>
          </p:nvSpPr>
          <p:spPr>
            <a:xfrm>
              <a:off x="2275455" y="7766604"/>
              <a:ext cx="172122" cy="225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4" h="20524" fill="norm" stroke="1" extrusionOk="0">
                  <a:moveTo>
                    <a:pt x="19562" y="3828"/>
                  </a:moveTo>
                  <a:cubicBezTo>
                    <a:pt x="17021" y="3442"/>
                    <a:pt x="14480" y="3056"/>
                    <a:pt x="11303" y="4021"/>
                  </a:cubicBezTo>
                  <a:cubicBezTo>
                    <a:pt x="8127" y="4985"/>
                    <a:pt x="4315" y="7299"/>
                    <a:pt x="2155" y="9999"/>
                  </a:cubicBezTo>
                  <a:cubicBezTo>
                    <a:pt x="-5" y="12699"/>
                    <a:pt x="-513" y="15785"/>
                    <a:pt x="503" y="17906"/>
                  </a:cubicBezTo>
                  <a:cubicBezTo>
                    <a:pt x="1520" y="20028"/>
                    <a:pt x="4061" y="21185"/>
                    <a:pt x="7492" y="20124"/>
                  </a:cubicBezTo>
                  <a:cubicBezTo>
                    <a:pt x="10922" y="19064"/>
                    <a:pt x="15242" y="15785"/>
                    <a:pt x="17783" y="12314"/>
                  </a:cubicBezTo>
                  <a:cubicBezTo>
                    <a:pt x="20325" y="8842"/>
                    <a:pt x="21087" y="5178"/>
                    <a:pt x="20452" y="2864"/>
                  </a:cubicBezTo>
                  <a:cubicBezTo>
                    <a:pt x="19816" y="549"/>
                    <a:pt x="17783" y="-415"/>
                    <a:pt x="15623" y="164"/>
                  </a:cubicBezTo>
                  <a:cubicBezTo>
                    <a:pt x="13463" y="742"/>
                    <a:pt x="11176" y="2864"/>
                    <a:pt x="8889" y="4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2" name="Line"/>
            <p:cNvSpPr/>
            <p:nvPr/>
          </p:nvSpPr>
          <p:spPr>
            <a:xfrm>
              <a:off x="2556056" y="7916571"/>
              <a:ext cx="15695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3818" y="21600"/>
                  </a:moveTo>
                  <a:cubicBezTo>
                    <a:pt x="1118" y="17280"/>
                    <a:pt x="-1582" y="12960"/>
                    <a:pt x="1118" y="9360"/>
                  </a:cubicBezTo>
                  <a:cubicBezTo>
                    <a:pt x="3818" y="5760"/>
                    <a:pt x="11918" y="2880"/>
                    <a:pt x="2001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3" name="Line"/>
            <p:cNvSpPr/>
            <p:nvPr/>
          </p:nvSpPr>
          <p:spPr>
            <a:xfrm>
              <a:off x="2648942" y="7796771"/>
              <a:ext cx="166225" cy="257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3" h="21387" fill="norm" stroke="1" extrusionOk="0">
                  <a:moveTo>
                    <a:pt x="8783" y="983"/>
                  </a:moveTo>
                  <a:cubicBezTo>
                    <a:pt x="7433" y="631"/>
                    <a:pt x="6083" y="280"/>
                    <a:pt x="4463" y="105"/>
                  </a:cubicBezTo>
                  <a:cubicBezTo>
                    <a:pt x="2843" y="-71"/>
                    <a:pt x="953" y="-71"/>
                    <a:pt x="278" y="456"/>
                  </a:cubicBezTo>
                  <a:cubicBezTo>
                    <a:pt x="-397" y="983"/>
                    <a:pt x="143" y="2036"/>
                    <a:pt x="2033" y="3705"/>
                  </a:cubicBezTo>
                  <a:cubicBezTo>
                    <a:pt x="3923" y="5373"/>
                    <a:pt x="7163" y="7656"/>
                    <a:pt x="9458" y="10114"/>
                  </a:cubicBezTo>
                  <a:cubicBezTo>
                    <a:pt x="11753" y="12573"/>
                    <a:pt x="13103" y="15207"/>
                    <a:pt x="12833" y="17139"/>
                  </a:cubicBezTo>
                  <a:cubicBezTo>
                    <a:pt x="12563" y="19070"/>
                    <a:pt x="10673" y="20300"/>
                    <a:pt x="8918" y="20914"/>
                  </a:cubicBezTo>
                  <a:cubicBezTo>
                    <a:pt x="7163" y="21529"/>
                    <a:pt x="5543" y="21529"/>
                    <a:pt x="4598" y="21002"/>
                  </a:cubicBezTo>
                  <a:cubicBezTo>
                    <a:pt x="3653" y="20475"/>
                    <a:pt x="3383" y="19422"/>
                    <a:pt x="4463" y="17841"/>
                  </a:cubicBezTo>
                  <a:cubicBezTo>
                    <a:pt x="5543" y="16261"/>
                    <a:pt x="7973" y="14153"/>
                    <a:pt x="10808" y="11870"/>
                  </a:cubicBezTo>
                  <a:cubicBezTo>
                    <a:pt x="13643" y="9588"/>
                    <a:pt x="16883" y="7129"/>
                    <a:pt x="18773" y="5461"/>
                  </a:cubicBezTo>
                  <a:cubicBezTo>
                    <a:pt x="20663" y="3792"/>
                    <a:pt x="21203" y="2914"/>
                    <a:pt x="21203" y="2036"/>
                  </a:cubicBezTo>
                  <a:cubicBezTo>
                    <a:pt x="21203" y="1158"/>
                    <a:pt x="20663" y="280"/>
                    <a:pt x="19178" y="105"/>
                  </a:cubicBezTo>
                  <a:cubicBezTo>
                    <a:pt x="17693" y="-71"/>
                    <a:pt x="15263" y="456"/>
                    <a:pt x="12833" y="9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4" name="Line"/>
            <p:cNvSpPr/>
            <p:nvPr/>
          </p:nvSpPr>
          <p:spPr>
            <a:xfrm>
              <a:off x="3289300" y="7743321"/>
              <a:ext cx="59267" cy="243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6" fill="norm" stroke="1" extrusionOk="0">
                  <a:moveTo>
                    <a:pt x="0" y="2393"/>
                  </a:moveTo>
                  <a:cubicBezTo>
                    <a:pt x="2314" y="1648"/>
                    <a:pt x="4629" y="903"/>
                    <a:pt x="7714" y="438"/>
                  </a:cubicBezTo>
                  <a:cubicBezTo>
                    <a:pt x="10800" y="-28"/>
                    <a:pt x="14657" y="-214"/>
                    <a:pt x="17357" y="345"/>
                  </a:cubicBezTo>
                  <a:cubicBezTo>
                    <a:pt x="20057" y="903"/>
                    <a:pt x="21600" y="2207"/>
                    <a:pt x="21600" y="5838"/>
                  </a:cubicBezTo>
                  <a:cubicBezTo>
                    <a:pt x="21600" y="9469"/>
                    <a:pt x="20057" y="15427"/>
                    <a:pt x="18514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5" name="Line"/>
            <p:cNvSpPr/>
            <p:nvPr/>
          </p:nvSpPr>
          <p:spPr>
            <a:xfrm>
              <a:off x="4933950" y="2582571"/>
              <a:ext cx="107950" cy="558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118" y="982"/>
                    <a:pt x="4235" y="1964"/>
                    <a:pt x="6353" y="3764"/>
                  </a:cubicBezTo>
                  <a:cubicBezTo>
                    <a:pt x="8471" y="5564"/>
                    <a:pt x="10588" y="8182"/>
                    <a:pt x="12494" y="10759"/>
                  </a:cubicBezTo>
                  <a:cubicBezTo>
                    <a:pt x="14400" y="13336"/>
                    <a:pt x="16094" y="15873"/>
                    <a:pt x="17576" y="17673"/>
                  </a:cubicBezTo>
                  <a:cubicBezTo>
                    <a:pt x="19059" y="19473"/>
                    <a:pt x="20329" y="2053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6" name="Line"/>
            <p:cNvSpPr/>
            <p:nvPr/>
          </p:nvSpPr>
          <p:spPr>
            <a:xfrm>
              <a:off x="4921249" y="3033421"/>
              <a:ext cx="133351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0"/>
                  </a:moveTo>
                  <a:cubicBezTo>
                    <a:pt x="3429" y="7624"/>
                    <a:pt x="6857" y="15247"/>
                    <a:pt x="10457" y="18424"/>
                  </a:cubicBezTo>
                  <a:cubicBezTo>
                    <a:pt x="14057" y="21600"/>
                    <a:pt x="17829" y="20329"/>
                    <a:pt x="21600" y="19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7" name="Line"/>
            <p:cNvSpPr/>
            <p:nvPr/>
          </p:nvSpPr>
          <p:spPr>
            <a:xfrm>
              <a:off x="5022850" y="3027071"/>
              <a:ext cx="10160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8" name="Line"/>
            <p:cNvSpPr/>
            <p:nvPr/>
          </p:nvSpPr>
          <p:spPr>
            <a:xfrm>
              <a:off x="1117600" y="4367833"/>
              <a:ext cx="739021" cy="973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127" fill="norm" stroke="1" extrusionOk="0">
                  <a:moveTo>
                    <a:pt x="0" y="14968"/>
                  </a:moveTo>
                  <a:cubicBezTo>
                    <a:pt x="2160" y="14049"/>
                    <a:pt x="4320" y="13130"/>
                    <a:pt x="6665" y="11291"/>
                  </a:cubicBezTo>
                  <a:cubicBezTo>
                    <a:pt x="9010" y="9453"/>
                    <a:pt x="11541" y="6696"/>
                    <a:pt x="13917" y="4628"/>
                  </a:cubicBezTo>
                  <a:cubicBezTo>
                    <a:pt x="16293" y="2559"/>
                    <a:pt x="18514" y="1181"/>
                    <a:pt x="19810" y="491"/>
                  </a:cubicBezTo>
                  <a:cubicBezTo>
                    <a:pt x="21106" y="-198"/>
                    <a:pt x="21477" y="-198"/>
                    <a:pt x="21538" y="721"/>
                  </a:cubicBezTo>
                  <a:cubicBezTo>
                    <a:pt x="21600" y="1640"/>
                    <a:pt x="21353" y="3479"/>
                    <a:pt x="20366" y="5547"/>
                  </a:cubicBezTo>
                  <a:cubicBezTo>
                    <a:pt x="19378" y="7615"/>
                    <a:pt x="17650" y="9913"/>
                    <a:pt x="15799" y="11981"/>
                  </a:cubicBezTo>
                  <a:cubicBezTo>
                    <a:pt x="13947" y="14049"/>
                    <a:pt x="11973" y="15887"/>
                    <a:pt x="10090" y="17266"/>
                  </a:cubicBezTo>
                  <a:cubicBezTo>
                    <a:pt x="8208" y="18645"/>
                    <a:pt x="6418" y="19564"/>
                    <a:pt x="5246" y="20253"/>
                  </a:cubicBezTo>
                  <a:cubicBezTo>
                    <a:pt x="4073" y="20942"/>
                    <a:pt x="3518" y="21402"/>
                    <a:pt x="3487" y="20942"/>
                  </a:cubicBezTo>
                  <a:cubicBezTo>
                    <a:pt x="3456" y="20483"/>
                    <a:pt x="3950" y="19104"/>
                    <a:pt x="5091" y="17036"/>
                  </a:cubicBezTo>
                  <a:cubicBezTo>
                    <a:pt x="6233" y="14968"/>
                    <a:pt x="8023" y="12211"/>
                    <a:pt x="9442" y="10142"/>
                  </a:cubicBezTo>
                  <a:cubicBezTo>
                    <a:pt x="10862" y="8074"/>
                    <a:pt x="11911" y="6696"/>
                    <a:pt x="12590" y="5776"/>
                  </a:cubicBezTo>
                  <a:cubicBezTo>
                    <a:pt x="13269" y="4857"/>
                    <a:pt x="13577" y="4398"/>
                    <a:pt x="13515" y="4398"/>
                  </a:cubicBezTo>
                  <a:cubicBezTo>
                    <a:pt x="13454" y="4398"/>
                    <a:pt x="13022" y="4857"/>
                    <a:pt x="12127" y="5776"/>
                  </a:cubicBezTo>
                  <a:cubicBezTo>
                    <a:pt x="11232" y="6696"/>
                    <a:pt x="9874" y="8074"/>
                    <a:pt x="8979" y="9223"/>
                  </a:cubicBezTo>
                  <a:cubicBezTo>
                    <a:pt x="8085" y="10372"/>
                    <a:pt x="7653" y="11291"/>
                    <a:pt x="7344" y="12670"/>
                  </a:cubicBezTo>
                  <a:cubicBezTo>
                    <a:pt x="7035" y="14049"/>
                    <a:pt x="6850" y="15887"/>
                    <a:pt x="6974" y="17036"/>
                  </a:cubicBezTo>
                  <a:cubicBezTo>
                    <a:pt x="7097" y="18185"/>
                    <a:pt x="7529" y="18645"/>
                    <a:pt x="8640" y="17955"/>
                  </a:cubicBezTo>
                  <a:cubicBezTo>
                    <a:pt x="9751" y="17266"/>
                    <a:pt x="11541" y="15428"/>
                    <a:pt x="12775" y="13819"/>
                  </a:cubicBezTo>
                  <a:cubicBezTo>
                    <a:pt x="14009" y="12211"/>
                    <a:pt x="14688" y="10832"/>
                    <a:pt x="15367" y="9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9" name="Line"/>
            <p:cNvSpPr/>
            <p:nvPr/>
          </p:nvSpPr>
          <p:spPr>
            <a:xfrm>
              <a:off x="2285999" y="4417721"/>
              <a:ext cx="461435" cy="81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7" fill="norm" stroke="1" extrusionOk="0">
                  <a:moveTo>
                    <a:pt x="0" y="18277"/>
                  </a:moveTo>
                  <a:cubicBezTo>
                    <a:pt x="2774" y="13846"/>
                    <a:pt x="5549" y="9415"/>
                    <a:pt x="8620" y="6646"/>
                  </a:cubicBezTo>
                  <a:cubicBezTo>
                    <a:pt x="11692" y="3877"/>
                    <a:pt x="15061" y="2769"/>
                    <a:pt x="17042" y="1938"/>
                  </a:cubicBezTo>
                  <a:cubicBezTo>
                    <a:pt x="19024" y="1108"/>
                    <a:pt x="19618" y="554"/>
                    <a:pt x="20262" y="277"/>
                  </a:cubicBezTo>
                  <a:cubicBezTo>
                    <a:pt x="20906" y="0"/>
                    <a:pt x="21600" y="0"/>
                    <a:pt x="21600" y="0"/>
                  </a:cubicBezTo>
                  <a:cubicBezTo>
                    <a:pt x="21600" y="0"/>
                    <a:pt x="20906" y="0"/>
                    <a:pt x="18925" y="1662"/>
                  </a:cubicBezTo>
                  <a:cubicBezTo>
                    <a:pt x="16943" y="3323"/>
                    <a:pt x="13673" y="6646"/>
                    <a:pt x="10899" y="9692"/>
                  </a:cubicBezTo>
                  <a:cubicBezTo>
                    <a:pt x="8125" y="12738"/>
                    <a:pt x="5846" y="15508"/>
                    <a:pt x="4310" y="17446"/>
                  </a:cubicBezTo>
                  <a:cubicBezTo>
                    <a:pt x="2774" y="19385"/>
                    <a:pt x="1982" y="20492"/>
                    <a:pt x="1982" y="21046"/>
                  </a:cubicBezTo>
                  <a:cubicBezTo>
                    <a:pt x="1982" y="21600"/>
                    <a:pt x="2774" y="21600"/>
                    <a:pt x="4905" y="19938"/>
                  </a:cubicBezTo>
                  <a:cubicBezTo>
                    <a:pt x="7035" y="18277"/>
                    <a:pt x="10503" y="14954"/>
                    <a:pt x="13178" y="12462"/>
                  </a:cubicBezTo>
                  <a:cubicBezTo>
                    <a:pt x="15853" y="9969"/>
                    <a:pt x="17736" y="8308"/>
                    <a:pt x="19618" y="66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0" name="Line"/>
            <p:cNvSpPr/>
            <p:nvPr/>
          </p:nvSpPr>
          <p:spPr>
            <a:xfrm>
              <a:off x="4767073" y="4103083"/>
              <a:ext cx="141478" cy="225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0948" fill="norm" stroke="1" extrusionOk="0">
                  <a:moveTo>
                    <a:pt x="21231" y="912"/>
                  </a:moveTo>
                  <a:cubicBezTo>
                    <a:pt x="19960" y="323"/>
                    <a:pt x="18690" y="-266"/>
                    <a:pt x="15990" y="127"/>
                  </a:cubicBezTo>
                  <a:cubicBezTo>
                    <a:pt x="13290" y="519"/>
                    <a:pt x="9160" y="1894"/>
                    <a:pt x="6143" y="4938"/>
                  </a:cubicBezTo>
                  <a:cubicBezTo>
                    <a:pt x="3125" y="7981"/>
                    <a:pt x="1219" y="12694"/>
                    <a:pt x="425" y="15639"/>
                  </a:cubicBezTo>
                  <a:cubicBezTo>
                    <a:pt x="-369" y="18585"/>
                    <a:pt x="-51" y="19763"/>
                    <a:pt x="1378" y="20450"/>
                  </a:cubicBezTo>
                  <a:cubicBezTo>
                    <a:pt x="2807" y="21138"/>
                    <a:pt x="5349" y="21334"/>
                    <a:pt x="8525" y="19567"/>
                  </a:cubicBezTo>
                  <a:cubicBezTo>
                    <a:pt x="11702" y="17799"/>
                    <a:pt x="15513" y="14069"/>
                    <a:pt x="17578" y="11221"/>
                  </a:cubicBezTo>
                  <a:cubicBezTo>
                    <a:pt x="19643" y="8374"/>
                    <a:pt x="19960" y="6410"/>
                    <a:pt x="19960" y="4938"/>
                  </a:cubicBezTo>
                  <a:cubicBezTo>
                    <a:pt x="19960" y="3465"/>
                    <a:pt x="19643" y="2483"/>
                    <a:pt x="18690" y="1894"/>
                  </a:cubicBezTo>
                  <a:cubicBezTo>
                    <a:pt x="17737" y="1305"/>
                    <a:pt x="16149" y="1109"/>
                    <a:pt x="14719" y="1305"/>
                  </a:cubicBezTo>
                  <a:cubicBezTo>
                    <a:pt x="13290" y="1501"/>
                    <a:pt x="12019" y="2090"/>
                    <a:pt x="10749" y="26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1" name="Line"/>
            <p:cNvSpPr/>
            <p:nvPr/>
          </p:nvSpPr>
          <p:spPr>
            <a:xfrm>
              <a:off x="5010150" y="4265321"/>
              <a:ext cx="254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2" name="Line"/>
            <p:cNvSpPr/>
            <p:nvPr/>
          </p:nvSpPr>
          <p:spPr>
            <a:xfrm>
              <a:off x="5143499" y="4038427"/>
              <a:ext cx="292101" cy="282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9" fill="norm" stroke="1" extrusionOk="0">
                  <a:moveTo>
                    <a:pt x="0" y="3231"/>
                  </a:moveTo>
                  <a:cubicBezTo>
                    <a:pt x="0" y="2431"/>
                    <a:pt x="0" y="1631"/>
                    <a:pt x="548" y="991"/>
                  </a:cubicBezTo>
                  <a:cubicBezTo>
                    <a:pt x="1096" y="351"/>
                    <a:pt x="2191" y="-129"/>
                    <a:pt x="3522" y="31"/>
                  </a:cubicBezTo>
                  <a:cubicBezTo>
                    <a:pt x="4852" y="191"/>
                    <a:pt x="6417" y="991"/>
                    <a:pt x="7122" y="2671"/>
                  </a:cubicBezTo>
                  <a:cubicBezTo>
                    <a:pt x="7826" y="4351"/>
                    <a:pt x="7670" y="6911"/>
                    <a:pt x="6809" y="9711"/>
                  </a:cubicBezTo>
                  <a:cubicBezTo>
                    <a:pt x="5948" y="12511"/>
                    <a:pt x="4383" y="15551"/>
                    <a:pt x="3443" y="17551"/>
                  </a:cubicBezTo>
                  <a:cubicBezTo>
                    <a:pt x="2504" y="19551"/>
                    <a:pt x="2191" y="20511"/>
                    <a:pt x="2426" y="20991"/>
                  </a:cubicBezTo>
                  <a:cubicBezTo>
                    <a:pt x="2661" y="21471"/>
                    <a:pt x="3443" y="21471"/>
                    <a:pt x="6730" y="21231"/>
                  </a:cubicBezTo>
                  <a:cubicBezTo>
                    <a:pt x="10017" y="20991"/>
                    <a:pt x="15809" y="20511"/>
                    <a:pt x="21600" y="200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3" name="Line"/>
            <p:cNvSpPr/>
            <p:nvPr/>
          </p:nvSpPr>
          <p:spPr>
            <a:xfrm>
              <a:off x="1219199" y="5370726"/>
              <a:ext cx="515480" cy="31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9" h="21256" fill="norm" stroke="1" extrusionOk="0">
                  <a:moveTo>
                    <a:pt x="0" y="21256"/>
                  </a:moveTo>
                  <a:cubicBezTo>
                    <a:pt x="3718" y="14056"/>
                    <a:pt x="7436" y="6856"/>
                    <a:pt x="10889" y="3256"/>
                  </a:cubicBezTo>
                  <a:cubicBezTo>
                    <a:pt x="14341" y="-344"/>
                    <a:pt x="17528" y="-344"/>
                    <a:pt x="19343" y="376"/>
                  </a:cubicBezTo>
                  <a:cubicBezTo>
                    <a:pt x="21157" y="1096"/>
                    <a:pt x="21600" y="2536"/>
                    <a:pt x="21556" y="4696"/>
                  </a:cubicBezTo>
                  <a:cubicBezTo>
                    <a:pt x="21511" y="6856"/>
                    <a:pt x="20980" y="9736"/>
                    <a:pt x="20449" y="126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4" name="Line"/>
            <p:cNvSpPr/>
            <p:nvPr/>
          </p:nvSpPr>
          <p:spPr>
            <a:xfrm>
              <a:off x="1316217" y="5385814"/>
              <a:ext cx="379234" cy="28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034" fill="norm" stroke="1" extrusionOk="0">
                  <a:moveTo>
                    <a:pt x="974" y="21034"/>
                  </a:moveTo>
                  <a:cubicBezTo>
                    <a:pt x="378" y="21034"/>
                    <a:pt x="-219" y="21034"/>
                    <a:pt x="79" y="18720"/>
                  </a:cubicBezTo>
                  <a:cubicBezTo>
                    <a:pt x="378" y="16405"/>
                    <a:pt x="1571" y="11777"/>
                    <a:pt x="4495" y="7920"/>
                  </a:cubicBezTo>
                  <a:cubicBezTo>
                    <a:pt x="7419" y="4063"/>
                    <a:pt x="12073" y="977"/>
                    <a:pt x="15175" y="205"/>
                  </a:cubicBezTo>
                  <a:cubicBezTo>
                    <a:pt x="18278" y="-566"/>
                    <a:pt x="19830" y="977"/>
                    <a:pt x="21381" y="2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5" name="Line"/>
            <p:cNvSpPr/>
            <p:nvPr/>
          </p:nvSpPr>
          <p:spPr>
            <a:xfrm>
              <a:off x="2298700" y="5403433"/>
              <a:ext cx="438150" cy="556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1782"/>
                  </a:moveTo>
                  <a:cubicBezTo>
                    <a:pt x="3548" y="239"/>
                    <a:pt x="7096" y="-1304"/>
                    <a:pt x="10696" y="1782"/>
                  </a:cubicBezTo>
                  <a:cubicBezTo>
                    <a:pt x="14296" y="4867"/>
                    <a:pt x="17948" y="12582"/>
                    <a:pt x="21600" y="202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6" name="Line"/>
            <p:cNvSpPr/>
            <p:nvPr/>
          </p:nvSpPr>
          <p:spPr>
            <a:xfrm>
              <a:off x="2317750" y="5516271"/>
              <a:ext cx="412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0"/>
                    <a:pt x="7754" y="0"/>
                    <a:pt x="11354" y="3600"/>
                  </a:cubicBezTo>
                  <a:cubicBezTo>
                    <a:pt x="14954" y="7200"/>
                    <a:pt x="18277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7" name="Line"/>
            <p:cNvSpPr/>
            <p:nvPr/>
          </p:nvSpPr>
          <p:spPr>
            <a:xfrm>
              <a:off x="4807025" y="5068047"/>
              <a:ext cx="158948" cy="217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5" h="20906" fill="norm" stroke="1" extrusionOk="0">
                  <a:moveTo>
                    <a:pt x="14944" y="3415"/>
                  </a:moveTo>
                  <a:cubicBezTo>
                    <a:pt x="13559" y="2804"/>
                    <a:pt x="12174" y="2192"/>
                    <a:pt x="10790" y="2192"/>
                  </a:cubicBezTo>
                  <a:cubicBezTo>
                    <a:pt x="9405" y="2192"/>
                    <a:pt x="8021" y="2804"/>
                    <a:pt x="5944" y="5147"/>
                  </a:cubicBezTo>
                  <a:cubicBezTo>
                    <a:pt x="3867" y="7490"/>
                    <a:pt x="1098" y="11566"/>
                    <a:pt x="267" y="14724"/>
                  </a:cubicBezTo>
                  <a:cubicBezTo>
                    <a:pt x="-564" y="17883"/>
                    <a:pt x="544" y="20124"/>
                    <a:pt x="3590" y="20736"/>
                  </a:cubicBezTo>
                  <a:cubicBezTo>
                    <a:pt x="6636" y="21347"/>
                    <a:pt x="11621" y="20328"/>
                    <a:pt x="15082" y="17475"/>
                  </a:cubicBezTo>
                  <a:cubicBezTo>
                    <a:pt x="18544" y="14622"/>
                    <a:pt x="20482" y="9936"/>
                    <a:pt x="20759" y="6675"/>
                  </a:cubicBezTo>
                  <a:cubicBezTo>
                    <a:pt x="21036" y="3415"/>
                    <a:pt x="19651" y="1581"/>
                    <a:pt x="18267" y="664"/>
                  </a:cubicBezTo>
                  <a:cubicBezTo>
                    <a:pt x="16882" y="-253"/>
                    <a:pt x="15498" y="-253"/>
                    <a:pt x="14390" y="868"/>
                  </a:cubicBezTo>
                  <a:cubicBezTo>
                    <a:pt x="13282" y="1989"/>
                    <a:pt x="12451" y="4230"/>
                    <a:pt x="11621" y="64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8" name="Line"/>
            <p:cNvSpPr/>
            <p:nvPr/>
          </p:nvSpPr>
          <p:spPr>
            <a:xfrm>
              <a:off x="5092700" y="5192421"/>
              <a:ext cx="31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9" name="Line"/>
            <p:cNvSpPr/>
            <p:nvPr/>
          </p:nvSpPr>
          <p:spPr>
            <a:xfrm>
              <a:off x="5308599" y="5033671"/>
              <a:ext cx="6351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3832"/>
                    <a:pt x="14400" y="7665"/>
                    <a:pt x="18000" y="11265"/>
                  </a:cubicBezTo>
                  <a:cubicBezTo>
                    <a:pt x="21600" y="14865"/>
                    <a:pt x="21600" y="1823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0" name="Line"/>
            <p:cNvSpPr/>
            <p:nvPr/>
          </p:nvSpPr>
          <p:spPr>
            <a:xfrm>
              <a:off x="4959085" y="6100471"/>
              <a:ext cx="201671" cy="256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8" h="21122" fill="norm" stroke="1" extrusionOk="0">
                  <a:moveTo>
                    <a:pt x="7882" y="3658"/>
                  </a:moveTo>
                  <a:cubicBezTo>
                    <a:pt x="8318" y="2787"/>
                    <a:pt x="8754" y="1916"/>
                    <a:pt x="8536" y="1219"/>
                  </a:cubicBezTo>
                  <a:cubicBezTo>
                    <a:pt x="8318" y="523"/>
                    <a:pt x="7445" y="0"/>
                    <a:pt x="6464" y="0"/>
                  </a:cubicBezTo>
                  <a:cubicBezTo>
                    <a:pt x="5482" y="0"/>
                    <a:pt x="4391" y="523"/>
                    <a:pt x="3082" y="3048"/>
                  </a:cubicBezTo>
                  <a:cubicBezTo>
                    <a:pt x="1773" y="5574"/>
                    <a:pt x="245" y="10103"/>
                    <a:pt x="27" y="13587"/>
                  </a:cubicBezTo>
                  <a:cubicBezTo>
                    <a:pt x="-191" y="17071"/>
                    <a:pt x="900" y="19510"/>
                    <a:pt x="3300" y="20555"/>
                  </a:cubicBezTo>
                  <a:cubicBezTo>
                    <a:pt x="5700" y="21600"/>
                    <a:pt x="9409" y="21252"/>
                    <a:pt x="12900" y="19074"/>
                  </a:cubicBezTo>
                  <a:cubicBezTo>
                    <a:pt x="16391" y="16897"/>
                    <a:pt x="19664" y="12890"/>
                    <a:pt x="20536" y="9406"/>
                  </a:cubicBezTo>
                  <a:cubicBezTo>
                    <a:pt x="21409" y="5923"/>
                    <a:pt x="19882" y="2961"/>
                    <a:pt x="17918" y="1481"/>
                  </a:cubicBezTo>
                  <a:cubicBezTo>
                    <a:pt x="15954" y="0"/>
                    <a:pt x="13554" y="0"/>
                    <a:pt x="11700" y="610"/>
                  </a:cubicBezTo>
                  <a:cubicBezTo>
                    <a:pt x="9845" y="1219"/>
                    <a:pt x="8536" y="2439"/>
                    <a:pt x="7227" y="36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1" name="Line"/>
            <p:cNvSpPr/>
            <p:nvPr/>
          </p:nvSpPr>
          <p:spPr>
            <a:xfrm>
              <a:off x="4835012" y="6934413"/>
              <a:ext cx="130759" cy="191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7" h="20765" fill="norm" stroke="1" extrusionOk="0">
                  <a:moveTo>
                    <a:pt x="14316" y="4599"/>
                  </a:moveTo>
                  <a:cubicBezTo>
                    <a:pt x="13661" y="2990"/>
                    <a:pt x="13006" y="1382"/>
                    <a:pt x="11861" y="577"/>
                  </a:cubicBezTo>
                  <a:cubicBezTo>
                    <a:pt x="10716" y="-227"/>
                    <a:pt x="9079" y="-227"/>
                    <a:pt x="7116" y="807"/>
                  </a:cubicBezTo>
                  <a:cubicBezTo>
                    <a:pt x="5152" y="1841"/>
                    <a:pt x="2861" y="3909"/>
                    <a:pt x="1388" y="7126"/>
                  </a:cubicBezTo>
                  <a:cubicBezTo>
                    <a:pt x="-84" y="10343"/>
                    <a:pt x="-739" y="14709"/>
                    <a:pt x="1225" y="17467"/>
                  </a:cubicBezTo>
                  <a:cubicBezTo>
                    <a:pt x="3188" y="20224"/>
                    <a:pt x="7770" y="21373"/>
                    <a:pt x="11697" y="20454"/>
                  </a:cubicBezTo>
                  <a:cubicBezTo>
                    <a:pt x="15625" y="19535"/>
                    <a:pt x="18897" y="16547"/>
                    <a:pt x="19879" y="13216"/>
                  </a:cubicBezTo>
                  <a:cubicBezTo>
                    <a:pt x="20861" y="9884"/>
                    <a:pt x="19552" y="6207"/>
                    <a:pt x="17916" y="4254"/>
                  </a:cubicBezTo>
                  <a:cubicBezTo>
                    <a:pt x="16279" y="2301"/>
                    <a:pt x="14316" y="2071"/>
                    <a:pt x="12352" y="3220"/>
                  </a:cubicBezTo>
                  <a:cubicBezTo>
                    <a:pt x="10388" y="4369"/>
                    <a:pt x="8425" y="6896"/>
                    <a:pt x="6461" y="9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2" name="Line"/>
            <p:cNvSpPr/>
            <p:nvPr/>
          </p:nvSpPr>
          <p:spPr>
            <a:xfrm>
              <a:off x="5067300" y="7059321"/>
              <a:ext cx="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3" name="Line"/>
            <p:cNvSpPr/>
            <p:nvPr/>
          </p:nvSpPr>
          <p:spPr>
            <a:xfrm>
              <a:off x="5283200" y="6862471"/>
              <a:ext cx="3175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4267"/>
                    <a:pt x="10080" y="8533"/>
                    <a:pt x="6480" y="12133"/>
                  </a:cubicBezTo>
                  <a:cubicBezTo>
                    <a:pt x="2880" y="15733"/>
                    <a:pt x="1440" y="186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4" name="Line"/>
            <p:cNvSpPr/>
            <p:nvPr/>
          </p:nvSpPr>
          <p:spPr>
            <a:xfrm>
              <a:off x="4946292" y="7813995"/>
              <a:ext cx="220416" cy="213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3" h="20566" fill="norm" stroke="1" extrusionOk="0">
                  <a:moveTo>
                    <a:pt x="11604" y="7429"/>
                  </a:moveTo>
                  <a:cubicBezTo>
                    <a:pt x="11604" y="6411"/>
                    <a:pt x="11604" y="5392"/>
                    <a:pt x="11507" y="4067"/>
                  </a:cubicBezTo>
                  <a:cubicBezTo>
                    <a:pt x="11411" y="2743"/>
                    <a:pt x="11218" y="1112"/>
                    <a:pt x="10640" y="399"/>
                  </a:cubicBezTo>
                  <a:cubicBezTo>
                    <a:pt x="10061" y="-314"/>
                    <a:pt x="9097" y="-110"/>
                    <a:pt x="7457" y="1316"/>
                  </a:cubicBezTo>
                  <a:cubicBezTo>
                    <a:pt x="5818" y="2743"/>
                    <a:pt x="3504" y="5392"/>
                    <a:pt x="1865" y="8652"/>
                  </a:cubicBezTo>
                  <a:cubicBezTo>
                    <a:pt x="225" y="11912"/>
                    <a:pt x="-739" y="15784"/>
                    <a:pt x="707" y="18128"/>
                  </a:cubicBezTo>
                  <a:cubicBezTo>
                    <a:pt x="2154" y="20471"/>
                    <a:pt x="6011" y="21286"/>
                    <a:pt x="9965" y="19860"/>
                  </a:cubicBezTo>
                  <a:cubicBezTo>
                    <a:pt x="13918" y="18433"/>
                    <a:pt x="17968" y="14765"/>
                    <a:pt x="19415" y="11199"/>
                  </a:cubicBezTo>
                  <a:cubicBezTo>
                    <a:pt x="20861" y="7633"/>
                    <a:pt x="19704" y="4169"/>
                    <a:pt x="18354" y="2335"/>
                  </a:cubicBezTo>
                  <a:cubicBezTo>
                    <a:pt x="17004" y="501"/>
                    <a:pt x="15461" y="297"/>
                    <a:pt x="13918" y="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5" name="Line"/>
            <p:cNvSpPr/>
            <p:nvPr/>
          </p:nvSpPr>
          <p:spPr>
            <a:xfrm>
              <a:off x="6547883" y="3975602"/>
              <a:ext cx="969859" cy="535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28" fill="norm" stroke="1" extrusionOk="0">
                  <a:moveTo>
                    <a:pt x="15966" y="4733"/>
                  </a:moveTo>
                  <a:cubicBezTo>
                    <a:pt x="16013" y="4310"/>
                    <a:pt x="16060" y="3886"/>
                    <a:pt x="15803" y="3166"/>
                  </a:cubicBezTo>
                  <a:cubicBezTo>
                    <a:pt x="15546" y="2446"/>
                    <a:pt x="14985" y="1430"/>
                    <a:pt x="14049" y="794"/>
                  </a:cubicBezTo>
                  <a:cubicBezTo>
                    <a:pt x="13114" y="159"/>
                    <a:pt x="11805" y="-95"/>
                    <a:pt x="10403" y="32"/>
                  </a:cubicBezTo>
                  <a:cubicBezTo>
                    <a:pt x="9000" y="159"/>
                    <a:pt x="7504" y="667"/>
                    <a:pt x="6101" y="1472"/>
                  </a:cubicBezTo>
                  <a:cubicBezTo>
                    <a:pt x="4699" y="2277"/>
                    <a:pt x="3390" y="3378"/>
                    <a:pt x="2408" y="4394"/>
                  </a:cubicBezTo>
                  <a:cubicBezTo>
                    <a:pt x="1426" y="5411"/>
                    <a:pt x="772" y="6343"/>
                    <a:pt x="398" y="7401"/>
                  </a:cubicBezTo>
                  <a:cubicBezTo>
                    <a:pt x="24" y="8460"/>
                    <a:pt x="-70" y="9646"/>
                    <a:pt x="47" y="11044"/>
                  </a:cubicBezTo>
                  <a:cubicBezTo>
                    <a:pt x="164" y="12441"/>
                    <a:pt x="491" y="14051"/>
                    <a:pt x="1029" y="15449"/>
                  </a:cubicBezTo>
                  <a:cubicBezTo>
                    <a:pt x="1566" y="16846"/>
                    <a:pt x="2314" y="18032"/>
                    <a:pt x="3460" y="19006"/>
                  </a:cubicBezTo>
                  <a:cubicBezTo>
                    <a:pt x="4605" y="19980"/>
                    <a:pt x="6148" y="20743"/>
                    <a:pt x="7644" y="21124"/>
                  </a:cubicBezTo>
                  <a:cubicBezTo>
                    <a:pt x="9140" y="21505"/>
                    <a:pt x="10590" y="21505"/>
                    <a:pt x="12062" y="21251"/>
                  </a:cubicBezTo>
                  <a:cubicBezTo>
                    <a:pt x="13535" y="20997"/>
                    <a:pt x="15031" y="20489"/>
                    <a:pt x="16340" y="19896"/>
                  </a:cubicBezTo>
                  <a:cubicBezTo>
                    <a:pt x="17649" y="19303"/>
                    <a:pt x="18772" y="18625"/>
                    <a:pt x="19590" y="17863"/>
                  </a:cubicBezTo>
                  <a:cubicBezTo>
                    <a:pt x="20408" y="17100"/>
                    <a:pt x="20922" y="16253"/>
                    <a:pt x="21203" y="14856"/>
                  </a:cubicBezTo>
                  <a:cubicBezTo>
                    <a:pt x="21483" y="13458"/>
                    <a:pt x="21530" y="11510"/>
                    <a:pt x="21133" y="9646"/>
                  </a:cubicBezTo>
                  <a:cubicBezTo>
                    <a:pt x="20735" y="7783"/>
                    <a:pt x="19894" y="6004"/>
                    <a:pt x="18725" y="4776"/>
                  </a:cubicBezTo>
                  <a:cubicBezTo>
                    <a:pt x="17556" y="3547"/>
                    <a:pt x="16060" y="2870"/>
                    <a:pt x="15031" y="2743"/>
                  </a:cubicBezTo>
                  <a:cubicBezTo>
                    <a:pt x="14003" y="2616"/>
                    <a:pt x="13442" y="3039"/>
                    <a:pt x="12881" y="3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6" name="Line"/>
            <p:cNvSpPr/>
            <p:nvPr/>
          </p:nvSpPr>
          <p:spPr>
            <a:xfrm>
              <a:off x="961867" y="3865900"/>
              <a:ext cx="853364" cy="711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423" fill="norm" stroke="1" extrusionOk="0">
                  <a:moveTo>
                    <a:pt x="20194" y="2466"/>
                  </a:moveTo>
                  <a:cubicBezTo>
                    <a:pt x="19077" y="1956"/>
                    <a:pt x="17959" y="1446"/>
                    <a:pt x="16629" y="1000"/>
                  </a:cubicBezTo>
                  <a:cubicBezTo>
                    <a:pt x="15299" y="554"/>
                    <a:pt x="13757" y="172"/>
                    <a:pt x="12320" y="44"/>
                  </a:cubicBezTo>
                  <a:cubicBezTo>
                    <a:pt x="10884" y="-83"/>
                    <a:pt x="9554" y="44"/>
                    <a:pt x="8197" y="650"/>
                  </a:cubicBezTo>
                  <a:cubicBezTo>
                    <a:pt x="6840" y="1255"/>
                    <a:pt x="5457" y="2338"/>
                    <a:pt x="4233" y="3517"/>
                  </a:cubicBezTo>
                  <a:cubicBezTo>
                    <a:pt x="3010" y="4696"/>
                    <a:pt x="1946" y="5970"/>
                    <a:pt x="1227" y="7372"/>
                  </a:cubicBezTo>
                  <a:cubicBezTo>
                    <a:pt x="509" y="8774"/>
                    <a:pt x="137" y="10303"/>
                    <a:pt x="30" y="11450"/>
                  </a:cubicBezTo>
                  <a:cubicBezTo>
                    <a:pt x="-76" y="12597"/>
                    <a:pt x="84" y="13361"/>
                    <a:pt x="695" y="14190"/>
                  </a:cubicBezTo>
                  <a:cubicBezTo>
                    <a:pt x="1307" y="15018"/>
                    <a:pt x="2371" y="15910"/>
                    <a:pt x="3648" y="16929"/>
                  </a:cubicBezTo>
                  <a:cubicBezTo>
                    <a:pt x="4925" y="17949"/>
                    <a:pt x="6415" y="19096"/>
                    <a:pt x="7984" y="19924"/>
                  </a:cubicBezTo>
                  <a:cubicBezTo>
                    <a:pt x="9554" y="20752"/>
                    <a:pt x="11203" y="21262"/>
                    <a:pt x="12746" y="21390"/>
                  </a:cubicBezTo>
                  <a:cubicBezTo>
                    <a:pt x="14289" y="21517"/>
                    <a:pt x="15725" y="21262"/>
                    <a:pt x="17002" y="20816"/>
                  </a:cubicBezTo>
                  <a:cubicBezTo>
                    <a:pt x="18279" y="20370"/>
                    <a:pt x="19396" y="19733"/>
                    <a:pt x="20141" y="18713"/>
                  </a:cubicBezTo>
                  <a:cubicBezTo>
                    <a:pt x="20886" y="17694"/>
                    <a:pt x="21258" y="16292"/>
                    <a:pt x="21391" y="14540"/>
                  </a:cubicBezTo>
                  <a:cubicBezTo>
                    <a:pt x="21524" y="12788"/>
                    <a:pt x="21418" y="10685"/>
                    <a:pt x="21178" y="8933"/>
                  </a:cubicBezTo>
                  <a:cubicBezTo>
                    <a:pt x="20939" y="7181"/>
                    <a:pt x="20566" y="5779"/>
                    <a:pt x="20008" y="4791"/>
                  </a:cubicBezTo>
                  <a:cubicBezTo>
                    <a:pt x="19449" y="3804"/>
                    <a:pt x="18704" y="3230"/>
                    <a:pt x="17906" y="3198"/>
                  </a:cubicBezTo>
                  <a:cubicBezTo>
                    <a:pt x="17108" y="3167"/>
                    <a:pt x="16257" y="3676"/>
                    <a:pt x="15406" y="41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7" name="Line"/>
            <p:cNvSpPr/>
            <p:nvPr/>
          </p:nvSpPr>
          <p:spPr>
            <a:xfrm>
              <a:off x="3163675" y="3844063"/>
              <a:ext cx="956980" cy="645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470" fill="norm" stroke="1" extrusionOk="0">
                  <a:moveTo>
                    <a:pt x="17772" y="2182"/>
                  </a:moveTo>
                  <a:cubicBezTo>
                    <a:pt x="18009" y="2042"/>
                    <a:pt x="18246" y="1901"/>
                    <a:pt x="18294" y="1690"/>
                  </a:cubicBezTo>
                  <a:cubicBezTo>
                    <a:pt x="18341" y="1479"/>
                    <a:pt x="18199" y="1197"/>
                    <a:pt x="17653" y="881"/>
                  </a:cubicBezTo>
                  <a:cubicBezTo>
                    <a:pt x="17107" y="564"/>
                    <a:pt x="16158" y="212"/>
                    <a:pt x="14923" y="72"/>
                  </a:cubicBezTo>
                  <a:cubicBezTo>
                    <a:pt x="13689" y="-69"/>
                    <a:pt x="12170" y="1"/>
                    <a:pt x="10627" y="248"/>
                  </a:cubicBezTo>
                  <a:cubicBezTo>
                    <a:pt x="9084" y="494"/>
                    <a:pt x="7518" y="916"/>
                    <a:pt x="6046" y="1549"/>
                  </a:cubicBezTo>
                  <a:cubicBezTo>
                    <a:pt x="4574" y="2182"/>
                    <a:pt x="3198" y="3027"/>
                    <a:pt x="2224" y="4012"/>
                  </a:cubicBezTo>
                  <a:cubicBezTo>
                    <a:pt x="1251" y="4997"/>
                    <a:pt x="682" y="6123"/>
                    <a:pt x="349" y="7495"/>
                  </a:cubicBezTo>
                  <a:cubicBezTo>
                    <a:pt x="17" y="8867"/>
                    <a:pt x="-78" y="10485"/>
                    <a:pt x="64" y="11927"/>
                  </a:cubicBezTo>
                  <a:cubicBezTo>
                    <a:pt x="207" y="13369"/>
                    <a:pt x="587" y="14636"/>
                    <a:pt x="1156" y="15691"/>
                  </a:cubicBezTo>
                  <a:cubicBezTo>
                    <a:pt x="1726" y="16747"/>
                    <a:pt x="2486" y="17591"/>
                    <a:pt x="3720" y="18400"/>
                  </a:cubicBezTo>
                  <a:cubicBezTo>
                    <a:pt x="4954" y="19209"/>
                    <a:pt x="6663" y="19983"/>
                    <a:pt x="8301" y="20511"/>
                  </a:cubicBezTo>
                  <a:cubicBezTo>
                    <a:pt x="9939" y="21038"/>
                    <a:pt x="11505" y="21320"/>
                    <a:pt x="12953" y="21425"/>
                  </a:cubicBezTo>
                  <a:cubicBezTo>
                    <a:pt x="14401" y="21531"/>
                    <a:pt x="15730" y="21461"/>
                    <a:pt x="16822" y="21109"/>
                  </a:cubicBezTo>
                  <a:cubicBezTo>
                    <a:pt x="17914" y="20757"/>
                    <a:pt x="18769" y="20124"/>
                    <a:pt x="19433" y="19209"/>
                  </a:cubicBezTo>
                  <a:cubicBezTo>
                    <a:pt x="20098" y="18295"/>
                    <a:pt x="20573" y="17098"/>
                    <a:pt x="20929" y="15691"/>
                  </a:cubicBezTo>
                  <a:cubicBezTo>
                    <a:pt x="21285" y="14284"/>
                    <a:pt x="21522" y="12666"/>
                    <a:pt x="21451" y="10837"/>
                  </a:cubicBezTo>
                  <a:cubicBezTo>
                    <a:pt x="21380" y="9007"/>
                    <a:pt x="21000" y="6967"/>
                    <a:pt x="20454" y="5102"/>
                  </a:cubicBezTo>
                  <a:cubicBezTo>
                    <a:pt x="19908" y="3238"/>
                    <a:pt x="19196" y="1549"/>
                    <a:pt x="18128" y="775"/>
                  </a:cubicBezTo>
                  <a:cubicBezTo>
                    <a:pt x="17060" y="1"/>
                    <a:pt x="15635" y="142"/>
                    <a:pt x="14211" y="2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8" name="Line"/>
            <p:cNvSpPr/>
            <p:nvPr/>
          </p:nvSpPr>
          <p:spPr>
            <a:xfrm>
              <a:off x="6980174" y="4125621"/>
              <a:ext cx="183758" cy="262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431" fill="norm" stroke="1" extrusionOk="0">
                  <a:moveTo>
                    <a:pt x="20441" y="2592"/>
                  </a:moveTo>
                  <a:cubicBezTo>
                    <a:pt x="19950" y="1728"/>
                    <a:pt x="19459" y="864"/>
                    <a:pt x="17128" y="518"/>
                  </a:cubicBezTo>
                  <a:cubicBezTo>
                    <a:pt x="14796" y="173"/>
                    <a:pt x="10623" y="346"/>
                    <a:pt x="7432" y="2419"/>
                  </a:cubicBezTo>
                  <a:cubicBezTo>
                    <a:pt x="4241" y="4493"/>
                    <a:pt x="2032" y="8467"/>
                    <a:pt x="928" y="11405"/>
                  </a:cubicBezTo>
                  <a:cubicBezTo>
                    <a:pt x="-177" y="14342"/>
                    <a:pt x="-177" y="16243"/>
                    <a:pt x="314" y="17712"/>
                  </a:cubicBezTo>
                  <a:cubicBezTo>
                    <a:pt x="805" y="19181"/>
                    <a:pt x="1787" y="20218"/>
                    <a:pt x="3505" y="20822"/>
                  </a:cubicBezTo>
                  <a:cubicBezTo>
                    <a:pt x="5223" y="21427"/>
                    <a:pt x="7678" y="21600"/>
                    <a:pt x="10255" y="21254"/>
                  </a:cubicBezTo>
                  <a:cubicBezTo>
                    <a:pt x="12832" y="20909"/>
                    <a:pt x="15532" y="20045"/>
                    <a:pt x="17618" y="18144"/>
                  </a:cubicBezTo>
                  <a:cubicBezTo>
                    <a:pt x="19705" y="16243"/>
                    <a:pt x="21178" y="13306"/>
                    <a:pt x="21300" y="10368"/>
                  </a:cubicBezTo>
                  <a:cubicBezTo>
                    <a:pt x="21423" y="7430"/>
                    <a:pt x="20196" y="4493"/>
                    <a:pt x="19091" y="2765"/>
                  </a:cubicBezTo>
                  <a:cubicBezTo>
                    <a:pt x="17987" y="1037"/>
                    <a:pt x="17005" y="518"/>
                    <a:pt x="16023" y="259"/>
                  </a:cubicBezTo>
                  <a:cubicBezTo>
                    <a:pt x="15041" y="0"/>
                    <a:pt x="14059" y="0"/>
                    <a:pt x="1307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9" name="Line"/>
            <p:cNvSpPr/>
            <p:nvPr/>
          </p:nvSpPr>
          <p:spPr>
            <a:xfrm>
              <a:off x="999353" y="4780616"/>
              <a:ext cx="923149" cy="624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449" fill="norm" stroke="1" extrusionOk="0">
                  <a:moveTo>
                    <a:pt x="17871" y="2804"/>
                  </a:moveTo>
                  <a:cubicBezTo>
                    <a:pt x="17479" y="2004"/>
                    <a:pt x="17087" y="1204"/>
                    <a:pt x="16279" y="695"/>
                  </a:cubicBezTo>
                  <a:cubicBezTo>
                    <a:pt x="15471" y="186"/>
                    <a:pt x="14246" y="-32"/>
                    <a:pt x="12826" y="4"/>
                  </a:cubicBezTo>
                  <a:cubicBezTo>
                    <a:pt x="11405" y="41"/>
                    <a:pt x="9789" y="332"/>
                    <a:pt x="8393" y="841"/>
                  </a:cubicBezTo>
                  <a:cubicBezTo>
                    <a:pt x="6997" y="1350"/>
                    <a:pt x="5822" y="2077"/>
                    <a:pt x="4671" y="2913"/>
                  </a:cubicBezTo>
                  <a:cubicBezTo>
                    <a:pt x="3519" y="3750"/>
                    <a:pt x="2393" y="4695"/>
                    <a:pt x="1560" y="5895"/>
                  </a:cubicBezTo>
                  <a:cubicBezTo>
                    <a:pt x="728" y="7095"/>
                    <a:pt x="189" y="8550"/>
                    <a:pt x="42" y="10259"/>
                  </a:cubicBezTo>
                  <a:cubicBezTo>
                    <a:pt x="-105" y="11968"/>
                    <a:pt x="140" y="13932"/>
                    <a:pt x="630" y="15604"/>
                  </a:cubicBezTo>
                  <a:cubicBezTo>
                    <a:pt x="1119" y="17277"/>
                    <a:pt x="1854" y="18659"/>
                    <a:pt x="2956" y="19641"/>
                  </a:cubicBezTo>
                  <a:cubicBezTo>
                    <a:pt x="4058" y="20623"/>
                    <a:pt x="5528" y="21204"/>
                    <a:pt x="7168" y="21386"/>
                  </a:cubicBezTo>
                  <a:cubicBezTo>
                    <a:pt x="8809" y="21568"/>
                    <a:pt x="10622" y="21350"/>
                    <a:pt x="12409" y="20804"/>
                  </a:cubicBezTo>
                  <a:cubicBezTo>
                    <a:pt x="14197" y="20259"/>
                    <a:pt x="15960" y="19386"/>
                    <a:pt x="17405" y="18477"/>
                  </a:cubicBezTo>
                  <a:cubicBezTo>
                    <a:pt x="18850" y="17568"/>
                    <a:pt x="19977" y="16623"/>
                    <a:pt x="20638" y="15641"/>
                  </a:cubicBezTo>
                  <a:cubicBezTo>
                    <a:pt x="21299" y="14659"/>
                    <a:pt x="21495" y="13641"/>
                    <a:pt x="21275" y="12041"/>
                  </a:cubicBezTo>
                  <a:cubicBezTo>
                    <a:pt x="21054" y="10441"/>
                    <a:pt x="20417" y="8259"/>
                    <a:pt x="19658" y="6659"/>
                  </a:cubicBezTo>
                  <a:cubicBezTo>
                    <a:pt x="18899" y="5059"/>
                    <a:pt x="18017" y="4041"/>
                    <a:pt x="17013" y="3786"/>
                  </a:cubicBezTo>
                  <a:cubicBezTo>
                    <a:pt x="16009" y="3532"/>
                    <a:pt x="14883" y="4041"/>
                    <a:pt x="13756" y="4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0" name="Line"/>
            <p:cNvSpPr/>
            <p:nvPr/>
          </p:nvSpPr>
          <p:spPr>
            <a:xfrm>
              <a:off x="3234328" y="4826413"/>
              <a:ext cx="689594" cy="579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442" fill="norm" stroke="1" extrusionOk="0">
                  <a:moveTo>
                    <a:pt x="19431" y="2498"/>
                  </a:moveTo>
                  <a:cubicBezTo>
                    <a:pt x="18118" y="1637"/>
                    <a:pt x="16805" y="776"/>
                    <a:pt x="15098" y="345"/>
                  </a:cubicBezTo>
                  <a:cubicBezTo>
                    <a:pt x="13391" y="-85"/>
                    <a:pt x="11290" y="-85"/>
                    <a:pt x="9517" y="189"/>
                  </a:cubicBezTo>
                  <a:cubicBezTo>
                    <a:pt x="7745" y="463"/>
                    <a:pt x="6300" y="1011"/>
                    <a:pt x="5151" y="2145"/>
                  </a:cubicBezTo>
                  <a:cubicBezTo>
                    <a:pt x="4003" y="3280"/>
                    <a:pt x="3149" y="5002"/>
                    <a:pt x="2328" y="6802"/>
                  </a:cubicBezTo>
                  <a:cubicBezTo>
                    <a:pt x="1508" y="8602"/>
                    <a:pt x="720" y="10480"/>
                    <a:pt x="326" y="12124"/>
                  </a:cubicBezTo>
                  <a:cubicBezTo>
                    <a:pt x="-68" y="13767"/>
                    <a:pt x="-68" y="15176"/>
                    <a:pt x="129" y="16389"/>
                  </a:cubicBezTo>
                  <a:cubicBezTo>
                    <a:pt x="326" y="17602"/>
                    <a:pt x="720" y="18619"/>
                    <a:pt x="1737" y="19441"/>
                  </a:cubicBezTo>
                  <a:cubicBezTo>
                    <a:pt x="2755" y="20263"/>
                    <a:pt x="4396" y="20889"/>
                    <a:pt x="6596" y="21202"/>
                  </a:cubicBezTo>
                  <a:cubicBezTo>
                    <a:pt x="8795" y="21515"/>
                    <a:pt x="11553" y="21515"/>
                    <a:pt x="13489" y="21241"/>
                  </a:cubicBezTo>
                  <a:cubicBezTo>
                    <a:pt x="15426" y="20967"/>
                    <a:pt x="16542" y="20419"/>
                    <a:pt x="17724" y="19167"/>
                  </a:cubicBezTo>
                  <a:cubicBezTo>
                    <a:pt x="18906" y="17915"/>
                    <a:pt x="20153" y="15958"/>
                    <a:pt x="20810" y="13806"/>
                  </a:cubicBezTo>
                  <a:cubicBezTo>
                    <a:pt x="21466" y="11654"/>
                    <a:pt x="21532" y="9306"/>
                    <a:pt x="21171" y="7624"/>
                  </a:cubicBezTo>
                  <a:cubicBezTo>
                    <a:pt x="20810" y="5941"/>
                    <a:pt x="20022" y="4924"/>
                    <a:pt x="19168" y="4337"/>
                  </a:cubicBezTo>
                  <a:cubicBezTo>
                    <a:pt x="18315" y="3750"/>
                    <a:pt x="17396" y="3593"/>
                    <a:pt x="16477" y="3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1" name="Line"/>
            <p:cNvSpPr/>
            <p:nvPr/>
          </p:nvSpPr>
          <p:spPr>
            <a:xfrm>
              <a:off x="6778558" y="5084572"/>
              <a:ext cx="153995" cy="20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3" h="20756" fill="norm" stroke="1" extrusionOk="0">
                  <a:moveTo>
                    <a:pt x="16857" y="2506"/>
                  </a:moveTo>
                  <a:cubicBezTo>
                    <a:pt x="15417" y="1458"/>
                    <a:pt x="13977" y="409"/>
                    <a:pt x="12537" y="95"/>
                  </a:cubicBezTo>
                  <a:cubicBezTo>
                    <a:pt x="11097" y="-220"/>
                    <a:pt x="9657" y="199"/>
                    <a:pt x="7497" y="2087"/>
                  </a:cubicBezTo>
                  <a:cubicBezTo>
                    <a:pt x="5337" y="3974"/>
                    <a:pt x="2457" y="7330"/>
                    <a:pt x="1017" y="10370"/>
                  </a:cubicBezTo>
                  <a:cubicBezTo>
                    <a:pt x="-423" y="13411"/>
                    <a:pt x="-423" y="16137"/>
                    <a:pt x="1593" y="18130"/>
                  </a:cubicBezTo>
                  <a:cubicBezTo>
                    <a:pt x="3609" y="20122"/>
                    <a:pt x="7641" y="21380"/>
                    <a:pt x="11241" y="20436"/>
                  </a:cubicBezTo>
                  <a:cubicBezTo>
                    <a:pt x="14841" y="19493"/>
                    <a:pt x="18009" y="16347"/>
                    <a:pt x="19593" y="12992"/>
                  </a:cubicBezTo>
                  <a:cubicBezTo>
                    <a:pt x="21177" y="9636"/>
                    <a:pt x="21177" y="6071"/>
                    <a:pt x="20601" y="3869"/>
                  </a:cubicBezTo>
                  <a:cubicBezTo>
                    <a:pt x="20025" y="1667"/>
                    <a:pt x="18873" y="829"/>
                    <a:pt x="17145" y="933"/>
                  </a:cubicBezTo>
                  <a:cubicBezTo>
                    <a:pt x="15417" y="1038"/>
                    <a:pt x="13113" y="2087"/>
                    <a:pt x="11961" y="3345"/>
                  </a:cubicBezTo>
                  <a:cubicBezTo>
                    <a:pt x="10809" y="4603"/>
                    <a:pt x="10809" y="6071"/>
                    <a:pt x="10809" y="75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2" name="Line"/>
            <p:cNvSpPr/>
            <p:nvPr/>
          </p:nvSpPr>
          <p:spPr>
            <a:xfrm>
              <a:off x="7048500" y="5192421"/>
              <a:ext cx="25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3" name="Line"/>
            <p:cNvSpPr/>
            <p:nvPr/>
          </p:nvSpPr>
          <p:spPr>
            <a:xfrm>
              <a:off x="7249022" y="5046371"/>
              <a:ext cx="28079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6" h="21600" fill="norm" stroke="1" extrusionOk="0">
                  <a:moveTo>
                    <a:pt x="20466" y="0"/>
                  </a:moveTo>
                  <a:cubicBezTo>
                    <a:pt x="18923" y="2000"/>
                    <a:pt x="17380" y="4000"/>
                    <a:pt x="13523" y="7000"/>
                  </a:cubicBezTo>
                  <a:cubicBezTo>
                    <a:pt x="9666" y="10000"/>
                    <a:pt x="3495" y="14000"/>
                    <a:pt x="1180" y="16600"/>
                  </a:cubicBezTo>
                  <a:cubicBezTo>
                    <a:pt x="-1134" y="19200"/>
                    <a:pt x="409" y="20400"/>
                    <a:pt x="195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4" name="Line"/>
            <p:cNvSpPr/>
            <p:nvPr/>
          </p:nvSpPr>
          <p:spPr>
            <a:xfrm>
              <a:off x="6745601" y="6204503"/>
              <a:ext cx="169575" cy="231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1" h="20928" fill="norm" stroke="1" extrusionOk="0">
                  <a:moveTo>
                    <a:pt x="13655" y="2647"/>
                  </a:moveTo>
                  <a:cubicBezTo>
                    <a:pt x="12626" y="1500"/>
                    <a:pt x="11598" y="353"/>
                    <a:pt x="10569" y="67"/>
                  </a:cubicBezTo>
                  <a:cubicBezTo>
                    <a:pt x="9541" y="-220"/>
                    <a:pt x="8512" y="353"/>
                    <a:pt x="6583" y="2934"/>
                  </a:cubicBezTo>
                  <a:cubicBezTo>
                    <a:pt x="4655" y="5515"/>
                    <a:pt x="1826" y="10102"/>
                    <a:pt x="669" y="13447"/>
                  </a:cubicBezTo>
                  <a:cubicBezTo>
                    <a:pt x="-488" y="16792"/>
                    <a:pt x="26" y="18895"/>
                    <a:pt x="926" y="20042"/>
                  </a:cubicBezTo>
                  <a:cubicBezTo>
                    <a:pt x="1826" y="21189"/>
                    <a:pt x="3112" y="21380"/>
                    <a:pt x="6455" y="19660"/>
                  </a:cubicBezTo>
                  <a:cubicBezTo>
                    <a:pt x="9798" y="17939"/>
                    <a:pt x="15198" y="14307"/>
                    <a:pt x="18026" y="10962"/>
                  </a:cubicBezTo>
                  <a:cubicBezTo>
                    <a:pt x="20855" y="7617"/>
                    <a:pt x="21112" y="4559"/>
                    <a:pt x="19955" y="2743"/>
                  </a:cubicBezTo>
                  <a:cubicBezTo>
                    <a:pt x="18798" y="927"/>
                    <a:pt x="16226" y="353"/>
                    <a:pt x="14298" y="258"/>
                  </a:cubicBezTo>
                  <a:cubicBezTo>
                    <a:pt x="12369" y="162"/>
                    <a:pt x="11083" y="545"/>
                    <a:pt x="10312" y="1500"/>
                  </a:cubicBezTo>
                  <a:cubicBezTo>
                    <a:pt x="9541" y="2456"/>
                    <a:pt x="9283" y="3985"/>
                    <a:pt x="9026" y="5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5" name="Line"/>
            <p:cNvSpPr/>
            <p:nvPr/>
          </p:nvSpPr>
          <p:spPr>
            <a:xfrm>
              <a:off x="7016749" y="6297321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6" name="Line"/>
            <p:cNvSpPr/>
            <p:nvPr/>
          </p:nvSpPr>
          <p:spPr>
            <a:xfrm>
              <a:off x="7188200" y="6141553"/>
              <a:ext cx="247650" cy="263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5" fill="norm" stroke="1" extrusionOk="0">
                  <a:moveTo>
                    <a:pt x="0" y="4825"/>
                  </a:moveTo>
                  <a:cubicBezTo>
                    <a:pt x="369" y="3475"/>
                    <a:pt x="738" y="2125"/>
                    <a:pt x="2123" y="1113"/>
                  </a:cubicBezTo>
                  <a:cubicBezTo>
                    <a:pt x="3508" y="100"/>
                    <a:pt x="5908" y="-575"/>
                    <a:pt x="7846" y="691"/>
                  </a:cubicBezTo>
                  <a:cubicBezTo>
                    <a:pt x="9785" y="1956"/>
                    <a:pt x="11262" y="5163"/>
                    <a:pt x="10985" y="7947"/>
                  </a:cubicBezTo>
                  <a:cubicBezTo>
                    <a:pt x="10708" y="10731"/>
                    <a:pt x="8677" y="13094"/>
                    <a:pt x="7292" y="14697"/>
                  </a:cubicBezTo>
                  <a:cubicBezTo>
                    <a:pt x="5908" y="16300"/>
                    <a:pt x="5169" y="17144"/>
                    <a:pt x="4615" y="18072"/>
                  </a:cubicBezTo>
                  <a:cubicBezTo>
                    <a:pt x="4062" y="19000"/>
                    <a:pt x="3692" y="20012"/>
                    <a:pt x="4431" y="20434"/>
                  </a:cubicBezTo>
                  <a:cubicBezTo>
                    <a:pt x="5169" y="20856"/>
                    <a:pt x="7015" y="20687"/>
                    <a:pt x="10062" y="20687"/>
                  </a:cubicBezTo>
                  <a:cubicBezTo>
                    <a:pt x="13108" y="20687"/>
                    <a:pt x="17354" y="20856"/>
                    <a:pt x="21600" y="210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7" name="Line"/>
            <p:cNvSpPr/>
            <p:nvPr/>
          </p:nvSpPr>
          <p:spPr>
            <a:xfrm>
              <a:off x="6769100" y="7087051"/>
              <a:ext cx="158665" cy="227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1129" fill="norm" stroke="1" extrusionOk="0">
                  <a:moveTo>
                    <a:pt x="10099" y="962"/>
                  </a:moveTo>
                  <a:cubicBezTo>
                    <a:pt x="8977" y="373"/>
                    <a:pt x="7855" y="-216"/>
                    <a:pt x="6732" y="79"/>
                  </a:cubicBezTo>
                  <a:cubicBezTo>
                    <a:pt x="5610" y="373"/>
                    <a:pt x="4488" y="1551"/>
                    <a:pt x="3086" y="4497"/>
                  </a:cubicBezTo>
                  <a:cubicBezTo>
                    <a:pt x="1683" y="7442"/>
                    <a:pt x="0" y="12155"/>
                    <a:pt x="0" y="15493"/>
                  </a:cubicBezTo>
                  <a:cubicBezTo>
                    <a:pt x="0" y="18831"/>
                    <a:pt x="1683" y="20795"/>
                    <a:pt x="5190" y="21089"/>
                  </a:cubicBezTo>
                  <a:cubicBezTo>
                    <a:pt x="8696" y="21384"/>
                    <a:pt x="14026" y="20009"/>
                    <a:pt x="17252" y="17653"/>
                  </a:cubicBezTo>
                  <a:cubicBezTo>
                    <a:pt x="20478" y="15297"/>
                    <a:pt x="21600" y="11959"/>
                    <a:pt x="20758" y="9209"/>
                  </a:cubicBezTo>
                  <a:cubicBezTo>
                    <a:pt x="19917" y="6460"/>
                    <a:pt x="17112" y="4300"/>
                    <a:pt x="15008" y="3220"/>
                  </a:cubicBezTo>
                  <a:cubicBezTo>
                    <a:pt x="12904" y="2140"/>
                    <a:pt x="11501" y="2140"/>
                    <a:pt x="10099" y="2239"/>
                  </a:cubicBezTo>
                  <a:cubicBezTo>
                    <a:pt x="8696" y="2337"/>
                    <a:pt x="7294" y="2533"/>
                    <a:pt x="7013" y="3220"/>
                  </a:cubicBezTo>
                  <a:cubicBezTo>
                    <a:pt x="6732" y="3908"/>
                    <a:pt x="7574" y="5086"/>
                    <a:pt x="8416" y="62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8" name="Line"/>
            <p:cNvSpPr/>
            <p:nvPr/>
          </p:nvSpPr>
          <p:spPr>
            <a:xfrm>
              <a:off x="7054849" y="7224421"/>
              <a:ext cx="190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9" name="Line"/>
            <p:cNvSpPr/>
            <p:nvPr/>
          </p:nvSpPr>
          <p:spPr>
            <a:xfrm>
              <a:off x="7207250" y="7030927"/>
              <a:ext cx="130440" cy="301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9" h="21362" fill="norm" stroke="1" extrusionOk="0">
                  <a:moveTo>
                    <a:pt x="3086" y="2912"/>
                  </a:moveTo>
                  <a:cubicBezTo>
                    <a:pt x="4114" y="2162"/>
                    <a:pt x="5143" y="1412"/>
                    <a:pt x="6686" y="812"/>
                  </a:cubicBezTo>
                  <a:cubicBezTo>
                    <a:pt x="8229" y="212"/>
                    <a:pt x="10286" y="-238"/>
                    <a:pt x="12171" y="137"/>
                  </a:cubicBezTo>
                  <a:cubicBezTo>
                    <a:pt x="14057" y="512"/>
                    <a:pt x="15771" y="1712"/>
                    <a:pt x="15600" y="3137"/>
                  </a:cubicBezTo>
                  <a:cubicBezTo>
                    <a:pt x="15429" y="4562"/>
                    <a:pt x="13371" y="6212"/>
                    <a:pt x="11657" y="7337"/>
                  </a:cubicBezTo>
                  <a:cubicBezTo>
                    <a:pt x="9943" y="8462"/>
                    <a:pt x="8571" y="9062"/>
                    <a:pt x="8400" y="9662"/>
                  </a:cubicBezTo>
                  <a:cubicBezTo>
                    <a:pt x="8229" y="10262"/>
                    <a:pt x="9257" y="10862"/>
                    <a:pt x="11657" y="11837"/>
                  </a:cubicBezTo>
                  <a:cubicBezTo>
                    <a:pt x="14057" y="12812"/>
                    <a:pt x="17829" y="14162"/>
                    <a:pt x="19714" y="15212"/>
                  </a:cubicBezTo>
                  <a:cubicBezTo>
                    <a:pt x="21600" y="16262"/>
                    <a:pt x="21600" y="17012"/>
                    <a:pt x="19714" y="17837"/>
                  </a:cubicBezTo>
                  <a:cubicBezTo>
                    <a:pt x="17829" y="18662"/>
                    <a:pt x="14057" y="19562"/>
                    <a:pt x="10457" y="20162"/>
                  </a:cubicBezTo>
                  <a:cubicBezTo>
                    <a:pt x="6857" y="20762"/>
                    <a:pt x="3429" y="21062"/>
                    <a:pt x="0" y="213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0" name="Line"/>
            <p:cNvSpPr/>
            <p:nvPr/>
          </p:nvSpPr>
          <p:spPr>
            <a:xfrm>
              <a:off x="6730485" y="7865488"/>
              <a:ext cx="146566" cy="199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5" h="20554" fill="norm" stroke="1" extrusionOk="0">
                  <a:moveTo>
                    <a:pt x="21065" y="684"/>
                  </a:moveTo>
                  <a:cubicBezTo>
                    <a:pt x="17110" y="30"/>
                    <a:pt x="13155" y="-625"/>
                    <a:pt x="9504" y="1120"/>
                  </a:cubicBezTo>
                  <a:cubicBezTo>
                    <a:pt x="5854" y="2866"/>
                    <a:pt x="2507" y="7011"/>
                    <a:pt x="986" y="10284"/>
                  </a:cubicBezTo>
                  <a:cubicBezTo>
                    <a:pt x="-535" y="13557"/>
                    <a:pt x="-231" y="15957"/>
                    <a:pt x="1442" y="17811"/>
                  </a:cubicBezTo>
                  <a:cubicBezTo>
                    <a:pt x="3116" y="19666"/>
                    <a:pt x="6158" y="20975"/>
                    <a:pt x="9657" y="20430"/>
                  </a:cubicBezTo>
                  <a:cubicBezTo>
                    <a:pt x="13155" y="19884"/>
                    <a:pt x="17110" y="17484"/>
                    <a:pt x="18479" y="14539"/>
                  </a:cubicBezTo>
                  <a:cubicBezTo>
                    <a:pt x="19848" y="11593"/>
                    <a:pt x="18631" y="8102"/>
                    <a:pt x="17414" y="5920"/>
                  </a:cubicBezTo>
                  <a:cubicBezTo>
                    <a:pt x="16197" y="3739"/>
                    <a:pt x="14980" y="2866"/>
                    <a:pt x="13611" y="2320"/>
                  </a:cubicBezTo>
                  <a:cubicBezTo>
                    <a:pt x="12242" y="1775"/>
                    <a:pt x="10721" y="1557"/>
                    <a:pt x="9657" y="1993"/>
                  </a:cubicBezTo>
                  <a:cubicBezTo>
                    <a:pt x="8592" y="2430"/>
                    <a:pt x="7983" y="3520"/>
                    <a:pt x="7375" y="46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1" name="Line"/>
            <p:cNvSpPr/>
            <p:nvPr/>
          </p:nvSpPr>
          <p:spPr>
            <a:xfrm>
              <a:off x="7029450" y="8011821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2" name="Line"/>
            <p:cNvSpPr/>
            <p:nvPr/>
          </p:nvSpPr>
          <p:spPr>
            <a:xfrm>
              <a:off x="7156450" y="7861989"/>
              <a:ext cx="254000" cy="212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7" fill="norm" stroke="1" extrusionOk="0">
                  <a:moveTo>
                    <a:pt x="0" y="4150"/>
                  </a:moveTo>
                  <a:cubicBezTo>
                    <a:pt x="360" y="2891"/>
                    <a:pt x="720" y="1633"/>
                    <a:pt x="1440" y="794"/>
                  </a:cubicBezTo>
                  <a:cubicBezTo>
                    <a:pt x="2160" y="-45"/>
                    <a:pt x="3240" y="-464"/>
                    <a:pt x="4500" y="794"/>
                  </a:cubicBezTo>
                  <a:cubicBezTo>
                    <a:pt x="5760" y="2053"/>
                    <a:pt x="7200" y="4988"/>
                    <a:pt x="7200" y="8134"/>
                  </a:cubicBezTo>
                  <a:cubicBezTo>
                    <a:pt x="7200" y="11280"/>
                    <a:pt x="5760" y="14635"/>
                    <a:pt x="4860" y="16837"/>
                  </a:cubicBezTo>
                  <a:cubicBezTo>
                    <a:pt x="3960" y="19039"/>
                    <a:pt x="3600" y="20087"/>
                    <a:pt x="3870" y="20612"/>
                  </a:cubicBezTo>
                  <a:cubicBezTo>
                    <a:pt x="4140" y="21136"/>
                    <a:pt x="5040" y="21136"/>
                    <a:pt x="8100" y="20926"/>
                  </a:cubicBezTo>
                  <a:cubicBezTo>
                    <a:pt x="11160" y="20717"/>
                    <a:pt x="16380" y="20297"/>
                    <a:pt x="21600" y="198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3" name="Line"/>
            <p:cNvSpPr/>
            <p:nvPr/>
          </p:nvSpPr>
          <p:spPr>
            <a:xfrm>
              <a:off x="4219315" y="3766564"/>
              <a:ext cx="3911540" cy="4505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595" fill="norm" stroke="1" extrusionOk="0">
                  <a:moveTo>
                    <a:pt x="10043" y="899"/>
                  </a:moveTo>
                  <a:cubicBezTo>
                    <a:pt x="10078" y="858"/>
                    <a:pt x="10113" y="818"/>
                    <a:pt x="10136" y="762"/>
                  </a:cubicBezTo>
                  <a:cubicBezTo>
                    <a:pt x="10159" y="706"/>
                    <a:pt x="10171" y="635"/>
                    <a:pt x="10136" y="600"/>
                  </a:cubicBezTo>
                  <a:cubicBezTo>
                    <a:pt x="10101" y="564"/>
                    <a:pt x="10019" y="564"/>
                    <a:pt x="9768" y="584"/>
                  </a:cubicBezTo>
                  <a:cubicBezTo>
                    <a:pt x="9517" y="605"/>
                    <a:pt x="9096" y="645"/>
                    <a:pt x="8664" y="666"/>
                  </a:cubicBezTo>
                  <a:cubicBezTo>
                    <a:pt x="8232" y="686"/>
                    <a:pt x="7788" y="686"/>
                    <a:pt x="7373" y="676"/>
                  </a:cubicBezTo>
                  <a:cubicBezTo>
                    <a:pt x="6958" y="666"/>
                    <a:pt x="6573" y="645"/>
                    <a:pt x="6234" y="625"/>
                  </a:cubicBezTo>
                  <a:cubicBezTo>
                    <a:pt x="5895" y="605"/>
                    <a:pt x="5603" y="584"/>
                    <a:pt x="5230" y="574"/>
                  </a:cubicBezTo>
                  <a:cubicBezTo>
                    <a:pt x="4856" y="564"/>
                    <a:pt x="4400" y="564"/>
                    <a:pt x="3991" y="605"/>
                  </a:cubicBezTo>
                  <a:cubicBezTo>
                    <a:pt x="3582" y="645"/>
                    <a:pt x="3220" y="726"/>
                    <a:pt x="2922" y="838"/>
                  </a:cubicBezTo>
                  <a:cubicBezTo>
                    <a:pt x="2624" y="950"/>
                    <a:pt x="2391" y="1092"/>
                    <a:pt x="2186" y="1315"/>
                  </a:cubicBezTo>
                  <a:cubicBezTo>
                    <a:pt x="1982" y="1538"/>
                    <a:pt x="1807" y="1843"/>
                    <a:pt x="1637" y="2142"/>
                  </a:cubicBezTo>
                  <a:cubicBezTo>
                    <a:pt x="1468" y="2441"/>
                    <a:pt x="1304" y="2735"/>
                    <a:pt x="1153" y="3060"/>
                  </a:cubicBezTo>
                  <a:cubicBezTo>
                    <a:pt x="1001" y="3385"/>
                    <a:pt x="860" y="3740"/>
                    <a:pt x="744" y="4105"/>
                  </a:cubicBezTo>
                  <a:cubicBezTo>
                    <a:pt x="627" y="4470"/>
                    <a:pt x="533" y="4846"/>
                    <a:pt x="446" y="5216"/>
                  </a:cubicBezTo>
                  <a:cubicBezTo>
                    <a:pt x="358" y="5586"/>
                    <a:pt x="276" y="5951"/>
                    <a:pt x="206" y="6317"/>
                  </a:cubicBezTo>
                  <a:cubicBezTo>
                    <a:pt x="136" y="6682"/>
                    <a:pt x="78" y="7047"/>
                    <a:pt x="43" y="7423"/>
                  </a:cubicBezTo>
                  <a:cubicBezTo>
                    <a:pt x="8" y="7798"/>
                    <a:pt x="-4" y="8184"/>
                    <a:pt x="2" y="8589"/>
                  </a:cubicBezTo>
                  <a:cubicBezTo>
                    <a:pt x="8" y="8995"/>
                    <a:pt x="31" y="9421"/>
                    <a:pt x="54" y="9832"/>
                  </a:cubicBezTo>
                  <a:cubicBezTo>
                    <a:pt x="78" y="10243"/>
                    <a:pt x="101" y="10639"/>
                    <a:pt x="130" y="11029"/>
                  </a:cubicBezTo>
                  <a:cubicBezTo>
                    <a:pt x="160" y="11420"/>
                    <a:pt x="195" y="11805"/>
                    <a:pt x="230" y="12186"/>
                  </a:cubicBezTo>
                  <a:cubicBezTo>
                    <a:pt x="265" y="12566"/>
                    <a:pt x="300" y="12942"/>
                    <a:pt x="323" y="13337"/>
                  </a:cubicBezTo>
                  <a:cubicBezTo>
                    <a:pt x="346" y="13733"/>
                    <a:pt x="358" y="14149"/>
                    <a:pt x="364" y="14555"/>
                  </a:cubicBezTo>
                  <a:cubicBezTo>
                    <a:pt x="370" y="14961"/>
                    <a:pt x="370" y="15356"/>
                    <a:pt x="376" y="15742"/>
                  </a:cubicBezTo>
                  <a:cubicBezTo>
                    <a:pt x="382" y="16128"/>
                    <a:pt x="393" y="16503"/>
                    <a:pt x="405" y="16868"/>
                  </a:cubicBezTo>
                  <a:cubicBezTo>
                    <a:pt x="417" y="17233"/>
                    <a:pt x="428" y="17588"/>
                    <a:pt x="446" y="17928"/>
                  </a:cubicBezTo>
                  <a:cubicBezTo>
                    <a:pt x="463" y="18268"/>
                    <a:pt x="487" y="18593"/>
                    <a:pt x="539" y="18872"/>
                  </a:cubicBezTo>
                  <a:cubicBezTo>
                    <a:pt x="592" y="19151"/>
                    <a:pt x="674" y="19384"/>
                    <a:pt x="755" y="19587"/>
                  </a:cubicBezTo>
                  <a:cubicBezTo>
                    <a:pt x="837" y="19790"/>
                    <a:pt x="919" y="19963"/>
                    <a:pt x="1141" y="20120"/>
                  </a:cubicBezTo>
                  <a:cubicBezTo>
                    <a:pt x="1363" y="20277"/>
                    <a:pt x="1725" y="20419"/>
                    <a:pt x="2122" y="20546"/>
                  </a:cubicBezTo>
                  <a:cubicBezTo>
                    <a:pt x="2519" y="20673"/>
                    <a:pt x="2952" y="20784"/>
                    <a:pt x="3372" y="20871"/>
                  </a:cubicBezTo>
                  <a:cubicBezTo>
                    <a:pt x="3793" y="20957"/>
                    <a:pt x="4202" y="21018"/>
                    <a:pt x="4634" y="21068"/>
                  </a:cubicBezTo>
                  <a:cubicBezTo>
                    <a:pt x="5066" y="21119"/>
                    <a:pt x="5522" y="21160"/>
                    <a:pt x="5983" y="21205"/>
                  </a:cubicBezTo>
                  <a:cubicBezTo>
                    <a:pt x="6444" y="21251"/>
                    <a:pt x="6912" y="21302"/>
                    <a:pt x="7385" y="21347"/>
                  </a:cubicBezTo>
                  <a:cubicBezTo>
                    <a:pt x="7858" y="21393"/>
                    <a:pt x="8337" y="21434"/>
                    <a:pt x="8781" y="21469"/>
                  </a:cubicBezTo>
                  <a:cubicBezTo>
                    <a:pt x="9225" y="21505"/>
                    <a:pt x="9634" y="21535"/>
                    <a:pt x="10060" y="21555"/>
                  </a:cubicBezTo>
                  <a:cubicBezTo>
                    <a:pt x="10486" y="21576"/>
                    <a:pt x="10930" y="21586"/>
                    <a:pt x="11386" y="21591"/>
                  </a:cubicBezTo>
                  <a:cubicBezTo>
                    <a:pt x="11842" y="21596"/>
                    <a:pt x="12309" y="21596"/>
                    <a:pt x="12782" y="21586"/>
                  </a:cubicBezTo>
                  <a:cubicBezTo>
                    <a:pt x="13255" y="21576"/>
                    <a:pt x="13734" y="21555"/>
                    <a:pt x="14201" y="21535"/>
                  </a:cubicBezTo>
                  <a:cubicBezTo>
                    <a:pt x="14669" y="21515"/>
                    <a:pt x="15124" y="21495"/>
                    <a:pt x="15556" y="21479"/>
                  </a:cubicBezTo>
                  <a:cubicBezTo>
                    <a:pt x="15989" y="21464"/>
                    <a:pt x="16398" y="21454"/>
                    <a:pt x="16760" y="21434"/>
                  </a:cubicBezTo>
                  <a:cubicBezTo>
                    <a:pt x="17122" y="21413"/>
                    <a:pt x="17437" y="21383"/>
                    <a:pt x="17805" y="21342"/>
                  </a:cubicBezTo>
                  <a:cubicBezTo>
                    <a:pt x="18173" y="21302"/>
                    <a:pt x="18594" y="21251"/>
                    <a:pt x="18921" y="21180"/>
                  </a:cubicBezTo>
                  <a:cubicBezTo>
                    <a:pt x="19248" y="21109"/>
                    <a:pt x="19482" y="21018"/>
                    <a:pt x="19616" y="20952"/>
                  </a:cubicBezTo>
                  <a:cubicBezTo>
                    <a:pt x="19750" y="20886"/>
                    <a:pt x="19785" y="20845"/>
                    <a:pt x="19803" y="20688"/>
                  </a:cubicBezTo>
                  <a:cubicBezTo>
                    <a:pt x="19820" y="20531"/>
                    <a:pt x="19820" y="20257"/>
                    <a:pt x="19820" y="19892"/>
                  </a:cubicBezTo>
                  <a:cubicBezTo>
                    <a:pt x="19820" y="19526"/>
                    <a:pt x="19820" y="19070"/>
                    <a:pt x="19820" y="18628"/>
                  </a:cubicBezTo>
                  <a:cubicBezTo>
                    <a:pt x="19820" y="18187"/>
                    <a:pt x="19820" y="17761"/>
                    <a:pt x="19850" y="17360"/>
                  </a:cubicBezTo>
                  <a:cubicBezTo>
                    <a:pt x="19879" y="16959"/>
                    <a:pt x="19937" y="16584"/>
                    <a:pt x="20013" y="16234"/>
                  </a:cubicBezTo>
                  <a:cubicBezTo>
                    <a:pt x="20089" y="15884"/>
                    <a:pt x="20182" y="15559"/>
                    <a:pt x="20270" y="15225"/>
                  </a:cubicBezTo>
                  <a:cubicBezTo>
                    <a:pt x="20358" y="14890"/>
                    <a:pt x="20439" y="14545"/>
                    <a:pt x="20527" y="14190"/>
                  </a:cubicBezTo>
                  <a:cubicBezTo>
                    <a:pt x="20615" y="13835"/>
                    <a:pt x="20708" y="13469"/>
                    <a:pt x="20796" y="13104"/>
                  </a:cubicBezTo>
                  <a:cubicBezTo>
                    <a:pt x="20883" y="12739"/>
                    <a:pt x="20965" y="12374"/>
                    <a:pt x="21029" y="12019"/>
                  </a:cubicBezTo>
                  <a:cubicBezTo>
                    <a:pt x="21094" y="11663"/>
                    <a:pt x="21140" y="11318"/>
                    <a:pt x="21175" y="10963"/>
                  </a:cubicBezTo>
                  <a:cubicBezTo>
                    <a:pt x="21210" y="10608"/>
                    <a:pt x="21234" y="10243"/>
                    <a:pt x="21246" y="9863"/>
                  </a:cubicBezTo>
                  <a:cubicBezTo>
                    <a:pt x="21257" y="9482"/>
                    <a:pt x="21257" y="9086"/>
                    <a:pt x="21257" y="8691"/>
                  </a:cubicBezTo>
                  <a:cubicBezTo>
                    <a:pt x="21257" y="8295"/>
                    <a:pt x="21257" y="7899"/>
                    <a:pt x="21269" y="7524"/>
                  </a:cubicBezTo>
                  <a:cubicBezTo>
                    <a:pt x="21281" y="7149"/>
                    <a:pt x="21304" y="6794"/>
                    <a:pt x="21345" y="6413"/>
                  </a:cubicBezTo>
                  <a:cubicBezTo>
                    <a:pt x="21386" y="6033"/>
                    <a:pt x="21444" y="5627"/>
                    <a:pt x="21491" y="5236"/>
                  </a:cubicBezTo>
                  <a:cubicBezTo>
                    <a:pt x="21538" y="4846"/>
                    <a:pt x="21573" y="4470"/>
                    <a:pt x="21584" y="4115"/>
                  </a:cubicBezTo>
                  <a:cubicBezTo>
                    <a:pt x="21596" y="3760"/>
                    <a:pt x="21584" y="3425"/>
                    <a:pt x="21526" y="3075"/>
                  </a:cubicBezTo>
                  <a:cubicBezTo>
                    <a:pt x="21467" y="2725"/>
                    <a:pt x="21362" y="2360"/>
                    <a:pt x="21240" y="2050"/>
                  </a:cubicBezTo>
                  <a:cubicBezTo>
                    <a:pt x="21117" y="1741"/>
                    <a:pt x="20977" y="1487"/>
                    <a:pt x="20819" y="1264"/>
                  </a:cubicBezTo>
                  <a:cubicBezTo>
                    <a:pt x="20661" y="1041"/>
                    <a:pt x="20486" y="848"/>
                    <a:pt x="20288" y="686"/>
                  </a:cubicBezTo>
                  <a:cubicBezTo>
                    <a:pt x="20089" y="524"/>
                    <a:pt x="19867" y="392"/>
                    <a:pt x="19575" y="290"/>
                  </a:cubicBezTo>
                  <a:cubicBezTo>
                    <a:pt x="19283" y="189"/>
                    <a:pt x="18921" y="118"/>
                    <a:pt x="18547" y="72"/>
                  </a:cubicBezTo>
                  <a:cubicBezTo>
                    <a:pt x="18173" y="26"/>
                    <a:pt x="17788" y="6"/>
                    <a:pt x="17344" y="1"/>
                  </a:cubicBezTo>
                  <a:cubicBezTo>
                    <a:pt x="16900" y="-4"/>
                    <a:pt x="16398" y="6"/>
                    <a:pt x="15942" y="16"/>
                  </a:cubicBezTo>
                  <a:cubicBezTo>
                    <a:pt x="15486" y="26"/>
                    <a:pt x="15077" y="37"/>
                    <a:pt x="14645" y="47"/>
                  </a:cubicBezTo>
                  <a:cubicBezTo>
                    <a:pt x="14213" y="57"/>
                    <a:pt x="13757" y="67"/>
                    <a:pt x="13354" y="72"/>
                  </a:cubicBezTo>
                  <a:cubicBezTo>
                    <a:pt x="12951" y="77"/>
                    <a:pt x="12601" y="77"/>
                    <a:pt x="12245" y="82"/>
                  </a:cubicBezTo>
                  <a:cubicBezTo>
                    <a:pt x="11888" y="87"/>
                    <a:pt x="11526" y="97"/>
                    <a:pt x="11141" y="108"/>
                  </a:cubicBezTo>
                  <a:cubicBezTo>
                    <a:pt x="10755" y="118"/>
                    <a:pt x="10346" y="128"/>
                    <a:pt x="9920" y="148"/>
                  </a:cubicBezTo>
                  <a:cubicBezTo>
                    <a:pt x="9493" y="168"/>
                    <a:pt x="9050" y="199"/>
                    <a:pt x="8512" y="239"/>
                  </a:cubicBezTo>
                  <a:cubicBezTo>
                    <a:pt x="7975" y="280"/>
                    <a:pt x="7344" y="331"/>
                    <a:pt x="6737" y="412"/>
                  </a:cubicBezTo>
                  <a:cubicBezTo>
                    <a:pt x="6129" y="493"/>
                    <a:pt x="5545" y="605"/>
                    <a:pt x="5066" y="716"/>
                  </a:cubicBezTo>
                  <a:cubicBezTo>
                    <a:pt x="4587" y="828"/>
                    <a:pt x="4213" y="940"/>
                    <a:pt x="3839" y="1051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4" name="Line"/>
            <p:cNvSpPr/>
            <p:nvPr/>
          </p:nvSpPr>
          <p:spPr>
            <a:xfrm>
              <a:off x="6199716" y="6761400"/>
              <a:ext cx="1564089" cy="849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509" fill="norm" stroke="1" extrusionOk="0">
                  <a:moveTo>
                    <a:pt x="17525" y="4006"/>
                  </a:moveTo>
                  <a:cubicBezTo>
                    <a:pt x="17583" y="3738"/>
                    <a:pt x="17641" y="3470"/>
                    <a:pt x="17685" y="3176"/>
                  </a:cubicBezTo>
                  <a:cubicBezTo>
                    <a:pt x="17728" y="2881"/>
                    <a:pt x="17757" y="2559"/>
                    <a:pt x="17554" y="2211"/>
                  </a:cubicBezTo>
                  <a:cubicBezTo>
                    <a:pt x="17350" y="1863"/>
                    <a:pt x="16913" y="1487"/>
                    <a:pt x="16200" y="1193"/>
                  </a:cubicBezTo>
                  <a:cubicBezTo>
                    <a:pt x="15487" y="898"/>
                    <a:pt x="14497" y="683"/>
                    <a:pt x="13464" y="657"/>
                  </a:cubicBezTo>
                  <a:cubicBezTo>
                    <a:pt x="12430" y="630"/>
                    <a:pt x="11353" y="791"/>
                    <a:pt x="10378" y="1085"/>
                  </a:cubicBezTo>
                  <a:cubicBezTo>
                    <a:pt x="9403" y="1380"/>
                    <a:pt x="8529" y="1809"/>
                    <a:pt x="7642" y="2425"/>
                  </a:cubicBezTo>
                  <a:cubicBezTo>
                    <a:pt x="6754" y="3042"/>
                    <a:pt x="5851" y="3846"/>
                    <a:pt x="5022" y="4810"/>
                  </a:cubicBezTo>
                  <a:cubicBezTo>
                    <a:pt x="4192" y="5775"/>
                    <a:pt x="3435" y="6901"/>
                    <a:pt x="2882" y="8133"/>
                  </a:cubicBezTo>
                  <a:cubicBezTo>
                    <a:pt x="2329" y="9366"/>
                    <a:pt x="1980" y="10706"/>
                    <a:pt x="1892" y="11966"/>
                  </a:cubicBezTo>
                  <a:cubicBezTo>
                    <a:pt x="1805" y="13225"/>
                    <a:pt x="1980" y="14404"/>
                    <a:pt x="2489" y="15342"/>
                  </a:cubicBezTo>
                  <a:cubicBezTo>
                    <a:pt x="2998" y="16280"/>
                    <a:pt x="3843" y="16977"/>
                    <a:pt x="4818" y="17594"/>
                  </a:cubicBezTo>
                  <a:cubicBezTo>
                    <a:pt x="5793" y="18210"/>
                    <a:pt x="6899" y="18746"/>
                    <a:pt x="8035" y="19067"/>
                  </a:cubicBezTo>
                  <a:cubicBezTo>
                    <a:pt x="9170" y="19389"/>
                    <a:pt x="10334" y="19496"/>
                    <a:pt x="11470" y="19496"/>
                  </a:cubicBezTo>
                  <a:cubicBezTo>
                    <a:pt x="12605" y="19496"/>
                    <a:pt x="13711" y="19389"/>
                    <a:pt x="14744" y="19148"/>
                  </a:cubicBezTo>
                  <a:cubicBezTo>
                    <a:pt x="15778" y="18907"/>
                    <a:pt x="16739" y="18532"/>
                    <a:pt x="17656" y="17835"/>
                  </a:cubicBezTo>
                  <a:cubicBezTo>
                    <a:pt x="18573" y="17138"/>
                    <a:pt x="19446" y="16120"/>
                    <a:pt x="20057" y="14887"/>
                  </a:cubicBezTo>
                  <a:cubicBezTo>
                    <a:pt x="20668" y="13654"/>
                    <a:pt x="21018" y="12207"/>
                    <a:pt x="21149" y="10733"/>
                  </a:cubicBezTo>
                  <a:cubicBezTo>
                    <a:pt x="21280" y="9259"/>
                    <a:pt x="21192" y="7758"/>
                    <a:pt x="20799" y="6445"/>
                  </a:cubicBezTo>
                  <a:cubicBezTo>
                    <a:pt x="20406" y="5132"/>
                    <a:pt x="19708" y="4006"/>
                    <a:pt x="18820" y="3229"/>
                  </a:cubicBezTo>
                  <a:cubicBezTo>
                    <a:pt x="17932" y="2452"/>
                    <a:pt x="16855" y="2023"/>
                    <a:pt x="15720" y="1782"/>
                  </a:cubicBezTo>
                  <a:cubicBezTo>
                    <a:pt x="14584" y="1541"/>
                    <a:pt x="13391" y="1487"/>
                    <a:pt x="12226" y="1595"/>
                  </a:cubicBezTo>
                  <a:cubicBezTo>
                    <a:pt x="11062" y="1702"/>
                    <a:pt x="9927" y="1970"/>
                    <a:pt x="8762" y="2345"/>
                  </a:cubicBezTo>
                  <a:cubicBezTo>
                    <a:pt x="7598" y="2720"/>
                    <a:pt x="6404" y="3202"/>
                    <a:pt x="5371" y="3792"/>
                  </a:cubicBezTo>
                  <a:cubicBezTo>
                    <a:pt x="4337" y="4382"/>
                    <a:pt x="3464" y="5078"/>
                    <a:pt x="2693" y="5936"/>
                  </a:cubicBezTo>
                  <a:cubicBezTo>
                    <a:pt x="1921" y="6794"/>
                    <a:pt x="1252" y="7812"/>
                    <a:pt x="771" y="9045"/>
                  </a:cubicBezTo>
                  <a:cubicBezTo>
                    <a:pt x="291" y="10277"/>
                    <a:pt x="0" y="11725"/>
                    <a:pt x="0" y="12850"/>
                  </a:cubicBezTo>
                  <a:cubicBezTo>
                    <a:pt x="0" y="13976"/>
                    <a:pt x="291" y="14780"/>
                    <a:pt x="990" y="15450"/>
                  </a:cubicBezTo>
                  <a:cubicBezTo>
                    <a:pt x="1688" y="16120"/>
                    <a:pt x="2795" y="16656"/>
                    <a:pt x="3886" y="16950"/>
                  </a:cubicBezTo>
                  <a:cubicBezTo>
                    <a:pt x="4978" y="17245"/>
                    <a:pt x="6055" y="17299"/>
                    <a:pt x="7219" y="17326"/>
                  </a:cubicBezTo>
                  <a:cubicBezTo>
                    <a:pt x="8384" y="17352"/>
                    <a:pt x="9636" y="17352"/>
                    <a:pt x="10829" y="17299"/>
                  </a:cubicBezTo>
                  <a:cubicBezTo>
                    <a:pt x="12023" y="17245"/>
                    <a:pt x="13158" y="17138"/>
                    <a:pt x="14264" y="16924"/>
                  </a:cubicBezTo>
                  <a:cubicBezTo>
                    <a:pt x="15370" y="16709"/>
                    <a:pt x="16447" y="16388"/>
                    <a:pt x="17452" y="15744"/>
                  </a:cubicBezTo>
                  <a:cubicBezTo>
                    <a:pt x="18456" y="15101"/>
                    <a:pt x="19388" y="14136"/>
                    <a:pt x="19999" y="12984"/>
                  </a:cubicBezTo>
                  <a:cubicBezTo>
                    <a:pt x="20610" y="11832"/>
                    <a:pt x="20901" y="10492"/>
                    <a:pt x="20887" y="9125"/>
                  </a:cubicBezTo>
                  <a:cubicBezTo>
                    <a:pt x="20872" y="7758"/>
                    <a:pt x="20552" y="6365"/>
                    <a:pt x="19970" y="5132"/>
                  </a:cubicBezTo>
                  <a:cubicBezTo>
                    <a:pt x="19388" y="3899"/>
                    <a:pt x="18543" y="2827"/>
                    <a:pt x="17612" y="2023"/>
                  </a:cubicBezTo>
                  <a:cubicBezTo>
                    <a:pt x="16680" y="1219"/>
                    <a:pt x="15661" y="683"/>
                    <a:pt x="14584" y="362"/>
                  </a:cubicBezTo>
                  <a:cubicBezTo>
                    <a:pt x="13507" y="40"/>
                    <a:pt x="12372" y="-67"/>
                    <a:pt x="11280" y="40"/>
                  </a:cubicBezTo>
                  <a:cubicBezTo>
                    <a:pt x="10189" y="147"/>
                    <a:pt x="9141" y="469"/>
                    <a:pt x="8107" y="1085"/>
                  </a:cubicBezTo>
                  <a:cubicBezTo>
                    <a:pt x="7074" y="1702"/>
                    <a:pt x="6055" y="2613"/>
                    <a:pt x="5153" y="3685"/>
                  </a:cubicBezTo>
                  <a:cubicBezTo>
                    <a:pt x="4250" y="4757"/>
                    <a:pt x="3464" y="5990"/>
                    <a:pt x="2824" y="7490"/>
                  </a:cubicBezTo>
                  <a:cubicBezTo>
                    <a:pt x="2183" y="8991"/>
                    <a:pt x="1688" y="10760"/>
                    <a:pt x="1528" y="12314"/>
                  </a:cubicBezTo>
                  <a:cubicBezTo>
                    <a:pt x="1368" y="13868"/>
                    <a:pt x="1543" y="15208"/>
                    <a:pt x="2023" y="16388"/>
                  </a:cubicBezTo>
                  <a:cubicBezTo>
                    <a:pt x="2504" y="17567"/>
                    <a:pt x="3289" y="18585"/>
                    <a:pt x="4177" y="19362"/>
                  </a:cubicBezTo>
                  <a:cubicBezTo>
                    <a:pt x="5065" y="20139"/>
                    <a:pt x="6055" y="20675"/>
                    <a:pt x="7059" y="21024"/>
                  </a:cubicBezTo>
                  <a:cubicBezTo>
                    <a:pt x="8064" y="21372"/>
                    <a:pt x="9082" y="21533"/>
                    <a:pt x="10174" y="21506"/>
                  </a:cubicBezTo>
                  <a:cubicBezTo>
                    <a:pt x="11266" y="21479"/>
                    <a:pt x="12430" y="21265"/>
                    <a:pt x="13536" y="20890"/>
                  </a:cubicBezTo>
                  <a:cubicBezTo>
                    <a:pt x="14643" y="20515"/>
                    <a:pt x="15691" y="19979"/>
                    <a:pt x="16709" y="19282"/>
                  </a:cubicBezTo>
                  <a:cubicBezTo>
                    <a:pt x="17728" y="18585"/>
                    <a:pt x="18718" y="17728"/>
                    <a:pt x="19489" y="16602"/>
                  </a:cubicBezTo>
                  <a:cubicBezTo>
                    <a:pt x="20261" y="15476"/>
                    <a:pt x="20814" y="14083"/>
                    <a:pt x="21149" y="12529"/>
                  </a:cubicBezTo>
                  <a:cubicBezTo>
                    <a:pt x="21484" y="10974"/>
                    <a:pt x="21600" y="9259"/>
                    <a:pt x="21440" y="7758"/>
                  </a:cubicBezTo>
                  <a:cubicBezTo>
                    <a:pt x="21280" y="6258"/>
                    <a:pt x="20843" y="4971"/>
                    <a:pt x="20072" y="4006"/>
                  </a:cubicBezTo>
                  <a:cubicBezTo>
                    <a:pt x="19300" y="3042"/>
                    <a:pt x="18194" y="2399"/>
                    <a:pt x="17044" y="2077"/>
                  </a:cubicBezTo>
                  <a:cubicBezTo>
                    <a:pt x="15894" y="1755"/>
                    <a:pt x="14701" y="1755"/>
                    <a:pt x="13391" y="1889"/>
                  </a:cubicBezTo>
                  <a:cubicBezTo>
                    <a:pt x="12081" y="2023"/>
                    <a:pt x="10654" y="2291"/>
                    <a:pt x="9228" y="2559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5" name="Line"/>
            <p:cNvSpPr/>
            <p:nvPr/>
          </p:nvSpPr>
          <p:spPr>
            <a:xfrm>
              <a:off x="8801100" y="6367171"/>
              <a:ext cx="19050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6104"/>
                    <a:pt x="0" y="12209"/>
                    <a:pt x="3600" y="15809"/>
                  </a:cubicBezTo>
                  <a:cubicBezTo>
                    <a:pt x="7200" y="19409"/>
                    <a:pt x="14400" y="2050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6" name="Line"/>
            <p:cNvSpPr/>
            <p:nvPr/>
          </p:nvSpPr>
          <p:spPr>
            <a:xfrm>
              <a:off x="8776510" y="6321615"/>
              <a:ext cx="178609" cy="398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2" h="21419" fill="norm" stroke="1" extrusionOk="0">
                  <a:moveTo>
                    <a:pt x="2116" y="5175"/>
                  </a:moveTo>
                  <a:cubicBezTo>
                    <a:pt x="1625" y="4039"/>
                    <a:pt x="1134" y="2902"/>
                    <a:pt x="1625" y="1879"/>
                  </a:cubicBezTo>
                  <a:cubicBezTo>
                    <a:pt x="2116" y="855"/>
                    <a:pt x="3588" y="-54"/>
                    <a:pt x="6534" y="3"/>
                  </a:cubicBezTo>
                  <a:cubicBezTo>
                    <a:pt x="9479" y="60"/>
                    <a:pt x="13897" y="1083"/>
                    <a:pt x="16843" y="3186"/>
                  </a:cubicBezTo>
                  <a:cubicBezTo>
                    <a:pt x="19788" y="5289"/>
                    <a:pt x="21261" y="8472"/>
                    <a:pt x="20525" y="11258"/>
                  </a:cubicBezTo>
                  <a:cubicBezTo>
                    <a:pt x="19788" y="14043"/>
                    <a:pt x="16843" y="16430"/>
                    <a:pt x="13775" y="18079"/>
                  </a:cubicBezTo>
                  <a:cubicBezTo>
                    <a:pt x="10706" y="19727"/>
                    <a:pt x="7516" y="20637"/>
                    <a:pt x="5306" y="21091"/>
                  </a:cubicBezTo>
                  <a:cubicBezTo>
                    <a:pt x="3097" y="21546"/>
                    <a:pt x="1870" y="21546"/>
                    <a:pt x="1011" y="20978"/>
                  </a:cubicBezTo>
                  <a:cubicBezTo>
                    <a:pt x="152" y="20409"/>
                    <a:pt x="-339" y="19272"/>
                    <a:pt x="275" y="18306"/>
                  </a:cubicBezTo>
                  <a:cubicBezTo>
                    <a:pt x="888" y="17340"/>
                    <a:pt x="2606" y="16544"/>
                    <a:pt x="4325" y="157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7" name="Line"/>
            <p:cNvSpPr/>
            <p:nvPr/>
          </p:nvSpPr>
          <p:spPr>
            <a:xfrm>
              <a:off x="9068526" y="6305559"/>
              <a:ext cx="119925" cy="3761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447" fill="norm" stroke="1" extrusionOk="0">
                  <a:moveTo>
                    <a:pt x="21470" y="1702"/>
                  </a:moveTo>
                  <a:cubicBezTo>
                    <a:pt x="20333" y="1099"/>
                    <a:pt x="19196" y="495"/>
                    <a:pt x="17681" y="194"/>
                  </a:cubicBezTo>
                  <a:cubicBezTo>
                    <a:pt x="16165" y="-108"/>
                    <a:pt x="14270" y="-108"/>
                    <a:pt x="11996" y="556"/>
                  </a:cubicBezTo>
                  <a:cubicBezTo>
                    <a:pt x="9723" y="1219"/>
                    <a:pt x="7070" y="2547"/>
                    <a:pt x="4986" y="5141"/>
                  </a:cubicBezTo>
                  <a:cubicBezTo>
                    <a:pt x="2902" y="7736"/>
                    <a:pt x="1386" y="11597"/>
                    <a:pt x="628" y="14191"/>
                  </a:cubicBezTo>
                  <a:cubicBezTo>
                    <a:pt x="-130" y="16786"/>
                    <a:pt x="-130" y="18113"/>
                    <a:pt x="249" y="19079"/>
                  </a:cubicBezTo>
                  <a:cubicBezTo>
                    <a:pt x="628" y="20044"/>
                    <a:pt x="1386" y="20647"/>
                    <a:pt x="2712" y="21009"/>
                  </a:cubicBezTo>
                  <a:cubicBezTo>
                    <a:pt x="4038" y="21371"/>
                    <a:pt x="5933" y="21492"/>
                    <a:pt x="7070" y="21432"/>
                  </a:cubicBezTo>
                  <a:cubicBezTo>
                    <a:pt x="8207" y="21371"/>
                    <a:pt x="8586" y="21130"/>
                    <a:pt x="8965" y="208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8" name="Line"/>
            <p:cNvSpPr/>
            <p:nvPr/>
          </p:nvSpPr>
          <p:spPr>
            <a:xfrm>
              <a:off x="9182100" y="6424321"/>
              <a:ext cx="44450" cy="200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6" fill="norm" stroke="1" extrusionOk="0">
                  <a:moveTo>
                    <a:pt x="21600" y="0"/>
                  </a:moveTo>
                  <a:cubicBezTo>
                    <a:pt x="14400" y="4093"/>
                    <a:pt x="7200" y="8185"/>
                    <a:pt x="3600" y="11368"/>
                  </a:cubicBezTo>
                  <a:cubicBezTo>
                    <a:pt x="0" y="14552"/>
                    <a:pt x="0" y="16825"/>
                    <a:pt x="0" y="18531"/>
                  </a:cubicBezTo>
                  <a:cubicBezTo>
                    <a:pt x="0" y="20236"/>
                    <a:pt x="0" y="21373"/>
                    <a:pt x="1543" y="21486"/>
                  </a:cubicBezTo>
                  <a:cubicBezTo>
                    <a:pt x="3086" y="21600"/>
                    <a:pt x="6171" y="20691"/>
                    <a:pt x="8229" y="19554"/>
                  </a:cubicBezTo>
                  <a:cubicBezTo>
                    <a:pt x="10286" y="18417"/>
                    <a:pt x="11314" y="17053"/>
                    <a:pt x="12343" y="156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9" name="Line"/>
            <p:cNvSpPr/>
            <p:nvPr/>
          </p:nvSpPr>
          <p:spPr>
            <a:xfrm>
              <a:off x="9194236" y="6340558"/>
              <a:ext cx="184714" cy="140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462" fill="norm" stroke="1" extrusionOk="0">
                  <a:moveTo>
                    <a:pt x="802" y="21462"/>
                  </a:moveTo>
                  <a:cubicBezTo>
                    <a:pt x="311" y="18238"/>
                    <a:pt x="-180" y="15014"/>
                    <a:pt x="65" y="11629"/>
                  </a:cubicBezTo>
                  <a:cubicBezTo>
                    <a:pt x="311" y="8244"/>
                    <a:pt x="1293" y="4698"/>
                    <a:pt x="4484" y="2602"/>
                  </a:cubicBezTo>
                  <a:cubicBezTo>
                    <a:pt x="7675" y="507"/>
                    <a:pt x="13075" y="-138"/>
                    <a:pt x="16265" y="23"/>
                  </a:cubicBezTo>
                  <a:cubicBezTo>
                    <a:pt x="19456" y="184"/>
                    <a:pt x="20438" y="1152"/>
                    <a:pt x="21420" y="21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0" name="Line"/>
            <p:cNvSpPr/>
            <p:nvPr/>
          </p:nvSpPr>
          <p:spPr>
            <a:xfrm>
              <a:off x="9175750" y="6519571"/>
              <a:ext cx="1270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1" name="Line"/>
            <p:cNvSpPr/>
            <p:nvPr/>
          </p:nvSpPr>
          <p:spPr>
            <a:xfrm>
              <a:off x="9271000" y="6570371"/>
              <a:ext cx="825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2" name="Line"/>
            <p:cNvSpPr/>
            <p:nvPr/>
          </p:nvSpPr>
          <p:spPr>
            <a:xfrm>
              <a:off x="9264650" y="6619510"/>
              <a:ext cx="95250" cy="103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5" fill="norm" stroke="1" extrusionOk="0">
                  <a:moveTo>
                    <a:pt x="21600" y="339"/>
                  </a:moveTo>
                  <a:cubicBezTo>
                    <a:pt x="19200" y="-93"/>
                    <a:pt x="16800" y="-525"/>
                    <a:pt x="13440" y="1851"/>
                  </a:cubicBezTo>
                  <a:cubicBezTo>
                    <a:pt x="10080" y="4227"/>
                    <a:pt x="5760" y="9411"/>
                    <a:pt x="3360" y="13083"/>
                  </a:cubicBezTo>
                  <a:cubicBezTo>
                    <a:pt x="960" y="16755"/>
                    <a:pt x="480" y="18915"/>
                    <a:pt x="0" y="21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3" name="Line"/>
            <p:cNvSpPr/>
            <p:nvPr/>
          </p:nvSpPr>
          <p:spPr>
            <a:xfrm>
              <a:off x="9398000" y="6652921"/>
              <a:ext cx="889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4" name="Line"/>
            <p:cNvSpPr/>
            <p:nvPr/>
          </p:nvSpPr>
          <p:spPr>
            <a:xfrm>
              <a:off x="9601200" y="6392571"/>
              <a:ext cx="88900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3943"/>
                    <a:pt x="14400" y="7886"/>
                    <a:pt x="11571" y="11314"/>
                  </a:cubicBezTo>
                  <a:cubicBezTo>
                    <a:pt x="8743" y="14743"/>
                    <a:pt x="6686" y="17657"/>
                    <a:pt x="4886" y="19286"/>
                  </a:cubicBezTo>
                  <a:cubicBezTo>
                    <a:pt x="3086" y="20914"/>
                    <a:pt x="1543" y="212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5" name="Line"/>
            <p:cNvSpPr/>
            <p:nvPr/>
          </p:nvSpPr>
          <p:spPr>
            <a:xfrm>
              <a:off x="9626600" y="6373521"/>
              <a:ext cx="2413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84" y="15200"/>
                    <a:pt x="4168" y="8800"/>
                    <a:pt x="7768" y="5200"/>
                  </a:cubicBezTo>
                  <a:cubicBezTo>
                    <a:pt x="11368" y="1600"/>
                    <a:pt x="16484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6" name="Line"/>
            <p:cNvSpPr/>
            <p:nvPr/>
          </p:nvSpPr>
          <p:spPr>
            <a:xfrm>
              <a:off x="9645650" y="6525921"/>
              <a:ext cx="139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7" name="Line"/>
            <p:cNvSpPr/>
            <p:nvPr/>
          </p:nvSpPr>
          <p:spPr>
            <a:xfrm>
              <a:off x="9772649" y="6576721"/>
              <a:ext cx="762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5400"/>
                    <a:pt x="10800" y="10800"/>
                    <a:pt x="14400" y="14400"/>
                  </a:cubicBezTo>
                  <a:cubicBezTo>
                    <a:pt x="18000" y="18000"/>
                    <a:pt x="19800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8" name="Line"/>
            <p:cNvSpPr/>
            <p:nvPr/>
          </p:nvSpPr>
          <p:spPr>
            <a:xfrm>
              <a:off x="9804400" y="6621171"/>
              <a:ext cx="952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9" name="Line"/>
            <p:cNvSpPr/>
            <p:nvPr/>
          </p:nvSpPr>
          <p:spPr>
            <a:xfrm>
              <a:off x="10033000" y="6386221"/>
              <a:ext cx="83065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2" h="21600" fill="norm" stroke="1" extrusionOk="0">
                  <a:moveTo>
                    <a:pt x="3086" y="0"/>
                  </a:moveTo>
                  <a:cubicBezTo>
                    <a:pt x="8229" y="2147"/>
                    <a:pt x="13371" y="4295"/>
                    <a:pt x="16714" y="6379"/>
                  </a:cubicBezTo>
                  <a:cubicBezTo>
                    <a:pt x="20057" y="8463"/>
                    <a:pt x="21600" y="10484"/>
                    <a:pt x="18514" y="13011"/>
                  </a:cubicBezTo>
                  <a:cubicBezTo>
                    <a:pt x="15429" y="15537"/>
                    <a:pt x="7714" y="185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0" name="Line"/>
            <p:cNvSpPr/>
            <p:nvPr/>
          </p:nvSpPr>
          <p:spPr>
            <a:xfrm>
              <a:off x="10344149" y="6532271"/>
              <a:ext cx="1905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1" name="Line"/>
            <p:cNvSpPr/>
            <p:nvPr/>
          </p:nvSpPr>
          <p:spPr>
            <a:xfrm>
              <a:off x="10382249" y="6652921"/>
              <a:ext cx="1905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20" y="21600"/>
                    <a:pt x="11040" y="21600"/>
                    <a:pt x="14640" y="18000"/>
                  </a:cubicBezTo>
                  <a:cubicBezTo>
                    <a:pt x="18240" y="14400"/>
                    <a:pt x="1992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2" name="Line"/>
            <p:cNvSpPr/>
            <p:nvPr/>
          </p:nvSpPr>
          <p:spPr>
            <a:xfrm>
              <a:off x="10741274" y="6492489"/>
              <a:ext cx="128650" cy="15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9" h="20168" fill="norm" stroke="1" extrusionOk="0">
                  <a:moveTo>
                    <a:pt x="20016" y="1025"/>
                  </a:moveTo>
                  <a:cubicBezTo>
                    <a:pt x="17959" y="215"/>
                    <a:pt x="15902" y="-595"/>
                    <a:pt x="12474" y="620"/>
                  </a:cubicBezTo>
                  <a:cubicBezTo>
                    <a:pt x="9045" y="1835"/>
                    <a:pt x="4245" y="5075"/>
                    <a:pt x="1845" y="8180"/>
                  </a:cubicBezTo>
                  <a:cubicBezTo>
                    <a:pt x="-555" y="11285"/>
                    <a:pt x="-555" y="14255"/>
                    <a:pt x="1502" y="16685"/>
                  </a:cubicBezTo>
                  <a:cubicBezTo>
                    <a:pt x="3559" y="19115"/>
                    <a:pt x="7674" y="21005"/>
                    <a:pt x="11274" y="19790"/>
                  </a:cubicBezTo>
                  <a:cubicBezTo>
                    <a:pt x="14874" y="18575"/>
                    <a:pt x="17959" y="14255"/>
                    <a:pt x="19502" y="11420"/>
                  </a:cubicBezTo>
                  <a:cubicBezTo>
                    <a:pt x="21045" y="8585"/>
                    <a:pt x="21045" y="7235"/>
                    <a:pt x="20531" y="6020"/>
                  </a:cubicBezTo>
                  <a:cubicBezTo>
                    <a:pt x="20016" y="4805"/>
                    <a:pt x="18988" y="3725"/>
                    <a:pt x="17445" y="3590"/>
                  </a:cubicBezTo>
                  <a:cubicBezTo>
                    <a:pt x="15902" y="3455"/>
                    <a:pt x="13845" y="4265"/>
                    <a:pt x="11788" y="5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3" name="Line"/>
            <p:cNvSpPr/>
            <p:nvPr/>
          </p:nvSpPr>
          <p:spPr>
            <a:xfrm>
              <a:off x="11010900" y="6583071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4" name="Line"/>
            <p:cNvSpPr/>
            <p:nvPr/>
          </p:nvSpPr>
          <p:spPr>
            <a:xfrm>
              <a:off x="11068049" y="6437013"/>
              <a:ext cx="169335" cy="262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8" fill="norm" stroke="1" extrusionOk="0">
                  <a:moveTo>
                    <a:pt x="12150" y="3111"/>
                  </a:moveTo>
                  <a:cubicBezTo>
                    <a:pt x="12420" y="2247"/>
                    <a:pt x="12690" y="1383"/>
                    <a:pt x="13905" y="778"/>
                  </a:cubicBezTo>
                  <a:cubicBezTo>
                    <a:pt x="15120" y="174"/>
                    <a:pt x="17280" y="-172"/>
                    <a:pt x="18900" y="87"/>
                  </a:cubicBezTo>
                  <a:cubicBezTo>
                    <a:pt x="20520" y="346"/>
                    <a:pt x="21600" y="1210"/>
                    <a:pt x="21600" y="2679"/>
                  </a:cubicBezTo>
                  <a:cubicBezTo>
                    <a:pt x="21600" y="4148"/>
                    <a:pt x="20520" y="6222"/>
                    <a:pt x="19035" y="7604"/>
                  </a:cubicBezTo>
                  <a:cubicBezTo>
                    <a:pt x="17550" y="8986"/>
                    <a:pt x="15660" y="9678"/>
                    <a:pt x="15390" y="10282"/>
                  </a:cubicBezTo>
                  <a:cubicBezTo>
                    <a:pt x="15120" y="10887"/>
                    <a:pt x="16470" y="11406"/>
                    <a:pt x="17820" y="12356"/>
                  </a:cubicBezTo>
                  <a:cubicBezTo>
                    <a:pt x="19170" y="13306"/>
                    <a:pt x="20520" y="14689"/>
                    <a:pt x="20520" y="16158"/>
                  </a:cubicBezTo>
                  <a:cubicBezTo>
                    <a:pt x="20520" y="17626"/>
                    <a:pt x="19170" y="19182"/>
                    <a:pt x="15930" y="20132"/>
                  </a:cubicBezTo>
                  <a:cubicBezTo>
                    <a:pt x="12690" y="21082"/>
                    <a:pt x="7560" y="21428"/>
                    <a:pt x="4590" y="21428"/>
                  </a:cubicBezTo>
                  <a:cubicBezTo>
                    <a:pt x="1620" y="21428"/>
                    <a:pt x="810" y="21082"/>
                    <a:pt x="0" y="207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5" name="Drawing"/>
          <p:cNvGrpSpPr/>
          <p:nvPr/>
        </p:nvGrpSpPr>
        <p:grpSpPr>
          <a:xfrm>
            <a:off x="684668" y="1536700"/>
            <a:ext cx="12047083" cy="6045201"/>
            <a:chOff x="0" y="0"/>
            <a:chExt cx="12047081" cy="6045199"/>
          </a:xfrm>
        </p:grpSpPr>
        <p:sp>
          <p:nvSpPr>
            <p:cNvPr id="1487" name="Line"/>
            <p:cNvSpPr/>
            <p:nvPr/>
          </p:nvSpPr>
          <p:spPr>
            <a:xfrm>
              <a:off x="2033566" y="122204"/>
              <a:ext cx="285316" cy="428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445" fill="norm" stroke="1" extrusionOk="0">
                  <a:moveTo>
                    <a:pt x="2827" y="4051"/>
                  </a:moveTo>
                  <a:cubicBezTo>
                    <a:pt x="2668" y="3416"/>
                    <a:pt x="2509" y="2781"/>
                    <a:pt x="3144" y="2093"/>
                  </a:cubicBezTo>
                  <a:cubicBezTo>
                    <a:pt x="3780" y="1404"/>
                    <a:pt x="5209" y="663"/>
                    <a:pt x="6718" y="293"/>
                  </a:cubicBezTo>
                  <a:cubicBezTo>
                    <a:pt x="8227" y="-78"/>
                    <a:pt x="9815" y="-78"/>
                    <a:pt x="10927" y="187"/>
                  </a:cubicBezTo>
                  <a:cubicBezTo>
                    <a:pt x="12038" y="451"/>
                    <a:pt x="12674" y="981"/>
                    <a:pt x="12912" y="2410"/>
                  </a:cubicBezTo>
                  <a:cubicBezTo>
                    <a:pt x="13150" y="3840"/>
                    <a:pt x="12991" y="6169"/>
                    <a:pt x="11244" y="8816"/>
                  </a:cubicBezTo>
                  <a:cubicBezTo>
                    <a:pt x="9497" y="11463"/>
                    <a:pt x="6162" y="14428"/>
                    <a:pt x="4097" y="16334"/>
                  </a:cubicBezTo>
                  <a:cubicBezTo>
                    <a:pt x="2033" y="18240"/>
                    <a:pt x="1238" y="19087"/>
                    <a:pt x="683" y="19775"/>
                  </a:cubicBezTo>
                  <a:cubicBezTo>
                    <a:pt x="127" y="20463"/>
                    <a:pt x="-191" y="20993"/>
                    <a:pt x="127" y="21257"/>
                  </a:cubicBezTo>
                  <a:cubicBezTo>
                    <a:pt x="444" y="21522"/>
                    <a:pt x="1397" y="21522"/>
                    <a:pt x="4018" y="21151"/>
                  </a:cubicBezTo>
                  <a:cubicBezTo>
                    <a:pt x="6638" y="20781"/>
                    <a:pt x="10927" y="20040"/>
                    <a:pt x="14103" y="19563"/>
                  </a:cubicBezTo>
                  <a:cubicBezTo>
                    <a:pt x="17280" y="19087"/>
                    <a:pt x="19344" y="18875"/>
                    <a:pt x="21409" y="186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8" name="Line"/>
            <p:cNvSpPr/>
            <p:nvPr/>
          </p:nvSpPr>
          <p:spPr>
            <a:xfrm>
              <a:off x="2833231" y="281561"/>
              <a:ext cx="144164" cy="4926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1" h="21300" fill="norm" stroke="1" extrusionOk="0">
                  <a:moveTo>
                    <a:pt x="0" y="6771"/>
                  </a:moveTo>
                  <a:cubicBezTo>
                    <a:pt x="1252" y="9974"/>
                    <a:pt x="2504" y="13178"/>
                    <a:pt x="3130" y="15329"/>
                  </a:cubicBezTo>
                  <a:cubicBezTo>
                    <a:pt x="3757" y="17479"/>
                    <a:pt x="3757" y="18578"/>
                    <a:pt x="3757" y="19493"/>
                  </a:cubicBezTo>
                  <a:cubicBezTo>
                    <a:pt x="3757" y="20408"/>
                    <a:pt x="3757" y="21140"/>
                    <a:pt x="3600" y="21278"/>
                  </a:cubicBezTo>
                  <a:cubicBezTo>
                    <a:pt x="3443" y="21415"/>
                    <a:pt x="3130" y="20957"/>
                    <a:pt x="2817" y="19081"/>
                  </a:cubicBezTo>
                  <a:cubicBezTo>
                    <a:pt x="2504" y="17205"/>
                    <a:pt x="2191" y="13910"/>
                    <a:pt x="2035" y="10935"/>
                  </a:cubicBezTo>
                  <a:cubicBezTo>
                    <a:pt x="1878" y="7961"/>
                    <a:pt x="1878" y="5307"/>
                    <a:pt x="2661" y="3568"/>
                  </a:cubicBezTo>
                  <a:cubicBezTo>
                    <a:pt x="3443" y="1829"/>
                    <a:pt x="5009" y="1005"/>
                    <a:pt x="7357" y="501"/>
                  </a:cubicBezTo>
                  <a:cubicBezTo>
                    <a:pt x="9704" y="-2"/>
                    <a:pt x="12835" y="-185"/>
                    <a:pt x="15652" y="227"/>
                  </a:cubicBezTo>
                  <a:cubicBezTo>
                    <a:pt x="18470" y="639"/>
                    <a:pt x="20974" y="1646"/>
                    <a:pt x="21287" y="2790"/>
                  </a:cubicBezTo>
                  <a:cubicBezTo>
                    <a:pt x="21600" y="3934"/>
                    <a:pt x="19722" y="5215"/>
                    <a:pt x="16904" y="6176"/>
                  </a:cubicBezTo>
                  <a:cubicBezTo>
                    <a:pt x="14087" y="7137"/>
                    <a:pt x="10330" y="7778"/>
                    <a:pt x="6574" y="84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9" name="Line"/>
            <p:cNvSpPr/>
            <p:nvPr/>
          </p:nvSpPr>
          <p:spPr>
            <a:xfrm>
              <a:off x="3046679" y="341171"/>
              <a:ext cx="98260" cy="1673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3" h="20830" fill="norm" stroke="1" extrusionOk="0">
                  <a:moveTo>
                    <a:pt x="16380" y="215"/>
                  </a:moveTo>
                  <a:cubicBezTo>
                    <a:pt x="14176" y="-49"/>
                    <a:pt x="11972" y="-312"/>
                    <a:pt x="8886" y="1005"/>
                  </a:cubicBezTo>
                  <a:cubicBezTo>
                    <a:pt x="5800" y="2322"/>
                    <a:pt x="1833" y="5220"/>
                    <a:pt x="510" y="8776"/>
                  </a:cubicBezTo>
                  <a:cubicBezTo>
                    <a:pt x="-812" y="12332"/>
                    <a:pt x="510" y="16547"/>
                    <a:pt x="3596" y="18786"/>
                  </a:cubicBezTo>
                  <a:cubicBezTo>
                    <a:pt x="6682" y="21025"/>
                    <a:pt x="11531" y="21288"/>
                    <a:pt x="14837" y="20234"/>
                  </a:cubicBezTo>
                  <a:cubicBezTo>
                    <a:pt x="18143" y="19181"/>
                    <a:pt x="19906" y="16810"/>
                    <a:pt x="20347" y="13781"/>
                  </a:cubicBezTo>
                  <a:cubicBezTo>
                    <a:pt x="20788" y="10751"/>
                    <a:pt x="19906" y="7064"/>
                    <a:pt x="18804" y="4561"/>
                  </a:cubicBezTo>
                  <a:cubicBezTo>
                    <a:pt x="17702" y="2059"/>
                    <a:pt x="16380" y="742"/>
                    <a:pt x="15719" y="742"/>
                  </a:cubicBezTo>
                  <a:cubicBezTo>
                    <a:pt x="15057" y="742"/>
                    <a:pt x="15057" y="2059"/>
                    <a:pt x="15057" y="3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0" name="Line"/>
            <p:cNvSpPr/>
            <p:nvPr/>
          </p:nvSpPr>
          <p:spPr>
            <a:xfrm>
              <a:off x="3252331" y="282738"/>
              <a:ext cx="150041" cy="530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5" h="21465" fill="norm" stroke="1" extrusionOk="0">
                  <a:moveTo>
                    <a:pt x="0" y="3208"/>
                  </a:moveTo>
                  <a:cubicBezTo>
                    <a:pt x="600" y="5951"/>
                    <a:pt x="1200" y="8694"/>
                    <a:pt x="1650" y="11565"/>
                  </a:cubicBezTo>
                  <a:cubicBezTo>
                    <a:pt x="2100" y="14436"/>
                    <a:pt x="2400" y="17436"/>
                    <a:pt x="2550" y="19194"/>
                  </a:cubicBezTo>
                  <a:cubicBezTo>
                    <a:pt x="2700" y="20951"/>
                    <a:pt x="2700" y="21465"/>
                    <a:pt x="2550" y="21465"/>
                  </a:cubicBezTo>
                  <a:cubicBezTo>
                    <a:pt x="2400" y="21465"/>
                    <a:pt x="2100" y="20951"/>
                    <a:pt x="1950" y="19236"/>
                  </a:cubicBezTo>
                  <a:cubicBezTo>
                    <a:pt x="1800" y="17522"/>
                    <a:pt x="1800" y="14608"/>
                    <a:pt x="2250" y="11951"/>
                  </a:cubicBezTo>
                  <a:cubicBezTo>
                    <a:pt x="2700" y="9294"/>
                    <a:pt x="3600" y="6894"/>
                    <a:pt x="4950" y="5179"/>
                  </a:cubicBezTo>
                  <a:cubicBezTo>
                    <a:pt x="6300" y="3465"/>
                    <a:pt x="8100" y="2436"/>
                    <a:pt x="9450" y="1751"/>
                  </a:cubicBezTo>
                  <a:cubicBezTo>
                    <a:pt x="10800" y="1065"/>
                    <a:pt x="11700" y="722"/>
                    <a:pt x="13350" y="422"/>
                  </a:cubicBezTo>
                  <a:cubicBezTo>
                    <a:pt x="15000" y="122"/>
                    <a:pt x="17400" y="-135"/>
                    <a:pt x="19050" y="79"/>
                  </a:cubicBezTo>
                  <a:cubicBezTo>
                    <a:pt x="20700" y="294"/>
                    <a:pt x="21600" y="979"/>
                    <a:pt x="21150" y="2179"/>
                  </a:cubicBezTo>
                  <a:cubicBezTo>
                    <a:pt x="20700" y="3379"/>
                    <a:pt x="18900" y="5094"/>
                    <a:pt x="16350" y="6208"/>
                  </a:cubicBezTo>
                  <a:cubicBezTo>
                    <a:pt x="13800" y="7322"/>
                    <a:pt x="10500" y="7836"/>
                    <a:pt x="7200" y="8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1" name="Line"/>
            <p:cNvSpPr/>
            <p:nvPr/>
          </p:nvSpPr>
          <p:spPr>
            <a:xfrm>
              <a:off x="3467008" y="72289"/>
              <a:ext cx="257774" cy="388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301" fill="norm" stroke="1" extrusionOk="0">
                  <a:moveTo>
                    <a:pt x="628" y="14150"/>
                  </a:moveTo>
                  <a:cubicBezTo>
                    <a:pt x="277" y="15427"/>
                    <a:pt x="-74" y="16705"/>
                    <a:pt x="14" y="17924"/>
                  </a:cubicBezTo>
                  <a:cubicBezTo>
                    <a:pt x="102" y="19143"/>
                    <a:pt x="628" y="20305"/>
                    <a:pt x="1331" y="20885"/>
                  </a:cubicBezTo>
                  <a:cubicBezTo>
                    <a:pt x="2033" y="21466"/>
                    <a:pt x="2911" y="21466"/>
                    <a:pt x="4228" y="20711"/>
                  </a:cubicBezTo>
                  <a:cubicBezTo>
                    <a:pt x="5546" y="19956"/>
                    <a:pt x="7302" y="18447"/>
                    <a:pt x="8443" y="17343"/>
                  </a:cubicBezTo>
                  <a:cubicBezTo>
                    <a:pt x="9585" y="16240"/>
                    <a:pt x="10111" y="15543"/>
                    <a:pt x="10287" y="15485"/>
                  </a:cubicBezTo>
                  <a:cubicBezTo>
                    <a:pt x="10463" y="15427"/>
                    <a:pt x="10287" y="16008"/>
                    <a:pt x="10199" y="16647"/>
                  </a:cubicBezTo>
                  <a:cubicBezTo>
                    <a:pt x="10111" y="17285"/>
                    <a:pt x="10111" y="17982"/>
                    <a:pt x="10111" y="18621"/>
                  </a:cubicBezTo>
                  <a:cubicBezTo>
                    <a:pt x="10111" y="19260"/>
                    <a:pt x="10111" y="19840"/>
                    <a:pt x="10550" y="20189"/>
                  </a:cubicBezTo>
                  <a:cubicBezTo>
                    <a:pt x="10989" y="20537"/>
                    <a:pt x="11867" y="20653"/>
                    <a:pt x="12658" y="20421"/>
                  </a:cubicBezTo>
                  <a:cubicBezTo>
                    <a:pt x="13448" y="20189"/>
                    <a:pt x="14150" y="19608"/>
                    <a:pt x="15204" y="17750"/>
                  </a:cubicBezTo>
                  <a:cubicBezTo>
                    <a:pt x="16258" y="15892"/>
                    <a:pt x="17663" y="12756"/>
                    <a:pt x="18716" y="9853"/>
                  </a:cubicBezTo>
                  <a:cubicBezTo>
                    <a:pt x="19770" y="6950"/>
                    <a:pt x="20472" y="4279"/>
                    <a:pt x="20911" y="2595"/>
                  </a:cubicBezTo>
                  <a:cubicBezTo>
                    <a:pt x="21350" y="911"/>
                    <a:pt x="21526" y="214"/>
                    <a:pt x="21263" y="40"/>
                  </a:cubicBezTo>
                  <a:cubicBezTo>
                    <a:pt x="20999" y="-134"/>
                    <a:pt x="20297" y="214"/>
                    <a:pt x="19682" y="1898"/>
                  </a:cubicBezTo>
                  <a:cubicBezTo>
                    <a:pt x="19067" y="3582"/>
                    <a:pt x="18541" y="6601"/>
                    <a:pt x="18277" y="9505"/>
                  </a:cubicBezTo>
                  <a:cubicBezTo>
                    <a:pt x="18014" y="12408"/>
                    <a:pt x="18014" y="15195"/>
                    <a:pt x="18453" y="17111"/>
                  </a:cubicBezTo>
                  <a:cubicBezTo>
                    <a:pt x="18892" y="19027"/>
                    <a:pt x="19770" y="20072"/>
                    <a:pt x="20648" y="211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2" name="Line"/>
            <p:cNvSpPr/>
            <p:nvPr/>
          </p:nvSpPr>
          <p:spPr>
            <a:xfrm>
              <a:off x="3775955" y="6091"/>
              <a:ext cx="416177" cy="4353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8" h="21461" fill="norm" stroke="1" extrusionOk="0">
                  <a:moveTo>
                    <a:pt x="4453" y="17230"/>
                  </a:moveTo>
                  <a:cubicBezTo>
                    <a:pt x="4344" y="16604"/>
                    <a:pt x="4234" y="15978"/>
                    <a:pt x="3905" y="15560"/>
                  </a:cubicBezTo>
                  <a:cubicBezTo>
                    <a:pt x="3576" y="15143"/>
                    <a:pt x="3028" y="14934"/>
                    <a:pt x="2370" y="15195"/>
                  </a:cubicBezTo>
                  <a:cubicBezTo>
                    <a:pt x="1712" y="15456"/>
                    <a:pt x="945" y="16186"/>
                    <a:pt x="506" y="17125"/>
                  </a:cubicBezTo>
                  <a:cubicBezTo>
                    <a:pt x="68" y="18065"/>
                    <a:pt x="-42" y="19212"/>
                    <a:pt x="13" y="20047"/>
                  </a:cubicBezTo>
                  <a:cubicBezTo>
                    <a:pt x="68" y="20882"/>
                    <a:pt x="287" y="21404"/>
                    <a:pt x="890" y="21456"/>
                  </a:cubicBezTo>
                  <a:cubicBezTo>
                    <a:pt x="1493" y="21508"/>
                    <a:pt x="2480" y="21091"/>
                    <a:pt x="3138" y="20517"/>
                  </a:cubicBezTo>
                  <a:cubicBezTo>
                    <a:pt x="3796" y="19943"/>
                    <a:pt x="4124" y="19212"/>
                    <a:pt x="4344" y="18586"/>
                  </a:cubicBezTo>
                  <a:cubicBezTo>
                    <a:pt x="4563" y="17960"/>
                    <a:pt x="4673" y="17438"/>
                    <a:pt x="4618" y="17543"/>
                  </a:cubicBezTo>
                  <a:cubicBezTo>
                    <a:pt x="4563" y="17647"/>
                    <a:pt x="4344" y="18378"/>
                    <a:pt x="4289" y="19004"/>
                  </a:cubicBezTo>
                  <a:cubicBezTo>
                    <a:pt x="4234" y="19630"/>
                    <a:pt x="4344" y="20151"/>
                    <a:pt x="4673" y="20465"/>
                  </a:cubicBezTo>
                  <a:cubicBezTo>
                    <a:pt x="5002" y="20778"/>
                    <a:pt x="5550" y="20882"/>
                    <a:pt x="5988" y="20725"/>
                  </a:cubicBezTo>
                  <a:cubicBezTo>
                    <a:pt x="6427" y="20569"/>
                    <a:pt x="6756" y="20151"/>
                    <a:pt x="7798" y="18378"/>
                  </a:cubicBezTo>
                  <a:cubicBezTo>
                    <a:pt x="8839" y="16604"/>
                    <a:pt x="10594" y="13473"/>
                    <a:pt x="12074" y="10447"/>
                  </a:cubicBezTo>
                  <a:cubicBezTo>
                    <a:pt x="13554" y="7421"/>
                    <a:pt x="14760" y="4499"/>
                    <a:pt x="15363" y="2673"/>
                  </a:cubicBezTo>
                  <a:cubicBezTo>
                    <a:pt x="15966" y="847"/>
                    <a:pt x="15966" y="117"/>
                    <a:pt x="15692" y="12"/>
                  </a:cubicBezTo>
                  <a:cubicBezTo>
                    <a:pt x="15418" y="-92"/>
                    <a:pt x="14870" y="430"/>
                    <a:pt x="14047" y="2151"/>
                  </a:cubicBezTo>
                  <a:cubicBezTo>
                    <a:pt x="13225" y="3873"/>
                    <a:pt x="12129" y="6795"/>
                    <a:pt x="11580" y="9508"/>
                  </a:cubicBezTo>
                  <a:cubicBezTo>
                    <a:pt x="11032" y="12221"/>
                    <a:pt x="11032" y="14725"/>
                    <a:pt x="11361" y="16447"/>
                  </a:cubicBezTo>
                  <a:cubicBezTo>
                    <a:pt x="11690" y="18169"/>
                    <a:pt x="12348" y="19108"/>
                    <a:pt x="13061" y="19630"/>
                  </a:cubicBezTo>
                  <a:cubicBezTo>
                    <a:pt x="13773" y="20151"/>
                    <a:pt x="14541" y="20256"/>
                    <a:pt x="14979" y="20047"/>
                  </a:cubicBezTo>
                  <a:cubicBezTo>
                    <a:pt x="15418" y="19838"/>
                    <a:pt x="15528" y="19317"/>
                    <a:pt x="15144" y="18221"/>
                  </a:cubicBezTo>
                  <a:cubicBezTo>
                    <a:pt x="14760" y="17125"/>
                    <a:pt x="13883" y="15456"/>
                    <a:pt x="13115" y="14465"/>
                  </a:cubicBezTo>
                  <a:cubicBezTo>
                    <a:pt x="12348" y="13473"/>
                    <a:pt x="11690" y="13160"/>
                    <a:pt x="11087" y="12951"/>
                  </a:cubicBezTo>
                  <a:cubicBezTo>
                    <a:pt x="10484" y="12743"/>
                    <a:pt x="9936" y="12638"/>
                    <a:pt x="9936" y="12586"/>
                  </a:cubicBezTo>
                  <a:cubicBezTo>
                    <a:pt x="9936" y="12534"/>
                    <a:pt x="10484" y="12534"/>
                    <a:pt x="11964" y="12430"/>
                  </a:cubicBezTo>
                  <a:cubicBezTo>
                    <a:pt x="13444" y="12325"/>
                    <a:pt x="15856" y="12117"/>
                    <a:pt x="17282" y="12273"/>
                  </a:cubicBezTo>
                  <a:cubicBezTo>
                    <a:pt x="18707" y="12430"/>
                    <a:pt x="19146" y="12951"/>
                    <a:pt x="19365" y="13995"/>
                  </a:cubicBezTo>
                  <a:cubicBezTo>
                    <a:pt x="19584" y="15038"/>
                    <a:pt x="19584" y="16604"/>
                    <a:pt x="19475" y="17647"/>
                  </a:cubicBezTo>
                  <a:cubicBezTo>
                    <a:pt x="19365" y="18691"/>
                    <a:pt x="19146" y="19212"/>
                    <a:pt x="19091" y="19056"/>
                  </a:cubicBezTo>
                  <a:cubicBezTo>
                    <a:pt x="19036" y="18899"/>
                    <a:pt x="19146" y="18065"/>
                    <a:pt x="19475" y="16238"/>
                  </a:cubicBezTo>
                  <a:cubicBezTo>
                    <a:pt x="19804" y="14412"/>
                    <a:pt x="20352" y="11595"/>
                    <a:pt x="20736" y="9925"/>
                  </a:cubicBezTo>
                  <a:cubicBezTo>
                    <a:pt x="21119" y="8256"/>
                    <a:pt x="21339" y="7734"/>
                    <a:pt x="21558" y="72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3" name="Line"/>
            <p:cNvSpPr/>
            <p:nvPr/>
          </p:nvSpPr>
          <p:spPr>
            <a:xfrm>
              <a:off x="4218088" y="240415"/>
              <a:ext cx="303000" cy="189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0968" fill="norm" stroke="1" extrusionOk="0">
                  <a:moveTo>
                    <a:pt x="5324" y="3620"/>
                  </a:moveTo>
                  <a:cubicBezTo>
                    <a:pt x="4579" y="3386"/>
                    <a:pt x="3834" y="3151"/>
                    <a:pt x="2940" y="4677"/>
                  </a:cubicBezTo>
                  <a:cubicBezTo>
                    <a:pt x="2047" y="6203"/>
                    <a:pt x="1004" y="9490"/>
                    <a:pt x="482" y="11955"/>
                  </a:cubicBezTo>
                  <a:cubicBezTo>
                    <a:pt x="-39" y="14420"/>
                    <a:pt x="-39" y="16064"/>
                    <a:pt x="35" y="17472"/>
                  </a:cubicBezTo>
                  <a:cubicBezTo>
                    <a:pt x="110" y="18881"/>
                    <a:pt x="259" y="20055"/>
                    <a:pt x="706" y="20642"/>
                  </a:cubicBezTo>
                  <a:cubicBezTo>
                    <a:pt x="1153" y="21229"/>
                    <a:pt x="1898" y="21229"/>
                    <a:pt x="2717" y="18881"/>
                  </a:cubicBezTo>
                  <a:cubicBezTo>
                    <a:pt x="3536" y="16533"/>
                    <a:pt x="4430" y="11838"/>
                    <a:pt x="4877" y="8903"/>
                  </a:cubicBezTo>
                  <a:cubicBezTo>
                    <a:pt x="5324" y="5968"/>
                    <a:pt x="5324" y="4794"/>
                    <a:pt x="5845" y="3972"/>
                  </a:cubicBezTo>
                  <a:cubicBezTo>
                    <a:pt x="6367" y="3151"/>
                    <a:pt x="7409" y="2681"/>
                    <a:pt x="8080" y="3151"/>
                  </a:cubicBezTo>
                  <a:cubicBezTo>
                    <a:pt x="8750" y="3620"/>
                    <a:pt x="9048" y="5029"/>
                    <a:pt x="9271" y="6320"/>
                  </a:cubicBezTo>
                  <a:cubicBezTo>
                    <a:pt x="9495" y="7612"/>
                    <a:pt x="9644" y="8786"/>
                    <a:pt x="9867" y="10429"/>
                  </a:cubicBezTo>
                  <a:cubicBezTo>
                    <a:pt x="10091" y="12072"/>
                    <a:pt x="10389" y="14186"/>
                    <a:pt x="10538" y="14420"/>
                  </a:cubicBezTo>
                  <a:cubicBezTo>
                    <a:pt x="10687" y="14655"/>
                    <a:pt x="10687" y="13012"/>
                    <a:pt x="11133" y="10781"/>
                  </a:cubicBezTo>
                  <a:cubicBezTo>
                    <a:pt x="11580" y="8551"/>
                    <a:pt x="12474" y="5733"/>
                    <a:pt x="13219" y="3855"/>
                  </a:cubicBezTo>
                  <a:cubicBezTo>
                    <a:pt x="13964" y="1977"/>
                    <a:pt x="14560" y="1038"/>
                    <a:pt x="15304" y="451"/>
                  </a:cubicBezTo>
                  <a:cubicBezTo>
                    <a:pt x="16049" y="-136"/>
                    <a:pt x="16943" y="-371"/>
                    <a:pt x="18060" y="1155"/>
                  </a:cubicBezTo>
                  <a:cubicBezTo>
                    <a:pt x="19178" y="2681"/>
                    <a:pt x="20518" y="5968"/>
                    <a:pt x="21040" y="9138"/>
                  </a:cubicBezTo>
                  <a:cubicBezTo>
                    <a:pt x="21561" y="12307"/>
                    <a:pt x="21263" y="15359"/>
                    <a:pt x="20965" y="184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4" name="Line"/>
            <p:cNvSpPr/>
            <p:nvPr/>
          </p:nvSpPr>
          <p:spPr>
            <a:xfrm>
              <a:off x="5284331" y="107950"/>
              <a:ext cx="127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920"/>
                    <a:pt x="0" y="9840"/>
                    <a:pt x="3600" y="13440"/>
                  </a:cubicBezTo>
                  <a:cubicBezTo>
                    <a:pt x="7200" y="17040"/>
                    <a:pt x="14400" y="193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5" name="Line"/>
            <p:cNvSpPr/>
            <p:nvPr/>
          </p:nvSpPr>
          <p:spPr>
            <a:xfrm>
              <a:off x="5287370" y="127000"/>
              <a:ext cx="162062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600" fill="norm" stroke="1" extrusionOk="0">
                  <a:moveTo>
                    <a:pt x="21202" y="0"/>
                  </a:moveTo>
                  <a:cubicBezTo>
                    <a:pt x="17048" y="1029"/>
                    <a:pt x="12894" y="2057"/>
                    <a:pt x="9294" y="3600"/>
                  </a:cubicBezTo>
                  <a:cubicBezTo>
                    <a:pt x="5694" y="5143"/>
                    <a:pt x="2648" y="7200"/>
                    <a:pt x="1125" y="8550"/>
                  </a:cubicBezTo>
                  <a:cubicBezTo>
                    <a:pt x="-398" y="9900"/>
                    <a:pt x="-398" y="10543"/>
                    <a:pt x="1264" y="11314"/>
                  </a:cubicBezTo>
                  <a:cubicBezTo>
                    <a:pt x="2925" y="12086"/>
                    <a:pt x="6248" y="12986"/>
                    <a:pt x="9710" y="14207"/>
                  </a:cubicBezTo>
                  <a:cubicBezTo>
                    <a:pt x="13171" y="15429"/>
                    <a:pt x="16771" y="16971"/>
                    <a:pt x="18433" y="18257"/>
                  </a:cubicBezTo>
                  <a:cubicBezTo>
                    <a:pt x="20094" y="19543"/>
                    <a:pt x="19817" y="20571"/>
                    <a:pt x="1954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6" name="Line"/>
            <p:cNvSpPr/>
            <p:nvPr/>
          </p:nvSpPr>
          <p:spPr>
            <a:xfrm>
              <a:off x="5595481" y="342900"/>
              <a:ext cx="952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20" y="14400"/>
                    <a:pt x="3840" y="7200"/>
                    <a:pt x="7440" y="3600"/>
                  </a:cubicBezTo>
                  <a:cubicBezTo>
                    <a:pt x="11040" y="0"/>
                    <a:pt x="163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7" name="Line"/>
            <p:cNvSpPr/>
            <p:nvPr/>
          </p:nvSpPr>
          <p:spPr>
            <a:xfrm>
              <a:off x="5840380" y="107677"/>
              <a:ext cx="147853" cy="381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8" h="21496" fill="norm" stroke="1" extrusionOk="0">
                  <a:moveTo>
                    <a:pt x="15475" y="1089"/>
                  </a:moveTo>
                  <a:cubicBezTo>
                    <a:pt x="13996" y="493"/>
                    <a:pt x="12516" y="-104"/>
                    <a:pt x="9705" y="15"/>
                  </a:cubicBezTo>
                  <a:cubicBezTo>
                    <a:pt x="6894" y="135"/>
                    <a:pt x="2752" y="970"/>
                    <a:pt x="976" y="2521"/>
                  </a:cubicBezTo>
                  <a:cubicBezTo>
                    <a:pt x="-799" y="4073"/>
                    <a:pt x="-207" y="6340"/>
                    <a:pt x="3196" y="8667"/>
                  </a:cubicBezTo>
                  <a:cubicBezTo>
                    <a:pt x="6598" y="10994"/>
                    <a:pt x="12812" y="13381"/>
                    <a:pt x="16363" y="14873"/>
                  </a:cubicBezTo>
                  <a:cubicBezTo>
                    <a:pt x="19913" y="16365"/>
                    <a:pt x="20801" y="16961"/>
                    <a:pt x="20653" y="17797"/>
                  </a:cubicBezTo>
                  <a:cubicBezTo>
                    <a:pt x="20505" y="18632"/>
                    <a:pt x="19322" y="19706"/>
                    <a:pt x="16659" y="20362"/>
                  </a:cubicBezTo>
                  <a:cubicBezTo>
                    <a:pt x="13996" y="21019"/>
                    <a:pt x="9853" y="21257"/>
                    <a:pt x="5711" y="214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8" name="Line"/>
            <p:cNvSpPr/>
            <p:nvPr/>
          </p:nvSpPr>
          <p:spPr>
            <a:xfrm>
              <a:off x="6669425" y="38100"/>
              <a:ext cx="56357" cy="4841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0" h="21479" fill="norm" stroke="1" extrusionOk="0">
                  <a:moveTo>
                    <a:pt x="4500" y="0"/>
                  </a:moveTo>
                  <a:cubicBezTo>
                    <a:pt x="4500" y="3005"/>
                    <a:pt x="4500" y="6010"/>
                    <a:pt x="3700" y="9203"/>
                  </a:cubicBezTo>
                  <a:cubicBezTo>
                    <a:pt x="2900" y="12397"/>
                    <a:pt x="1300" y="15777"/>
                    <a:pt x="500" y="17843"/>
                  </a:cubicBezTo>
                  <a:cubicBezTo>
                    <a:pt x="-300" y="19910"/>
                    <a:pt x="-300" y="20661"/>
                    <a:pt x="1700" y="21083"/>
                  </a:cubicBezTo>
                  <a:cubicBezTo>
                    <a:pt x="3700" y="21506"/>
                    <a:pt x="7700" y="21600"/>
                    <a:pt x="11300" y="21318"/>
                  </a:cubicBezTo>
                  <a:cubicBezTo>
                    <a:pt x="14900" y="21037"/>
                    <a:pt x="18100" y="20379"/>
                    <a:pt x="21300" y="197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9" name="Line"/>
            <p:cNvSpPr/>
            <p:nvPr/>
          </p:nvSpPr>
          <p:spPr>
            <a:xfrm>
              <a:off x="6624181" y="294993"/>
              <a:ext cx="18415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959" y="11375"/>
                    <a:pt x="11917" y="2735"/>
                    <a:pt x="15517" y="575"/>
                  </a:cubicBezTo>
                  <a:cubicBezTo>
                    <a:pt x="19117" y="-1585"/>
                    <a:pt x="20359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0" name="Line"/>
            <p:cNvSpPr/>
            <p:nvPr/>
          </p:nvSpPr>
          <p:spPr>
            <a:xfrm>
              <a:off x="6791309" y="277877"/>
              <a:ext cx="175773" cy="188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7" h="20904" fill="norm" stroke="1" extrusionOk="0">
                  <a:moveTo>
                    <a:pt x="2773" y="9325"/>
                  </a:moveTo>
                  <a:cubicBezTo>
                    <a:pt x="6038" y="7447"/>
                    <a:pt x="9304" y="5569"/>
                    <a:pt x="11187" y="4042"/>
                  </a:cubicBezTo>
                  <a:cubicBezTo>
                    <a:pt x="13071" y="2516"/>
                    <a:pt x="13573" y="1342"/>
                    <a:pt x="13197" y="638"/>
                  </a:cubicBezTo>
                  <a:cubicBezTo>
                    <a:pt x="12820" y="-66"/>
                    <a:pt x="11564" y="-301"/>
                    <a:pt x="9429" y="521"/>
                  </a:cubicBezTo>
                  <a:cubicBezTo>
                    <a:pt x="7294" y="1342"/>
                    <a:pt x="4280" y="3221"/>
                    <a:pt x="2271" y="6625"/>
                  </a:cubicBezTo>
                  <a:cubicBezTo>
                    <a:pt x="262" y="10029"/>
                    <a:pt x="-743" y="14960"/>
                    <a:pt x="638" y="17777"/>
                  </a:cubicBezTo>
                  <a:cubicBezTo>
                    <a:pt x="2020" y="20595"/>
                    <a:pt x="5787" y="21299"/>
                    <a:pt x="9555" y="20712"/>
                  </a:cubicBezTo>
                  <a:cubicBezTo>
                    <a:pt x="13322" y="20125"/>
                    <a:pt x="17090" y="18247"/>
                    <a:pt x="20857" y="163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1" name="Line"/>
            <p:cNvSpPr/>
            <p:nvPr/>
          </p:nvSpPr>
          <p:spPr>
            <a:xfrm>
              <a:off x="7000021" y="257905"/>
              <a:ext cx="98395" cy="250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2" h="21140" fill="norm" stroke="1" extrusionOk="0">
                  <a:moveTo>
                    <a:pt x="16944" y="206"/>
                  </a:moveTo>
                  <a:cubicBezTo>
                    <a:pt x="14299" y="28"/>
                    <a:pt x="11654" y="-151"/>
                    <a:pt x="8348" y="206"/>
                  </a:cubicBezTo>
                  <a:cubicBezTo>
                    <a:pt x="5042" y="563"/>
                    <a:pt x="1074" y="1456"/>
                    <a:pt x="193" y="2705"/>
                  </a:cubicBezTo>
                  <a:cubicBezTo>
                    <a:pt x="-689" y="3955"/>
                    <a:pt x="1515" y="5561"/>
                    <a:pt x="5482" y="7971"/>
                  </a:cubicBezTo>
                  <a:cubicBezTo>
                    <a:pt x="9450" y="10381"/>
                    <a:pt x="15180" y="13594"/>
                    <a:pt x="18046" y="15737"/>
                  </a:cubicBezTo>
                  <a:cubicBezTo>
                    <a:pt x="20911" y="17879"/>
                    <a:pt x="20911" y="18950"/>
                    <a:pt x="19809" y="19842"/>
                  </a:cubicBezTo>
                  <a:cubicBezTo>
                    <a:pt x="18707" y="20735"/>
                    <a:pt x="16503" y="21449"/>
                    <a:pt x="13638" y="21003"/>
                  </a:cubicBezTo>
                  <a:cubicBezTo>
                    <a:pt x="10772" y="20556"/>
                    <a:pt x="7246" y="18950"/>
                    <a:pt x="3719" y="173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2" name="Line"/>
            <p:cNvSpPr/>
            <p:nvPr/>
          </p:nvSpPr>
          <p:spPr>
            <a:xfrm>
              <a:off x="7186421" y="0"/>
              <a:ext cx="79111" cy="463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5" h="21482" fill="norm" stroke="1" extrusionOk="0">
                  <a:moveTo>
                    <a:pt x="21245" y="0"/>
                  </a:moveTo>
                  <a:cubicBezTo>
                    <a:pt x="15561" y="3240"/>
                    <a:pt x="9877" y="6480"/>
                    <a:pt x="6182" y="9769"/>
                  </a:cubicBezTo>
                  <a:cubicBezTo>
                    <a:pt x="2487" y="13058"/>
                    <a:pt x="782" y="16396"/>
                    <a:pt x="213" y="18311"/>
                  </a:cubicBezTo>
                  <a:cubicBezTo>
                    <a:pt x="-355" y="20225"/>
                    <a:pt x="213" y="20716"/>
                    <a:pt x="1919" y="21060"/>
                  </a:cubicBezTo>
                  <a:cubicBezTo>
                    <a:pt x="3624" y="21404"/>
                    <a:pt x="6466" y="21600"/>
                    <a:pt x="8740" y="21404"/>
                  </a:cubicBezTo>
                  <a:cubicBezTo>
                    <a:pt x="11013" y="21207"/>
                    <a:pt x="12719" y="20618"/>
                    <a:pt x="14424" y="200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3" name="Line"/>
            <p:cNvSpPr/>
            <p:nvPr/>
          </p:nvSpPr>
          <p:spPr>
            <a:xfrm>
              <a:off x="7113131" y="298450"/>
              <a:ext cx="2349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4" name="Line"/>
            <p:cNvSpPr/>
            <p:nvPr/>
          </p:nvSpPr>
          <p:spPr>
            <a:xfrm>
              <a:off x="1582281" y="615950"/>
              <a:ext cx="596265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9" y="20880"/>
                    <a:pt x="598" y="20160"/>
                    <a:pt x="874" y="19512"/>
                  </a:cubicBezTo>
                  <a:cubicBezTo>
                    <a:pt x="1150" y="18864"/>
                    <a:pt x="1403" y="18288"/>
                    <a:pt x="1649" y="17640"/>
                  </a:cubicBezTo>
                  <a:cubicBezTo>
                    <a:pt x="1894" y="16992"/>
                    <a:pt x="2132" y="16272"/>
                    <a:pt x="2404" y="15552"/>
                  </a:cubicBezTo>
                  <a:cubicBezTo>
                    <a:pt x="2676" y="14832"/>
                    <a:pt x="2983" y="14112"/>
                    <a:pt x="3255" y="13392"/>
                  </a:cubicBezTo>
                  <a:cubicBezTo>
                    <a:pt x="3527" y="12672"/>
                    <a:pt x="3765" y="11952"/>
                    <a:pt x="4018" y="11304"/>
                  </a:cubicBezTo>
                  <a:cubicBezTo>
                    <a:pt x="4271" y="10656"/>
                    <a:pt x="4539" y="10080"/>
                    <a:pt x="4819" y="9504"/>
                  </a:cubicBezTo>
                  <a:cubicBezTo>
                    <a:pt x="5099" y="8928"/>
                    <a:pt x="5390" y="8352"/>
                    <a:pt x="5689" y="7776"/>
                  </a:cubicBezTo>
                  <a:cubicBezTo>
                    <a:pt x="5988" y="7200"/>
                    <a:pt x="6295" y="6624"/>
                    <a:pt x="6617" y="6048"/>
                  </a:cubicBezTo>
                  <a:cubicBezTo>
                    <a:pt x="6939" y="5472"/>
                    <a:pt x="7277" y="4896"/>
                    <a:pt x="7534" y="4464"/>
                  </a:cubicBezTo>
                  <a:cubicBezTo>
                    <a:pt x="7790" y="4032"/>
                    <a:pt x="7967" y="3744"/>
                    <a:pt x="8135" y="3528"/>
                  </a:cubicBezTo>
                  <a:cubicBezTo>
                    <a:pt x="8304" y="3312"/>
                    <a:pt x="8465" y="3168"/>
                    <a:pt x="8649" y="2952"/>
                  </a:cubicBezTo>
                  <a:cubicBezTo>
                    <a:pt x="8833" y="2736"/>
                    <a:pt x="9040" y="2448"/>
                    <a:pt x="9224" y="2232"/>
                  </a:cubicBezTo>
                  <a:cubicBezTo>
                    <a:pt x="9408" y="2016"/>
                    <a:pt x="9569" y="1872"/>
                    <a:pt x="9746" y="1728"/>
                  </a:cubicBezTo>
                  <a:cubicBezTo>
                    <a:pt x="9922" y="1584"/>
                    <a:pt x="10114" y="1440"/>
                    <a:pt x="10302" y="1296"/>
                  </a:cubicBezTo>
                  <a:cubicBezTo>
                    <a:pt x="10489" y="1152"/>
                    <a:pt x="10673" y="1008"/>
                    <a:pt x="10854" y="864"/>
                  </a:cubicBezTo>
                  <a:cubicBezTo>
                    <a:pt x="11034" y="720"/>
                    <a:pt x="11210" y="576"/>
                    <a:pt x="11387" y="504"/>
                  </a:cubicBezTo>
                  <a:cubicBezTo>
                    <a:pt x="11563" y="432"/>
                    <a:pt x="11739" y="432"/>
                    <a:pt x="11923" y="360"/>
                  </a:cubicBezTo>
                  <a:cubicBezTo>
                    <a:pt x="12107" y="288"/>
                    <a:pt x="12299" y="144"/>
                    <a:pt x="12479" y="72"/>
                  </a:cubicBezTo>
                  <a:cubicBezTo>
                    <a:pt x="12659" y="0"/>
                    <a:pt x="12828" y="0"/>
                    <a:pt x="13008" y="0"/>
                  </a:cubicBezTo>
                  <a:cubicBezTo>
                    <a:pt x="13188" y="0"/>
                    <a:pt x="13380" y="0"/>
                    <a:pt x="13564" y="0"/>
                  </a:cubicBezTo>
                  <a:cubicBezTo>
                    <a:pt x="13748" y="0"/>
                    <a:pt x="13925" y="0"/>
                    <a:pt x="14105" y="0"/>
                  </a:cubicBezTo>
                  <a:cubicBezTo>
                    <a:pt x="14285" y="0"/>
                    <a:pt x="14469" y="0"/>
                    <a:pt x="14642" y="72"/>
                  </a:cubicBezTo>
                  <a:cubicBezTo>
                    <a:pt x="14814" y="144"/>
                    <a:pt x="14975" y="288"/>
                    <a:pt x="15148" y="432"/>
                  </a:cubicBezTo>
                  <a:cubicBezTo>
                    <a:pt x="15320" y="576"/>
                    <a:pt x="15504" y="720"/>
                    <a:pt x="15765" y="864"/>
                  </a:cubicBezTo>
                  <a:cubicBezTo>
                    <a:pt x="16026" y="1008"/>
                    <a:pt x="16363" y="1152"/>
                    <a:pt x="16685" y="1368"/>
                  </a:cubicBezTo>
                  <a:cubicBezTo>
                    <a:pt x="17007" y="1584"/>
                    <a:pt x="17314" y="1872"/>
                    <a:pt x="17617" y="2088"/>
                  </a:cubicBezTo>
                  <a:cubicBezTo>
                    <a:pt x="17919" y="2304"/>
                    <a:pt x="18219" y="2448"/>
                    <a:pt x="18495" y="2592"/>
                  </a:cubicBezTo>
                  <a:cubicBezTo>
                    <a:pt x="18771" y="2736"/>
                    <a:pt x="19024" y="2880"/>
                    <a:pt x="19315" y="2952"/>
                  </a:cubicBezTo>
                  <a:cubicBezTo>
                    <a:pt x="19606" y="3024"/>
                    <a:pt x="19936" y="3024"/>
                    <a:pt x="20262" y="3024"/>
                  </a:cubicBezTo>
                  <a:cubicBezTo>
                    <a:pt x="20588" y="3024"/>
                    <a:pt x="20910" y="3024"/>
                    <a:pt x="21128" y="3024"/>
                  </a:cubicBezTo>
                  <a:cubicBezTo>
                    <a:pt x="21347" y="3024"/>
                    <a:pt x="21462" y="3024"/>
                    <a:pt x="21523" y="2952"/>
                  </a:cubicBezTo>
                  <a:cubicBezTo>
                    <a:pt x="21585" y="2880"/>
                    <a:pt x="21592" y="2736"/>
                    <a:pt x="21600" y="25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5" name="Line"/>
            <p:cNvSpPr/>
            <p:nvPr/>
          </p:nvSpPr>
          <p:spPr>
            <a:xfrm>
              <a:off x="2331581" y="742950"/>
              <a:ext cx="502285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2" y="20093"/>
                    <a:pt x="765" y="18586"/>
                    <a:pt x="1110" y="17581"/>
                  </a:cubicBezTo>
                  <a:cubicBezTo>
                    <a:pt x="1456" y="16577"/>
                    <a:pt x="1766" y="16074"/>
                    <a:pt x="2066" y="15656"/>
                  </a:cubicBezTo>
                  <a:cubicBezTo>
                    <a:pt x="2367" y="15237"/>
                    <a:pt x="2658" y="14902"/>
                    <a:pt x="2972" y="14651"/>
                  </a:cubicBezTo>
                  <a:cubicBezTo>
                    <a:pt x="3286" y="14400"/>
                    <a:pt x="3623" y="14233"/>
                    <a:pt x="3964" y="13898"/>
                  </a:cubicBezTo>
                  <a:cubicBezTo>
                    <a:pt x="4305" y="13563"/>
                    <a:pt x="4651" y="13060"/>
                    <a:pt x="5020" y="12558"/>
                  </a:cubicBezTo>
                  <a:cubicBezTo>
                    <a:pt x="5389" y="12056"/>
                    <a:pt x="5780" y="11553"/>
                    <a:pt x="6071" y="11135"/>
                  </a:cubicBezTo>
                  <a:cubicBezTo>
                    <a:pt x="6363" y="10716"/>
                    <a:pt x="6554" y="10381"/>
                    <a:pt x="6868" y="9963"/>
                  </a:cubicBezTo>
                  <a:cubicBezTo>
                    <a:pt x="7182" y="9544"/>
                    <a:pt x="7619" y="9042"/>
                    <a:pt x="8065" y="8540"/>
                  </a:cubicBezTo>
                  <a:cubicBezTo>
                    <a:pt x="8511" y="8037"/>
                    <a:pt x="8966" y="7535"/>
                    <a:pt x="9303" y="7200"/>
                  </a:cubicBezTo>
                  <a:cubicBezTo>
                    <a:pt x="9639" y="6865"/>
                    <a:pt x="9858" y="6698"/>
                    <a:pt x="10081" y="6530"/>
                  </a:cubicBezTo>
                  <a:cubicBezTo>
                    <a:pt x="10304" y="6363"/>
                    <a:pt x="10531" y="6195"/>
                    <a:pt x="10773" y="6028"/>
                  </a:cubicBezTo>
                  <a:cubicBezTo>
                    <a:pt x="11014" y="5860"/>
                    <a:pt x="11269" y="5693"/>
                    <a:pt x="11492" y="5609"/>
                  </a:cubicBezTo>
                  <a:cubicBezTo>
                    <a:pt x="11715" y="5526"/>
                    <a:pt x="11906" y="5526"/>
                    <a:pt x="12120" y="5442"/>
                  </a:cubicBezTo>
                  <a:cubicBezTo>
                    <a:pt x="12334" y="5358"/>
                    <a:pt x="12570" y="5191"/>
                    <a:pt x="12798" y="5023"/>
                  </a:cubicBezTo>
                  <a:cubicBezTo>
                    <a:pt x="13026" y="4856"/>
                    <a:pt x="13244" y="4688"/>
                    <a:pt x="13462" y="4605"/>
                  </a:cubicBezTo>
                  <a:cubicBezTo>
                    <a:pt x="13681" y="4521"/>
                    <a:pt x="13899" y="4521"/>
                    <a:pt x="14213" y="4437"/>
                  </a:cubicBezTo>
                  <a:cubicBezTo>
                    <a:pt x="14527" y="4353"/>
                    <a:pt x="14937" y="4186"/>
                    <a:pt x="15342" y="4019"/>
                  </a:cubicBezTo>
                  <a:cubicBezTo>
                    <a:pt x="15747" y="3851"/>
                    <a:pt x="16148" y="3684"/>
                    <a:pt x="16525" y="3516"/>
                  </a:cubicBezTo>
                  <a:cubicBezTo>
                    <a:pt x="16903" y="3349"/>
                    <a:pt x="17258" y="3181"/>
                    <a:pt x="17677" y="3014"/>
                  </a:cubicBezTo>
                  <a:cubicBezTo>
                    <a:pt x="18096" y="2847"/>
                    <a:pt x="18578" y="2679"/>
                    <a:pt x="18974" y="2512"/>
                  </a:cubicBezTo>
                  <a:cubicBezTo>
                    <a:pt x="19370" y="2344"/>
                    <a:pt x="19679" y="2177"/>
                    <a:pt x="20103" y="1758"/>
                  </a:cubicBezTo>
                  <a:cubicBezTo>
                    <a:pt x="20526" y="1340"/>
                    <a:pt x="21063" y="67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6" name="Line"/>
            <p:cNvSpPr/>
            <p:nvPr/>
          </p:nvSpPr>
          <p:spPr>
            <a:xfrm>
              <a:off x="496431" y="1555750"/>
              <a:ext cx="44451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057" y="3918"/>
                    <a:pt x="4114" y="7835"/>
                    <a:pt x="7714" y="11435"/>
                  </a:cubicBezTo>
                  <a:cubicBezTo>
                    <a:pt x="11314" y="15035"/>
                    <a:pt x="16457" y="183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7" name="Line"/>
            <p:cNvSpPr/>
            <p:nvPr/>
          </p:nvSpPr>
          <p:spPr>
            <a:xfrm>
              <a:off x="454098" y="1512197"/>
              <a:ext cx="276979" cy="470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3" h="21327" fill="norm" stroke="1" extrusionOk="0">
                  <a:moveTo>
                    <a:pt x="1290" y="6007"/>
                  </a:moveTo>
                  <a:cubicBezTo>
                    <a:pt x="645" y="5047"/>
                    <a:pt x="0" y="4087"/>
                    <a:pt x="0" y="3079"/>
                  </a:cubicBezTo>
                  <a:cubicBezTo>
                    <a:pt x="0" y="2071"/>
                    <a:pt x="645" y="1015"/>
                    <a:pt x="2499" y="439"/>
                  </a:cubicBezTo>
                  <a:cubicBezTo>
                    <a:pt x="4352" y="-137"/>
                    <a:pt x="7415" y="-233"/>
                    <a:pt x="10639" y="679"/>
                  </a:cubicBezTo>
                  <a:cubicBezTo>
                    <a:pt x="13863" y="1591"/>
                    <a:pt x="17248" y="3511"/>
                    <a:pt x="19182" y="6007"/>
                  </a:cubicBezTo>
                  <a:cubicBezTo>
                    <a:pt x="21116" y="8503"/>
                    <a:pt x="21600" y="11575"/>
                    <a:pt x="20552" y="14119"/>
                  </a:cubicBezTo>
                  <a:cubicBezTo>
                    <a:pt x="19504" y="16663"/>
                    <a:pt x="16925" y="18679"/>
                    <a:pt x="14588" y="19831"/>
                  </a:cubicBezTo>
                  <a:cubicBezTo>
                    <a:pt x="12251" y="20983"/>
                    <a:pt x="10155" y="21271"/>
                    <a:pt x="8704" y="21319"/>
                  </a:cubicBezTo>
                  <a:cubicBezTo>
                    <a:pt x="7254" y="21367"/>
                    <a:pt x="6448" y="21175"/>
                    <a:pt x="6045" y="20791"/>
                  </a:cubicBezTo>
                  <a:cubicBezTo>
                    <a:pt x="5642" y="20407"/>
                    <a:pt x="5642" y="19831"/>
                    <a:pt x="5642" y="192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8" name="Line"/>
            <p:cNvSpPr/>
            <p:nvPr/>
          </p:nvSpPr>
          <p:spPr>
            <a:xfrm>
              <a:off x="788531" y="1943100"/>
              <a:ext cx="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9" name="Line"/>
            <p:cNvSpPr/>
            <p:nvPr/>
          </p:nvSpPr>
          <p:spPr>
            <a:xfrm>
              <a:off x="934581" y="1746249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0" name="Line"/>
            <p:cNvSpPr/>
            <p:nvPr/>
          </p:nvSpPr>
          <p:spPr>
            <a:xfrm>
              <a:off x="928231" y="1873250"/>
              <a:ext cx="1714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1" name="Line"/>
            <p:cNvSpPr/>
            <p:nvPr/>
          </p:nvSpPr>
          <p:spPr>
            <a:xfrm>
              <a:off x="1336219" y="1439247"/>
              <a:ext cx="119063" cy="544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468" fill="norm" stroke="1" extrusionOk="0">
                  <a:moveTo>
                    <a:pt x="21316" y="1338"/>
                  </a:moveTo>
                  <a:cubicBezTo>
                    <a:pt x="17148" y="921"/>
                    <a:pt x="12979" y="504"/>
                    <a:pt x="9379" y="254"/>
                  </a:cubicBezTo>
                  <a:cubicBezTo>
                    <a:pt x="5779" y="3"/>
                    <a:pt x="2748" y="-80"/>
                    <a:pt x="1232" y="87"/>
                  </a:cubicBezTo>
                  <a:cubicBezTo>
                    <a:pt x="-284" y="254"/>
                    <a:pt x="-284" y="671"/>
                    <a:pt x="2937" y="1880"/>
                  </a:cubicBezTo>
                  <a:cubicBezTo>
                    <a:pt x="6158" y="3089"/>
                    <a:pt x="12600" y="5091"/>
                    <a:pt x="15821" y="6634"/>
                  </a:cubicBezTo>
                  <a:cubicBezTo>
                    <a:pt x="19042" y="8176"/>
                    <a:pt x="19042" y="9261"/>
                    <a:pt x="16958" y="10095"/>
                  </a:cubicBezTo>
                  <a:cubicBezTo>
                    <a:pt x="14874" y="10928"/>
                    <a:pt x="10705" y="11512"/>
                    <a:pt x="7484" y="11804"/>
                  </a:cubicBezTo>
                  <a:cubicBezTo>
                    <a:pt x="4263" y="12096"/>
                    <a:pt x="1990" y="12096"/>
                    <a:pt x="853" y="11888"/>
                  </a:cubicBezTo>
                  <a:cubicBezTo>
                    <a:pt x="-284" y="11679"/>
                    <a:pt x="-284" y="11262"/>
                    <a:pt x="853" y="10928"/>
                  </a:cubicBezTo>
                  <a:cubicBezTo>
                    <a:pt x="1990" y="10595"/>
                    <a:pt x="4263" y="10345"/>
                    <a:pt x="6348" y="10261"/>
                  </a:cubicBezTo>
                  <a:cubicBezTo>
                    <a:pt x="8432" y="10178"/>
                    <a:pt x="10327" y="10261"/>
                    <a:pt x="11842" y="10553"/>
                  </a:cubicBezTo>
                  <a:cubicBezTo>
                    <a:pt x="13358" y="10845"/>
                    <a:pt x="14495" y="11345"/>
                    <a:pt x="14495" y="12346"/>
                  </a:cubicBezTo>
                  <a:cubicBezTo>
                    <a:pt x="14495" y="13347"/>
                    <a:pt x="13358" y="14848"/>
                    <a:pt x="12221" y="16224"/>
                  </a:cubicBezTo>
                  <a:cubicBezTo>
                    <a:pt x="11084" y="17600"/>
                    <a:pt x="9948" y="18851"/>
                    <a:pt x="9379" y="19685"/>
                  </a:cubicBezTo>
                  <a:cubicBezTo>
                    <a:pt x="8811" y="20519"/>
                    <a:pt x="8811" y="20936"/>
                    <a:pt x="9758" y="21186"/>
                  </a:cubicBezTo>
                  <a:cubicBezTo>
                    <a:pt x="10705" y="21437"/>
                    <a:pt x="12600" y="21520"/>
                    <a:pt x="14684" y="21437"/>
                  </a:cubicBezTo>
                  <a:cubicBezTo>
                    <a:pt x="16769" y="21353"/>
                    <a:pt x="19042" y="21103"/>
                    <a:pt x="21316" y="208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2" name="Line"/>
            <p:cNvSpPr/>
            <p:nvPr/>
          </p:nvSpPr>
          <p:spPr>
            <a:xfrm>
              <a:off x="1544181" y="1555750"/>
              <a:ext cx="19685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81" y="2933"/>
                    <a:pt x="8361" y="5867"/>
                    <a:pt x="11961" y="9467"/>
                  </a:cubicBezTo>
                  <a:cubicBezTo>
                    <a:pt x="15561" y="13067"/>
                    <a:pt x="18581" y="173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3" name="Line"/>
            <p:cNvSpPr/>
            <p:nvPr/>
          </p:nvSpPr>
          <p:spPr>
            <a:xfrm>
              <a:off x="1602491" y="1479550"/>
              <a:ext cx="125841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600" fill="norm" stroke="1" extrusionOk="0">
                  <a:moveTo>
                    <a:pt x="21403" y="0"/>
                  </a:moveTo>
                  <a:cubicBezTo>
                    <a:pt x="16723" y="2546"/>
                    <a:pt x="12043" y="5093"/>
                    <a:pt x="8443" y="7990"/>
                  </a:cubicBezTo>
                  <a:cubicBezTo>
                    <a:pt x="4843" y="10888"/>
                    <a:pt x="2323" y="14137"/>
                    <a:pt x="1063" y="16288"/>
                  </a:cubicBezTo>
                  <a:cubicBezTo>
                    <a:pt x="-197" y="18439"/>
                    <a:pt x="-197" y="19493"/>
                    <a:pt x="343" y="20195"/>
                  </a:cubicBezTo>
                  <a:cubicBezTo>
                    <a:pt x="883" y="20898"/>
                    <a:pt x="1963" y="21249"/>
                    <a:pt x="304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4" name="Line"/>
            <p:cNvSpPr/>
            <p:nvPr/>
          </p:nvSpPr>
          <p:spPr>
            <a:xfrm>
              <a:off x="1836281" y="1828800"/>
              <a:ext cx="190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5" name="Line"/>
            <p:cNvSpPr/>
            <p:nvPr/>
          </p:nvSpPr>
          <p:spPr>
            <a:xfrm>
              <a:off x="2007731" y="1885950"/>
              <a:ext cx="762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6" name="Line"/>
            <p:cNvSpPr/>
            <p:nvPr/>
          </p:nvSpPr>
          <p:spPr>
            <a:xfrm>
              <a:off x="2318881" y="1892300"/>
              <a:ext cx="31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7" name="Line"/>
            <p:cNvSpPr/>
            <p:nvPr/>
          </p:nvSpPr>
          <p:spPr>
            <a:xfrm>
              <a:off x="2763381" y="1498600"/>
              <a:ext cx="260351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10" y="2087"/>
                    <a:pt x="5620" y="4174"/>
                    <a:pt x="8693" y="6730"/>
                  </a:cubicBezTo>
                  <a:cubicBezTo>
                    <a:pt x="11766" y="9287"/>
                    <a:pt x="15102" y="12313"/>
                    <a:pt x="17298" y="14870"/>
                  </a:cubicBezTo>
                  <a:cubicBezTo>
                    <a:pt x="19493" y="17426"/>
                    <a:pt x="20546" y="1951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8" name="Line"/>
            <p:cNvSpPr/>
            <p:nvPr/>
          </p:nvSpPr>
          <p:spPr>
            <a:xfrm>
              <a:off x="2845931" y="1479550"/>
              <a:ext cx="177801" cy="527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314" y="87"/>
                    <a:pt x="19029" y="173"/>
                    <a:pt x="17229" y="954"/>
                  </a:cubicBezTo>
                  <a:cubicBezTo>
                    <a:pt x="15429" y="1735"/>
                    <a:pt x="13114" y="3210"/>
                    <a:pt x="10543" y="5595"/>
                  </a:cubicBezTo>
                  <a:cubicBezTo>
                    <a:pt x="7971" y="7981"/>
                    <a:pt x="5143" y="11277"/>
                    <a:pt x="3343" y="14096"/>
                  </a:cubicBezTo>
                  <a:cubicBezTo>
                    <a:pt x="1543" y="16916"/>
                    <a:pt x="771" y="1925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9" name="Line"/>
            <p:cNvSpPr/>
            <p:nvPr/>
          </p:nvSpPr>
          <p:spPr>
            <a:xfrm>
              <a:off x="3087826" y="1802198"/>
              <a:ext cx="128523" cy="1917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497" fill="norm" stroke="1" extrusionOk="0">
                  <a:moveTo>
                    <a:pt x="962" y="7255"/>
                  </a:moveTo>
                  <a:cubicBezTo>
                    <a:pt x="962" y="9629"/>
                    <a:pt x="962" y="12002"/>
                    <a:pt x="785" y="14139"/>
                  </a:cubicBezTo>
                  <a:cubicBezTo>
                    <a:pt x="608" y="16275"/>
                    <a:pt x="254" y="18174"/>
                    <a:pt x="77" y="18411"/>
                  </a:cubicBezTo>
                  <a:cubicBezTo>
                    <a:pt x="-100" y="18649"/>
                    <a:pt x="-100" y="17224"/>
                    <a:pt x="1493" y="14139"/>
                  </a:cubicBezTo>
                  <a:cubicBezTo>
                    <a:pt x="3087" y="11053"/>
                    <a:pt x="6274" y="6306"/>
                    <a:pt x="8752" y="3576"/>
                  </a:cubicBezTo>
                  <a:cubicBezTo>
                    <a:pt x="11231" y="846"/>
                    <a:pt x="13002" y="134"/>
                    <a:pt x="14772" y="16"/>
                  </a:cubicBezTo>
                  <a:cubicBezTo>
                    <a:pt x="16543" y="-103"/>
                    <a:pt x="18313" y="372"/>
                    <a:pt x="19552" y="3695"/>
                  </a:cubicBezTo>
                  <a:cubicBezTo>
                    <a:pt x="20792" y="7018"/>
                    <a:pt x="21500" y="13189"/>
                    <a:pt x="21500" y="16631"/>
                  </a:cubicBezTo>
                  <a:cubicBezTo>
                    <a:pt x="21500" y="20073"/>
                    <a:pt x="20792" y="20785"/>
                    <a:pt x="20084" y="214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0" name="Line"/>
            <p:cNvSpPr/>
            <p:nvPr/>
          </p:nvSpPr>
          <p:spPr>
            <a:xfrm>
              <a:off x="3322181" y="1377882"/>
              <a:ext cx="101116" cy="654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1463" fill="norm" stroke="1" extrusionOk="0">
                  <a:moveTo>
                    <a:pt x="0" y="1460"/>
                  </a:moveTo>
                  <a:cubicBezTo>
                    <a:pt x="0" y="974"/>
                    <a:pt x="0" y="488"/>
                    <a:pt x="1102" y="210"/>
                  </a:cubicBezTo>
                  <a:cubicBezTo>
                    <a:pt x="2204" y="-68"/>
                    <a:pt x="4408" y="-137"/>
                    <a:pt x="6612" y="419"/>
                  </a:cubicBezTo>
                  <a:cubicBezTo>
                    <a:pt x="8816" y="974"/>
                    <a:pt x="11020" y="2155"/>
                    <a:pt x="10359" y="3613"/>
                  </a:cubicBezTo>
                  <a:cubicBezTo>
                    <a:pt x="9698" y="5072"/>
                    <a:pt x="6171" y="6808"/>
                    <a:pt x="3967" y="8024"/>
                  </a:cubicBezTo>
                  <a:cubicBezTo>
                    <a:pt x="1763" y="9239"/>
                    <a:pt x="882" y="9934"/>
                    <a:pt x="2645" y="10837"/>
                  </a:cubicBezTo>
                  <a:cubicBezTo>
                    <a:pt x="4408" y="11740"/>
                    <a:pt x="8816" y="12851"/>
                    <a:pt x="12784" y="14136"/>
                  </a:cubicBezTo>
                  <a:cubicBezTo>
                    <a:pt x="16751" y="15421"/>
                    <a:pt x="20278" y="16879"/>
                    <a:pt x="20939" y="18095"/>
                  </a:cubicBezTo>
                  <a:cubicBezTo>
                    <a:pt x="21600" y="19310"/>
                    <a:pt x="19396" y="20282"/>
                    <a:pt x="17192" y="20803"/>
                  </a:cubicBezTo>
                  <a:cubicBezTo>
                    <a:pt x="14988" y="21324"/>
                    <a:pt x="12784" y="21394"/>
                    <a:pt x="10580" y="21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1" name="Line"/>
            <p:cNvSpPr/>
            <p:nvPr/>
          </p:nvSpPr>
          <p:spPr>
            <a:xfrm>
              <a:off x="3775104" y="1758950"/>
              <a:ext cx="347178" cy="155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0892" fill="norm" stroke="1" extrusionOk="0">
                  <a:moveTo>
                    <a:pt x="1836" y="13642"/>
                  </a:moveTo>
                  <a:cubicBezTo>
                    <a:pt x="1181" y="12790"/>
                    <a:pt x="527" y="11937"/>
                    <a:pt x="199" y="10374"/>
                  </a:cubicBezTo>
                  <a:cubicBezTo>
                    <a:pt x="-128" y="8811"/>
                    <a:pt x="-128" y="6537"/>
                    <a:pt x="788" y="4548"/>
                  </a:cubicBezTo>
                  <a:cubicBezTo>
                    <a:pt x="1705" y="2558"/>
                    <a:pt x="3537" y="853"/>
                    <a:pt x="4847" y="284"/>
                  </a:cubicBezTo>
                  <a:cubicBezTo>
                    <a:pt x="6156" y="-284"/>
                    <a:pt x="6941" y="284"/>
                    <a:pt x="7792" y="2416"/>
                  </a:cubicBezTo>
                  <a:cubicBezTo>
                    <a:pt x="8643" y="4548"/>
                    <a:pt x="9559" y="8242"/>
                    <a:pt x="10279" y="11653"/>
                  </a:cubicBezTo>
                  <a:cubicBezTo>
                    <a:pt x="10999" y="15063"/>
                    <a:pt x="11523" y="18190"/>
                    <a:pt x="12112" y="19753"/>
                  </a:cubicBezTo>
                  <a:cubicBezTo>
                    <a:pt x="12701" y="21316"/>
                    <a:pt x="13356" y="21316"/>
                    <a:pt x="14403" y="19469"/>
                  </a:cubicBezTo>
                  <a:cubicBezTo>
                    <a:pt x="15450" y="17621"/>
                    <a:pt x="16890" y="13927"/>
                    <a:pt x="18134" y="10374"/>
                  </a:cubicBezTo>
                  <a:cubicBezTo>
                    <a:pt x="19377" y="6821"/>
                    <a:pt x="20425" y="3411"/>
                    <a:pt x="2147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2" name="Line"/>
            <p:cNvSpPr/>
            <p:nvPr/>
          </p:nvSpPr>
          <p:spPr>
            <a:xfrm>
              <a:off x="3830181" y="1530350"/>
              <a:ext cx="127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3" name="Line"/>
            <p:cNvSpPr/>
            <p:nvPr/>
          </p:nvSpPr>
          <p:spPr>
            <a:xfrm>
              <a:off x="3785731" y="1447749"/>
              <a:ext cx="31751" cy="6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0" fill="norm" stroke="1" extrusionOk="0">
                  <a:moveTo>
                    <a:pt x="0" y="20980"/>
                  </a:moveTo>
                  <a:cubicBezTo>
                    <a:pt x="0" y="16533"/>
                    <a:pt x="0" y="12086"/>
                    <a:pt x="0" y="8274"/>
                  </a:cubicBezTo>
                  <a:cubicBezTo>
                    <a:pt x="0" y="4462"/>
                    <a:pt x="0" y="1286"/>
                    <a:pt x="3600" y="333"/>
                  </a:cubicBezTo>
                  <a:cubicBezTo>
                    <a:pt x="7200" y="-620"/>
                    <a:pt x="14400" y="651"/>
                    <a:pt x="21600" y="19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4" name="Line"/>
            <p:cNvSpPr/>
            <p:nvPr/>
          </p:nvSpPr>
          <p:spPr>
            <a:xfrm>
              <a:off x="3900031" y="1536700"/>
              <a:ext cx="317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5" name="Line"/>
            <p:cNvSpPr/>
            <p:nvPr/>
          </p:nvSpPr>
          <p:spPr>
            <a:xfrm>
              <a:off x="3919081" y="1460500"/>
              <a:ext cx="6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6" name="Line"/>
            <p:cNvSpPr/>
            <p:nvPr/>
          </p:nvSpPr>
          <p:spPr>
            <a:xfrm>
              <a:off x="3987932" y="1328099"/>
              <a:ext cx="137795" cy="332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9" h="21232" fill="norm" stroke="1" extrusionOk="0">
                  <a:moveTo>
                    <a:pt x="17303" y="12089"/>
                  </a:moveTo>
                  <a:cubicBezTo>
                    <a:pt x="15397" y="11549"/>
                    <a:pt x="13491" y="11009"/>
                    <a:pt x="10315" y="11549"/>
                  </a:cubicBezTo>
                  <a:cubicBezTo>
                    <a:pt x="7138" y="12089"/>
                    <a:pt x="2691" y="13709"/>
                    <a:pt x="944" y="15464"/>
                  </a:cubicBezTo>
                  <a:cubicBezTo>
                    <a:pt x="-803" y="17219"/>
                    <a:pt x="150" y="19109"/>
                    <a:pt x="1579" y="20189"/>
                  </a:cubicBezTo>
                  <a:cubicBezTo>
                    <a:pt x="3009" y="21269"/>
                    <a:pt x="4915" y="21539"/>
                    <a:pt x="7932" y="20864"/>
                  </a:cubicBezTo>
                  <a:cubicBezTo>
                    <a:pt x="10950" y="20189"/>
                    <a:pt x="15079" y="18569"/>
                    <a:pt x="17462" y="15667"/>
                  </a:cubicBezTo>
                  <a:cubicBezTo>
                    <a:pt x="19844" y="12764"/>
                    <a:pt x="20479" y="8579"/>
                    <a:pt x="20638" y="5946"/>
                  </a:cubicBezTo>
                  <a:cubicBezTo>
                    <a:pt x="20797" y="3314"/>
                    <a:pt x="20479" y="2234"/>
                    <a:pt x="19844" y="1424"/>
                  </a:cubicBezTo>
                  <a:cubicBezTo>
                    <a:pt x="19209" y="614"/>
                    <a:pt x="18256" y="74"/>
                    <a:pt x="17144" y="6"/>
                  </a:cubicBezTo>
                  <a:cubicBezTo>
                    <a:pt x="16032" y="-61"/>
                    <a:pt x="14762" y="344"/>
                    <a:pt x="13968" y="2166"/>
                  </a:cubicBezTo>
                  <a:cubicBezTo>
                    <a:pt x="13173" y="3989"/>
                    <a:pt x="12856" y="7229"/>
                    <a:pt x="13968" y="10064"/>
                  </a:cubicBezTo>
                  <a:cubicBezTo>
                    <a:pt x="15079" y="12899"/>
                    <a:pt x="17621" y="15329"/>
                    <a:pt x="20162" y="177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7" name="Line"/>
            <p:cNvSpPr/>
            <p:nvPr/>
          </p:nvSpPr>
          <p:spPr>
            <a:xfrm>
              <a:off x="4630281" y="1441449"/>
              <a:ext cx="222251" cy="546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2512"/>
                    <a:pt x="8229" y="5023"/>
                    <a:pt x="11520" y="7535"/>
                  </a:cubicBezTo>
                  <a:cubicBezTo>
                    <a:pt x="14811" y="10047"/>
                    <a:pt x="17280" y="12558"/>
                    <a:pt x="18823" y="14902"/>
                  </a:cubicBezTo>
                  <a:cubicBezTo>
                    <a:pt x="20366" y="17247"/>
                    <a:pt x="20983" y="1942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8" name="Line"/>
            <p:cNvSpPr/>
            <p:nvPr/>
          </p:nvSpPr>
          <p:spPr>
            <a:xfrm>
              <a:off x="4617581" y="1393740"/>
              <a:ext cx="330201" cy="701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70" fill="norm" stroke="1" extrusionOk="0">
                  <a:moveTo>
                    <a:pt x="21600" y="686"/>
                  </a:moveTo>
                  <a:cubicBezTo>
                    <a:pt x="21462" y="360"/>
                    <a:pt x="21323" y="35"/>
                    <a:pt x="20908" y="3"/>
                  </a:cubicBezTo>
                  <a:cubicBezTo>
                    <a:pt x="20492" y="-30"/>
                    <a:pt x="19800" y="230"/>
                    <a:pt x="18415" y="1466"/>
                  </a:cubicBezTo>
                  <a:cubicBezTo>
                    <a:pt x="17031" y="2703"/>
                    <a:pt x="14954" y="4915"/>
                    <a:pt x="13292" y="7029"/>
                  </a:cubicBezTo>
                  <a:cubicBezTo>
                    <a:pt x="11631" y="9143"/>
                    <a:pt x="10385" y="11160"/>
                    <a:pt x="8723" y="13210"/>
                  </a:cubicBezTo>
                  <a:cubicBezTo>
                    <a:pt x="7062" y="15259"/>
                    <a:pt x="4985" y="17341"/>
                    <a:pt x="3462" y="18740"/>
                  </a:cubicBezTo>
                  <a:cubicBezTo>
                    <a:pt x="1938" y="20139"/>
                    <a:pt x="969" y="20854"/>
                    <a:pt x="0" y="2157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9" name="Line"/>
            <p:cNvSpPr/>
            <p:nvPr/>
          </p:nvSpPr>
          <p:spPr>
            <a:xfrm>
              <a:off x="521831" y="2901950"/>
              <a:ext cx="3175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3671"/>
                    <a:pt x="5760" y="7341"/>
                    <a:pt x="9360" y="10941"/>
                  </a:cubicBezTo>
                  <a:cubicBezTo>
                    <a:pt x="12960" y="14541"/>
                    <a:pt x="17280" y="180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0" name="Line"/>
            <p:cNvSpPr/>
            <p:nvPr/>
          </p:nvSpPr>
          <p:spPr>
            <a:xfrm>
              <a:off x="491288" y="2854084"/>
              <a:ext cx="269995" cy="384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231" fill="norm" stroke="1" extrusionOk="0">
                  <a:moveTo>
                    <a:pt x="3343" y="17702"/>
                  </a:moveTo>
                  <a:cubicBezTo>
                    <a:pt x="1870" y="13849"/>
                    <a:pt x="398" y="9996"/>
                    <a:pt x="70" y="7193"/>
                  </a:cubicBezTo>
                  <a:cubicBezTo>
                    <a:pt x="-257" y="4391"/>
                    <a:pt x="561" y="2640"/>
                    <a:pt x="2443" y="1472"/>
                  </a:cubicBezTo>
                  <a:cubicBezTo>
                    <a:pt x="4325" y="305"/>
                    <a:pt x="7270" y="-279"/>
                    <a:pt x="10216" y="130"/>
                  </a:cubicBezTo>
                  <a:cubicBezTo>
                    <a:pt x="13161" y="538"/>
                    <a:pt x="16107" y="1939"/>
                    <a:pt x="18152" y="4275"/>
                  </a:cubicBezTo>
                  <a:cubicBezTo>
                    <a:pt x="20198" y="6610"/>
                    <a:pt x="21343" y="9879"/>
                    <a:pt x="20688" y="12798"/>
                  </a:cubicBezTo>
                  <a:cubicBezTo>
                    <a:pt x="20034" y="15717"/>
                    <a:pt x="17579" y="18285"/>
                    <a:pt x="15043" y="19686"/>
                  </a:cubicBezTo>
                  <a:cubicBezTo>
                    <a:pt x="12507" y="21087"/>
                    <a:pt x="9888" y="21321"/>
                    <a:pt x="8252" y="21204"/>
                  </a:cubicBezTo>
                  <a:cubicBezTo>
                    <a:pt x="6616" y="21087"/>
                    <a:pt x="5961" y="20620"/>
                    <a:pt x="6452" y="19803"/>
                  </a:cubicBezTo>
                  <a:cubicBezTo>
                    <a:pt x="6943" y="18986"/>
                    <a:pt x="8579" y="17818"/>
                    <a:pt x="10216" y="166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1" name="Line"/>
            <p:cNvSpPr/>
            <p:nvPr/>
          </p:nvSpPr>
          <p:spPr>
            <a:xfrm>
              <a:off x="826581" y="3134820"/>
              <a:ext cx="146101" cy="1464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9" h="21046" fill="norm" stroke="1" extrusionOk="0">
                  <a:moveTo>
                    <a:pt x="933" y="3949"/>
                  </a:moveTo>
                  <a:cubicBezTo>
                    <a:pt x="316" y="2428"/>
                    <a:pt x="-301" y="907"/>
                    <a:pt x="162" y="298"/>
                  </a:cubicBezTo>
                  <a:cubicBezTo>
                    <a:pt x="625" y="-310"/>
                    <a:pt x="2168" y="-6"/>
                    <a:pt x="3865" y="1363"/>
                  </a:cubicBezTo>
                  <a:cubicBezTo>
                    <a:pt x="5562" y="2732"/>
                    <a:pt x="7413" y="5166"/>
                    <a:pt x="8185" y="8056"/>
                  </a:cubicBezTo>
                  <a:cubicBezTo>
                    <a:pt x="8956" y="10946"/>
                    <a:pt x="8648" y="14293"/>
                    <a:pt x="8339" y="16727"/>
                  </a:cubicBezTo>
                  <a:cubicBezTo>
                    <a:pt x="8030" y="19160"/>
                    <a:pt x="7722" y="20682"/>
                    <a:pt x="8956" y="20986"/>
                  </a:cubicBezTo>
                  <a:cubicBezTo>
                    <a:pt x="10190" y="21290"/>
                    <a:pt x="12968" y="20377"/>
                    <a:pt x="15282" y="19465"/>
                  </a:cubicBezTo>
                  <a:cubicBezTo>
                    <a:pt x="17596" y="18552"/>
                    <a:pt x="19448" y="17639"/>
                    <a:pt x="21299" y="167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2" name="Line"/>
            <p:cNvSpPr/>
            <p:nvPr/>
          </p:nvSpPr>
          <p:spPr>
            <a:xfrm>
              <a:off x="1112381" y="2971800"/>
              <a:ext cx="1016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3" name="Line"/>
            <p:cNvSpPr/>
            <p:nvPr/>
          </p:nvSpPr>
          <p:spPr>
            <a:xfrm>
              <a:off x="1150481" y="3067050"/>
              <a:ext cx="1524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00" y="15300"/>
                    <a:pt x="11400" y="9000"/>
                    <a:pt x="15000" y="5400"/>
                  </a:cubicBezTo>
                  <a:cubicBezTo>
                    <a:pt x="18600" y="1800"/>
                    <a:pt x="20100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4" name="Line"/>
            <p:cNvSpPr/>
            <p:nvPr/>
          </p:nvSpPr>
          <p:spPr>
            <a:xfrm>
              <a:off x="1569445" y="2656017"/>
              <a:ext cx="133487" cy="54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7" h="21475" fill="norm" stroke="1" extrusionOk="0">
                  <a:moveTo>
                    <a:pt x="20957" y="2946"/>
                  </a:moveTo>
                  <a:cubicBezTo>
                    <a:pt x="19628" y="2109"/>
                    <a:pt x="18299" y="1272"/>
                    <a:pt x="16139" y="727"/>
                  </a:cubicBezTo>
                  <a:cubicBezTo>
                    <a:pt x="13979" y="183"/>
                    <a:pt x="10988" y="-68"/>
                    <a:pt x="8163" y="16"/>
                  </a:cubicBezTo>
                  <a:cubicBezTo>
                    <a:pt x="5339" y="99"/>
                    <a:pt x="2680" y="518"/>
                    <a:pt x="1185" y="1146"/>
                  </a:cubicBezTo>
                  <a:cubicBezTo>
                    <a:pt x="-311" y="1774"/>
                    <a:pt x="-643" y="2611"/>
                    <a:pt x="1683" y="4034"/>
                  </a:cubicBezTo>
                  <a:cubicBezTo>
                    <a:pt x="4009" y="5458"/>
                    <a:pt x="8994" y="7467"/>
                    <a:pt x="11320" y="8932"/>
                  </a:cubicBezTo>
                  <a:cubicBezTo>
                    <a:pt x="13646" y="10397"/>
                    <a:pt x="13314" y="11318"/>
                    <a:pt x="12649" y="11988"/>
                  </a:cubicBezTo>
                  <a:cubicBezTo>
                    <a:pt x="11985" y="12658"/>
                    <a:pt x="10988" y="13076"/>
                    <a:pt x="9825" y="13411"/>
                  </a:cubicBezTo>
                  <a:cubicBezTo>
                    <a:pt x="8662" y="13746"/>
                    <a:pt x="7332" y="13997"/>
                    <a:pt x="6003" y="13997"/>
                  </a:cubicBezTo>
                  <a:cubicBezTo>
                    <a:pt x="4674" y="13997"/>
                    <a:pt x="3345" y="13746"/>
                    <a:pt x="3511" y="13579"/>
                  </a:cubicBezTo>
                  <a:cubicBezTo>
                    <a:pt x="3677" y="13411"/>
                    <a:pt x="5339" y="13327"/>
                    <a:pt x="7000" y="13285"/>
                  </a:cubicBezTo>
                  <a:cubicBezTo>
                    <a:pt x="8662" y="13244"/>
                    <a:pt x="10323" y="13244"/>
                    <a:pt x="11652" y="13411"/>
                  </a:cubicBezTo>
                  <a:cubicBezTo>
                    <a:pt x="12982" y="13579"/>
                    <a:pt x="13979" y="13913"/>
                    <a:pt x="14311" y="14583"/>
                  </a:cubicBezTo>
                  <a:cubicBezTo>
                    <a:pt x="14643" y="15253"/>
                    <a:pt x="14311" y="16258"/>
                    <a:pt x="13148" y="17262"/>
                  </a:cubicBezTo>
                  <a:cubicBezTo>
                    <a:pt x="11985" y="18267"/>
                    <a:pt x="9991" y="19272"/>
                    <a:pt x="8994" y="19983"/>
                  </a:cubicBezTo>
                  <a:cubicBezTo>
                    <a:pt x="7997" y="20695"/>
                    <a:pt x="7997" y="21113"/>
                    <a:pt x="8828" y="21323"/>
                  </a:cubicBezTo>
                  <a:cubicBezTo>
                    <a:pt x="9659" y="21532"/>
                    <a:pt x="11320" y="21532"/>
                    <a:pt x="13480" y="21281"/>
                  </a:cubicBezTo>
                  <a:cubicBezTo>
                    <a:pt x="15640" y="21030"/>
                    <a:pt x="18299" y="20527"/>
                    <a:pt x="20957" y="200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5" name="Line"/>
            <p:cNvSpPr/>
            <p:nvPr/>
          </p:nvSpPr>
          <p:spPr>
            <a:xfrm>
              <a:off x="1766431" y="2782711"/>
              <a:ext cx="165101" cy="150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22" fill="norm" stroke="1" extrusionOk="0">
                  <a:moveTo>
                    <a:pt x="0" y="1557"/>
                  </a:moveTo>
                  <a:cubicBezTo>
                    <a:pt x="831" y="390"/>
                    <a:pt x="1662" y="-778"/>
                    <a:pt x="3877" y="681"/>
                  </a:cubicBezTo>
                  <a:cubicBezTo>
                    <a:pt x="6092" y="2141"/>
                    <a:pt x="9692" y="6227"/>
                    <a:pt x="12877" y="10022"/>
                  </a:cubicBezTo>
                  <a:cubicBezTo>
                    <a:pt x="16062" y="13817"/>
                    <a:pt x="18831" y="17319"/>
                    <a:pt x="21600" y="208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6" name="Line"/>
            <p:cNvSpPr/>
            <p:nvPr/>
          </p:nvSpPr>
          <p:spPr>
            <a:xfrm>
              <a:off x="1916387" y="2787650"/>
              <a:ext cx="72295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8" h="21600" fill="norm" stroke="1" extrusionOk="0">
                  <a:moveTo>
                    <a:pt x="21078" y="0"/>
                  </a:moveTo>
                  <a:cubicBezTo>
                    <a:pt x="16758" y="1385"/>
                    <a:pt x="12438" y="2769"/>
                    <a:pt x="8735" y="5192"/>
                  </a:cubicBezTo>
                  <a:cubicBezTo>
                    <a:pt x="5032" y="7615"/>
                    <a:pt x="1947" y="11077"/>
                    <a:pt x="712" y="13985"/>
                  </a:cubicBezTo>
                  <a:cubicBezTo>
                    <a:pt x="-522" y="16892"/>
                    <a:pt x="95" y="19246"/>
                    <a:pt x="71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7" name="Line"/>
            <p:cNvSpPr/>
            <p:nvPr/>
          </p:nvSpPr>
          <p:spPr>
            <a:xfrm>
              <a:off x="2020431" y="3035300"/>
              <a:ext cx="190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8" name="Line"/>
            <p:cNvSpPr/>
            <p:nvPr/>
          </p:nvSpPr>
          <p:spPr>
            <a:xfrm>
              <a:off x="2185531" y="3079750"/>
              <a:ext cx="762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9" name="Line"/>
            <p:cNvSpPr/>
            <p:nvPr/>
          </p:nvSpPr>
          <p:spPr>
            <a:xfrm>
              <a:off x="2630031" y="3079750"/>
              <a:ext cx="317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0" name="Line"/>
            <p:cNvSpPr/>
            <p:nvPr/>
          </p:nvSpPr>
          <p:spPr>
            <a:xfrm>
              <a:off x="2998331" y="2748342"/>
              <a:ext cx="254001" cy="198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1" fill="norm" stroke="1" extrusionOk="0">
                  <a:moveTo>
                    <a:pt x="0" y="1510"/>
                  </a:moveTo>
                  <a:cubicBezTo>
                    <a:pt x="720" y="820"/>
                    <a:pt x="1440" y="131"/>
                    <a:pt x="2340" y="16"/>
                  </a:cubicBezTo>
                  <a:cubicBezTo>
                    <a:pt x="3240" y="-99"/>
                    <a:pt x="4320" y="361"/>
                    <a:pt x="6300" y="2544"/>
                  </a:cubicBezTo>
                  <a:cubicBezTo>
                    <a:pt x="8280" y="4727"/>
                    <a:pt x="11160" y="8633"/>
                    <a:pt x="13860" y="12080"/>
                  </a:cubicBezTo>
                  <a:cubicBezTo>
                    <a:pt x="16560" y="15527"/>
                    <a:pt x="19080" y="18514"/>
                    <a:pt x="21600" y="215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1" name="Line"/>
            <p:cNvSpPr/>
            <p:nvPr/>
          </p:nvSpPr>
          <p:spPr>
            <a:xfrm>
              <a:off x="3201531" y="2743200"/>
              <a:ext cx="95251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40" y="1912"/>
                    <a:pt x="14880" y="3825"/>
                    <a:pt x="12000" y="6412"/>
                  </a:cubicBezTo>
                  <a:cubicBezTo>
                    <a:pt x="9120" y="9000"/>
                    <a:pt x="6720" y="12262"/>
                    <a:pt x="4800" y="14906"/>
                  </a:cubicBezTo>
                  <a:cubicBezTo>
                    <a:pt x="2880" y="17550"/>
                    <a:pt x="1440" y="1957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2" name="Line"/>
            <p:cNvSpPr/>
            <p:nvPr/>
          </p:nvSpPr>
          <p:spPr>
            <a:xfrm>
              <a:off x="3341496" y="3011621"/>
              <a:ext cx="211549" cy="1137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098" fill="norm" stroke="1" extrusionOk="0">
                  <a:moveTo>
                    <a:pt x="615" y="11463"/>
                  </a:moveTo>
                  <a:cubicBezTo>
                    <a:pt x="401" y="13426"/>
                    <a:pt x="187" y="15390"/>
                    <a:pt x="80" y="17354"/>
                  </a:cubicBezTo>
                  <a:cubicBezTo>
                    <a:pt x="-27" y="19317"/>
                    <a:pt x="-27" y="21281"/>
                    <a:pt x="80" y="21085"/>
                  </a:cubicBezTo>
                  <a:cubicBezTo>
                    <a:pt x="187" y="20888"/>
                    <a:pt x="401" y="18532"/>
                    <a:pt x="1149" y="14997"/>
                  </a:cubicBezTo>
                  <a:cubicBezTo>
                    <a:pt x="1898" y="11463"/>
                    <a:pt x="3181" y="6750"/>
                    <a:pt x="4250" y="3805"/>
                  </a:cubicBezTo>
                  <a:cubicBezTo>
                    <a:pt x="5320" y="859"/>
                    <a:pt x="6175" y="-319"/>
                    <a:pt x="6817" y="74"/>
                  </a:cubicBezTo>
                  <a:cubicBezTo>
                    <a:pt x="7458" y="466"/>
                    <a:pt x="7886" y="2430"/>
                    <a:pt x="8207" y="4394"/>
                  </a:cubicBezTo>
                  <a:cubicBezTo>
                    <a:pt x="8527" y="6357"/>
                    <a:pt x="8741" y="8321"/>
                    <a:pt x="8741" y="11070"/>
                  </a:cubicBezTo>
                  <a:cubicBezTo>
                    <a:pt x="8741" y="13819"/>
                    <a:pt x="8527" y="17354"/>
                    <a:pt x="8421" y="17550"/>
                  </a:cubicBezTo>
                  <a:cubicBezTo>
                    <a:pt x="8314" y="17746"/>
                    <a:pt x="8314" y="14605"/>
                    <a:pt x="9383" y="11266"/>
                  </a:cubicBezTo>
                  <a:cubicBezTo>
                    <a:pt x="10452" y="7928"/>
                    <a:pt x="12591" y="4394"/>
                    <a:pt x="14195" y="2430"/>
                  </a:cubicBezTo>
                  <a:cubicBezTo>
                    <a:pt x="15799" y="466"/>
                    <a:pt x="16868" y="74"/>
                    <a:pt x="18044" y="1252"/>
                  </a:cubicBezTo>
                  <a:cubicBezTo>
                    <a:pt x="19221" y="2430"/>
                    <a:pt x="20504" y="5179"/>
                    <a:pt x="21038" y="8517"/>
                  </a:cubicBezTo>
                  <a:cubicBezTo>
                    <a:pt x="21573" y="11856"/>
                    <a:pt x="21359" y="15783"/>
                    <a:pt x="21145" y="197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3" name="Line"/>
            <p:cNvSpPr/>
            <p:nvPr/>
          </p:nvSpPr>
          <p:spPr>
            <a:xfrm>
              <a:off x="3626981" y="2565400"/>
              <a:ext cx="135089" cy="647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8" h="21600" fill="norm" stroke="1" extrusionOk="0">
                  <a:moveTo>
                    <a:pt x="0" y="1482"/>
                  </a:moveTo>
                  <a:cubicBezTo>
                    <a:pt x="0" y="1129"/>
                    <a:pt x="0" y="776"/>
                    <a:pt x="665" y="494"/>
                  </a:cubicBezTo>
                  <a:cubicBezTo>
                    <a:pt x="1329" y="212"/>
                    <a:pt x="2658" y="0"/>
                    <a:pt x="3988" y="0"/>
                  </a:cubicBezTo>
                  <a:cubicBezTo>
                    <a:pt x="5317" y="0"/>
                    <a:pt x="6646" y="212"/>
                    <a:pt x="8474" y="1024"/>
                  </a:cubicBezTo>
                  <a:cubicBezTo>
                    <a:pt x="10302" y="1835"/>
                    <a:pt x="12628" y="3247"/>
                    <a:pt x="12628" y="4694"/>
                  </a:cubicBezTo>
                  <a:cubicBezTo>
                    <a:pt x="12628" y="6141"/>
                    <a:pt x="10302" y="7624"/>
                    <a:pt x="8972" y="8718"/>
                  </a:cubicBezTo>
                  <a:cubicBezTo>
                    <a:pt x="7643" y="9812"/>
                    <a:pt x="7311" y="10518"/>
                    <a:pt x="8640" y="11224"/>
                  </a:cubicBezTo>
                  <a:cubicBezTo>
                    <a:pt x="9969" y="11929"/>
                    <a:pt x="12960" y="12635"/>
                    <a:pt x="15618" y="13765"/>
                  </a:cubicBezTo>
                  <a:cubicBezTo>
                    <a:pt x="18277" y="14894"/>
                    <a:pt x="20603" y="16447"/>
                    <a:pt x="21102" y="17753"/>
                  </a:cubicBezTo>
                  <a:cubicBezTo>
                    <a:pt x="21600" y="19059"/>
                    <a:pt x="20271" y="20118"/>
                    <a:pt x="18775" y="20718"/>
                  </a:cubicBezTo>
                  <a:cubicBezTo>
                    <a:pt x="17280" y="21318"/>
                    <a:pt x="15618" y="21459"/>
                    <a:pt x="139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4" name="Line"/>
            <p:cNvSpPr/>
            <p:nvPr/>
          </p:nvSpPr>
          <p:spPr>
            <a:xfrm>
              <a:off x="4020681" y="2864820"/>
              <a:ext cx="336551" cy="1641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1" fill="norm" stroke="1" extrusionOk="0">
                  <a:moveTo>
                    <a:pt x="0" y="21201"/>
                  </a:moveTo>
                  <a:cubicBezTo>
                    <a:pt x="1358" y="15733"/>
                    <a:pt x="2717" y="10264"/>
                    <a:pt x="4075" y="6573"/>
                  </a:cubicBezTo>
                  <a:cubicBezTo>
                    <a:pt x="5434" y="2882"/>
                    <a:pt x="6792" y="968"/>
                    <a:pt x="7811" y="285"/>
                  </a:cubicBezTo>
                  <a:cubicBezTo>
                    <a:pt x="8830" y="-399"/>
                    <a:pt x="9509" y="148"/>
                    <a:pt x="10053" y="1925"/>
                  </a:cubicBezTo>
                  <a:cubicBezTo>
                    <a:pt x="10596" y="3702"/>
                    <a:pt x="11004" y="6710"/>
                    <a:pt x="11208" y="9171"/>
                  </a:cubicBezTo>
                  <a:cubicBezTo>
                    <a:pt x="11411" y="11631"/>
                    <a:pt x="11411" y="13545"/>
                    <a:pt x="11411" y="15323"/>
                  </a:cubicBezTo>
                  <a:cubicBezTo>
                    <a:pt x="11411" y="17100"/>
                    <a:pt x="11411" y="18740"/>
                    <a:pt x="11751" y="19697"/>
                  </a:cubicBezTo>
                  <a:cubicBezTo>
                    <a:pt x="12091" y="20654"/>
                    <a:pt x="12770" y="20928"/>
                    <a:pt x="13721" y="19697"/>
                  </a:cubicBezTo>
                  <a:cubicBezTo>
                    <a:pt x="14672" y="18467"/>
                    <a:pt x="15894" y="15733"/>
                    <a:pt x="17253" y="12588"/>
                  </a:cubicBezTo>
                  <a:cubicBezTo>
                    <a:pt x="18611" y="9444"/>
                    <a:pt x="20106" y="5890"/>
                    <a:pt x="21600" y="23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5" name="Line"/>
            <p:cNvSpPr/>
            <p:nvPr/>
          </p:nvSpPr>
          <p:spPr>
            <a:xfrm>
              <a:off x="4096881" y="2647950"/>
              <a:ext cx="1" cy="1270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6" name="Line"/>
            <p:cNvSpPr/>
            <p:nvPr/>
          </p:nvSpPr>
          <p:spPr>
            <a:xfrm>
              <a:off x="4090531" y="2603500"/>
              <a:ext cx="12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7" name="Line"/>
            <p:cNvSpPr/>
            <p:nvPr/>
          </p:nvSpPr>
          <p:spPr>
            <a:xfrm>
              <a:off x="4211181" y="2647950"/>
              <a:ext cx="63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8" name="Line"/>
            <p:cNvSpPr/>
            <p:nvPr/>
          </p:nvSpPr>
          <p:spPr>
            <a:xfrm>
              <a:off x="4211181" y="2562135"/>
              <a:ext cx="19051" cy="54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0" fill="norm" stroke="1" extrusionOk="0">
                  <a:moveTo>
                    <a:pt x="0" y="21220"/>
                  </a:moveTo>
                  <a:cubicBezTo>
                    <a:pt x="0" y="17066"/>
                    <a:pt x="0" y="12912"/>
                    <a:pt x="0" y="8758"/>
                  </a:cubicBezTo>
                  <a:cubicBezTo>
                    <a:pt x="0" y="4605"/>
                    <a:pt x="0" y="451"/>
                    <a:pt x="3600" y="35"/>
                  </a:cubicBezTo>
                  <a:cubicBezTo>
                    <a:pt x="7200" y="-380"/>
                    <a:pt x="14400" y="2943"/>
                    <a:pt x="21600" y="62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9" name="Line"/>
            <p:cNvSpPr/>
            <p:nvPr/>
          </p:nvSpPr>
          <p:spPr>
            <a:xfrm>
              <a:off x="4296086" y="2357966"/>
              <a:ext cx="121741" cy="407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6" h="21441" fill="norm" stroke="1" extrusionOk="0">
                  <a:moveTo>
                    <a:pt x="14969" y="12581"/>
                  </a:moveTo>
                  <a:cubicBezTo>
                    <a:pt x="11674" y="12581"/>
                    <a:pt x="8379" y="12581"/>
                    <a:pt x="5634" y="13584"/>
                  </a:cubicBezTo>
                  <a:cubicBezTo>
                    <a:pt x="2888" y="14586"/>
                    <a:pt x="691" y="16590"/>
                    <a:pt x="142" y="18093"/>
                  </a:cubicBezTo>
                  <a:cubicBezTo>
                    <a:pt x="-407" y="19596"/>
                    <a:pt x="691" y="20598"/>
                    <a:pt x="2522" y="21099"/>
                  </a:cubicBezTo>
                  <a:cubicBezTo>
                    <a:pt x="4352" y="21600"/>
                    <a:pt x="6915" y="21600"/>
                    <a:pt x="9844" y="20765"/>
                  </a:cubicBezTo>
                  <a:cubicBezTo>
                    <a:pt x="12773" y="19930"/>
                    <a:pt x="16068" y="18260"/>
                    <a:pt x="18081" y="15421"/>
                  </a:cubicBezTo>
                  <a:cubicBezTo>
                    <a:pt x="20095" y="12581"/>
                    <a:pt x="20827" y="8573"/>
                    <a:pt x="21010" y="5957"/>
                  </a:cubicBezTo>
                  <a:cubicBezTo>
                    <a:pt x="21193" y="3340"/>
                    <a:pt x="20827" y="2115"/>
                    <a:pt x="20095" y="1280"/>
                  </a:cubicBezTo>
                  <a:cubicBezTo>
                    <a:pt x="19362" y="445"/>
                    <a:pt x="18264" y="0"/>
                    <a:pt x="16983" y="0"/>
                  </a:cubicBezTo>
                  <a:cubicBezTo>
                    <a:pt x="15701" y="0"/>
                    <a:pt x="14237" y="445"/>
                    <a:pt x="12956" y="2004"/>
                  </a:cubicBezTo>
                  <a:cubicBezTo>
                    <a:pt x="11674" y="3563"/>
                    <a:pt x="10576" y="6235"/>
                    <a:pt x="11674" y="9130"/>
                  </a:cubicBezTo>
                  <a:cubicBezTo>
                    <a:pt x="12773" y="12025"/>
                    <a:pt x="16068" y="15142"/>
                    <a:pt x="19362" y="182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0" name="Line"/>
            <p:cNvSpPr/>
            <p:nvPr/>
          </p:nvSpPr>
          <p:spPr>
            <a:xfrm>
              <a:off x="4763631" y="2497251"/>
              <a:ext cx="209551" cy="226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9" fill="norm" stroke="1" extrusionOk="0">
                  <a:moveTo>
                    <a:pt x="0" y="2239"/>
                  </a:moveTo>
                  <a:cubicBezTo>
                    <a:pt x="655" y="1439"/>
                    <a:pt x="1309" y="639"/>
                    <a:pt x="2291" y="239"/>
                  </a:cubicBezTo>
                  <a:cubicBezTo>
                    <a:pt x="3273" y="-161"/>
                    <a:pt x="4582" y="-161"/>
                    <a:pt x="6764" y="1039"/>
                  </a:cubicBezTo>
                  <a:cubicBezTo>
                    <a:pt x="8945" y="2239"/>
                    <a:pt x="12000" y="4639"/>
                    <a:pt x="14618" y="8239"/>
                  </a:cubicBezTo>
                  <a:cubicBezTo>
                    <a:pt x="17236" y="11839"/>
                    <a:pt x="19418" y="16639"/>
                    <a:pt x="21600" y="2143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1" name="Line"/>
            <p:cNvSpPr/>
            <p:nvPr/>
          </p:nvSpPr>
          <p:spPr>
            <a:xfrm>
              <a:off x="4954131" y="2520950"/>
              <a:ext cx="95251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760" y="3161"/>
                    <a:pt x="13920" y="6322"/>
                    <a:pt x="10320" y="9176"/>
                  </a:cubicBezTo>
                  <a:cubicBezTo>
                    <a:pt x="6720" y="12029"/>
                    <a:pt x="3360" y="14576"/>
                    <a:pt x="1680" y="16595"/>
                  </a:cubicBezTo>
                  <a:cubicBezTo>
                    <a:pt x="0" y="18615"/>
                    <a:pt x="0" y="2010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2" name="Line"/>
            <p:cNvSpPr/>
            <p:nvPr/>
          </p:nvSpPr>
          <p:spPr>
            <a:xfrm>
              <a:off x="6873406" y="1371599"/>
              <a:ext cx="183800" cy="401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21547" fill="norm" stroke="1" extrusionOk="0">
                  <a:moveTo>
                    <a:pt x="4235" y="0"/>
                  </a:moveTo>
                  <a:cubicBezTo>
                    <a:pt x="4481" y="3411"/>
                    <a:pt x="4726" y="6821"/>
                    <a:pt x="5094" y="10175"/>
                  </a:cubicBezTo>
                  <a:cubicBezTo>
                    <a:pt x="5462" y="13528"/>
                    <a:pt x="5953" y="16825"/>
                    <a:pt x="5708" y="18815"/>
                  </a:cubicBezTo>
                  <a:cubicBezTo>
                    <a:pt x="5462" y="20804"/>
                    <a:pt x="4481" y="21486"/>
                    <a:pt x="3744" y="21543"/>
                  </a:cubicBezTo>
                  <a:cubicBezTo>
                    <a:pt x="3008" y="21600"/>
                    <a:pt x="2517" y="21032"/>
                    <a:pt x="1903" y="20406"/>
                  </a:cubicBezTo>
                  <a:cubicBezTo>
                    <a:pt x="1290" y="19781"/>
                    <a:pt x="553" y="19099"/>
                    <a:pt x="185" y="18417"/>
                  </a:cubicBezTo>
                  <a:cubicBezTo>
                    <a:pt x="-183" y="17735"/>
                    <a:pt x="-183" y="17053"/>
                    <a:pt x="1903" y="15575"/>
                  </a:cubicBezTo>
                  <a:cubicBezTo>
                    <a:pt x="3990" y="14097"/>
                    <a:pt x="8162" y="11823"/>
                    <a:pt x="11476" y="9663"/>
                  </a:cubicBezTo>
                  <a:cubicBezTo>
                    <a:pt x="14790" y="7503"/>
                    <a:pt x="17244" y="5457"/>
                    <a:pt x="18840" y="4093"/>
                  </a:cubicBezTo>
                  <a:cubicBezTo>
                    <a:pt x="20435" y="2728"/>
                    <a:pt x="21172" y="2046"/>
                    <a:pt x="21294" y="2331"/>
                  </a:cubicBezTo>
                  <a:cubicBezTo>
                    <a:pt x="21417" y="2615"/>
                    <a:pt x="20926" y="3865"/>
                    <a:pt x="20558" y="6423"/>
                  </a:cubicBezTo>
                  <a:cubicBezTo>
                    <a:pt x="20190" y="8981"/>
                    <a:pt x="19944" y="12846"/>
                    <a:pt x="20067" y="15063"/>
                  </a:cubicBezTo>
                  <a:cubicBezTo>
                    <a:pt x="20190" y="17280"/>
                    <a:pt x="20681" y="17848"/>
                    <a:pt x="21172" y="18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3" name="Line"/>
            <p:cNvSpPr/>
            <p:nvPr/>
          </p:nvSpPr>
          <p:spPr>
            <a:xfrm>
              <a:off x="7114139" y="1644650"/>
              <a:ext cx="49793" cy="127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1" h="20975" fill="norm" stroke="1" extrusionOk="0">
                  <a:moveTo>
                    <a:pt x="13071" y="0"/>
                  </a:moveTo>
                  <a:cubicBezTo>
                    <a:pt x="8571" y="3135"/>
                    <a:pt x="4071" y="6271"/>
                    <a:pt x="1821" y="9058"/>
                  </a:cubicBezTo>
                  <a:cubicBezTo>
                    <a:pt x="-429" y="11845"/>
                    <a:pt x="-429" y="14284"/>
                    <a:pt x="921" y="16200"/>
                  </a:cubicBezTo>
                  <a:cubicBezTo>
                    <a:pt x="2271" y="18116"/>
                    <a:pt x="4971" y="19510"/>
                    <a:pt x="8571" y="20381"/>
                  </a:cubicBezTo>
                  <a:cubicBezTo>
                    <a:pt x="12171" y="21252"/>
                    <a:pt x="16671" y="21600"/>
                    <a:pt x="18921" y="18290"/>
                  </a:cubicBezTo>
                  <a:cubicBezTo>
                    <a:pt x="21171" y="14981"/>
                    <a:pt x="21171" y="8013"/>
                    <a:pt x="21171" y="10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4" name="Line"/>
            <p:cNvSpPr/>
            <p:nvPr/>
          </p:nvSpPr>
          <p:spPr>
            <a:xfrm>
              <a:off x="7290931" y="1441450"/>
              <a:ext cx="1905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5" name="Line"/>
            <p:cNvSpPr/>
            <p:nvPr/>
          </p:nvSpPr>
          <p:spPr>
            <a:xfrm>
              <a:off x="7271881" y="1650999"/>
              <a:ext cx="254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6" name="Line"/>
            <p:cNvSpPr/>
            <p:nvPr/>
          </p:nvSpPr>
          <p:spPr>
            <a:xfrm>
              <a:off x="7614781" y="1397000"/>
              <a:ext cx="24765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3927"/>
                    <a:pt x="7754" y="7855"/>
                    <a:pt x="11354" y="11455"/>
                  </a:cubicBezTo>
                  <a:cubicBezTo>
                    <a:pt x="14954" y="15055"/>
                    <a:pt x="18277" y="1832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7" name="Line"/>
            <p:cNvSpPr/>
            <p:nvPr/>
          </p:nvSpPr>
          <p:spPr>
            <a:xfrm>
              <a:off x="7708138" y="1441450"/>
              <a:ext cx="128894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5" h="21600" fill="norm" stroke="1" extrusionOk="0">
                  <a:moveTo>
                    <a:pt x="21215" y="0"/>
                  </a:moveTo>
                  <a:cubicBezTo>
                    <a:pt x="19473" y="240"/>
                    <a:pt x="17731" y="480"/>
                    <a:pt x="15641" y="1860"/>
                  </a:cubicBezTo>
                  <a:cubicBezTo>
                    <a:pt x="13550" y="3240"/>
                    <a:pt x="11112" y="5760"/>
                    <a:pt x="8325" y="8940"/>
                  </a:cubicBezTo>
                  <a:cubicBezTo>
                    <a:pt x="5538" y="12120"/>
                    <a:pt x="2402" y="15960"/>
                    <a:pt x="1009" y="18180"/>
                  </a:cubicBezTo>
                  <a:cubicBezTo>
                    <a:pt x="-385" y="20400"/>
                    <a:pt x="-37" y="21000"/>
                    <a:pt x="31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8" name="Line"/>
            <p:cNvSpPr/>
            <p:nvPr/>
          </p:nvSpPr>
          <p:spPr>
            <a:xfrm>
              <a:off x="8002131" y="1498600"/>
              <a:ext cx="158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9" name="Line"/>
            <p:cNvSpPr/>
            <p:nvPr/>
          </p:nvSpPr>
          <p:spPr>
            <a:xfrm>
              <a:off x="8021181" y="1625600"/>
              <a:ext cx="1524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0" name="Line"/>
            <p:cNvSpPr/>
            <p:nvPr/>
          </p:nvSpPr>
          <p:spPr>
            <a:xfrm>
              <a:off x="8033881" y="1720850"/>
              <a:ext cx="146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1" name="Line"/>
            <p:cNvSpPr/>
            <p:nvPr/>
          </p:nvSpPr>
          <p:spPr>
            <a:xfrm>
              <a:off x="8395831" y="1397000"/>
              <a:ext cx="1079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71" y="2769"/>
                    <a:pt x="2541" y="5538"/>
                    <a:pt x="6141" y="9138"/>
                  </a:cubicBezTo>
                  <a:cubicBezTo>
                    <a:pt x="9741" y="12738"/>
                    <a:pt x="15671" y="1716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2" name="Line"/>
            <p:cNvSpPr/>
            <p:nvPr/>
          </p:nvSpPr>
          <p:spPr>
            <a:xfrm>
              <a:off x="8433931" y="1441449"/>
              <a:ext cx="14605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157" y="2640"/>
                    <a:pt x="14713" y="5280"/>
                    <a:pt x="11583" y="8160"/>
                  </a:cubicBezTo>
                  <a:cubicBezTo>
                    <a:pt x="8452" y="11040"/>
                    <a:pt x="5635" y="14160"/>
                    <a:pt x="3757" y="16440"/>
                  </a:cubicBezTo>
                  <a:cubicBezTo>
                    <a:pt x="1878" y="18720"/>
                    <a:pt x="939" y="201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3" name="Line"/>
            <p:cNvSpPr/>
            <p:nvPr/>
          </p:nvSpPr>
          <p:spPr>
            <a:xfrm>
              <a:off x="9367381" y="1562100"/>
              <a:ext cx="14605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04" y="6300"/>
                    <a:pt x="5009" y="12600"/>
                    <a:pt x="6574" y="16425"/>
                  </a:cubicBezTo>
                  <a:cubicBezTo>
                    <a:pt x="8139" y="20250"/>
                    <a:pt x="8765" y="21600"/>
                    <a:pt x="9391" y="21600"/>
                  </a:cubicBezTo>
                  <a:cubicBezTo>
                    <a:pt x="10017" y="21600"/>
                    <a:pt x="10643" y="20250"/>
                    <a:pt x="11896" y="16875"/>
                  </a:cubicBezTo>
                  <a:cubicBezTo>
                    <a:pt x="13148" y="13500"/>
                    <a:pt x="15026" y="8100"/>
                    <a:pt x="16748" y="5062"/>
                  </a:cubicBezTo>
                  <a:cubicBezTo>
                    <a:pt x="18470" y="2025"/>
                    <a:pt x="20035" y="1350"/>
                    <a:pt x="21600" y="6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4" name="Line"/>
            <p:cNvSpPr/>
            <p:nvPr/>
          </p:nvSpPr>
          <p:spPr>
            <a:xfrm>
              <a:off x="9589631" y="1513115"/>
              <a:ext cx="82054" cy="245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3" h="21442" fill="norm" stroke="1" extrusionOk="0">
                  <a:moveTo>
                    <a:pt x="19440" y="2611"/>
                  </a:moveTo>
                  <a:cubicBezTo>
                    <a:pt x="17280" y="1688"/>
                    <a:pt x="15120" y="765"/>
                    <a:pt x="12690" y="304"/>
                  </a:cubicBezTo>
                  <a:cubicBezTo>
                    <a:pt x="10260" y="-158"/>
                    <a:pt x="7560" y="-158"/>
                    <a:pt x="5130" y="765"/>
                  </a:cubicBezTo>
                  <a:cubicBezTo>
                    <a:pt x="2700" y="1688"/>
                    <a:pt x="540" y="3534"/>
                    <a:pt x="2430" y="5565"/>
                  </a:cubicBezTo>
                  <a:cubicBezTo>
                    <a:pt x="4320" y="7596"/>
                    <a:pt x="10260" y="9811"/>
                    <a:pt x="14580" y="11657"/>
                  </a:cubicBezTo>
                  <a:cubicBezTo>
                    <a:pt x="18900" y="13504"/>
                    <a:pt x="21600" y="14980"/>
                    <a:pt x="20790" y="16550"/>
                  </a:cubicBezTo>
                  <a:cubicBezTo>
                    <a:pt x="19980" y="18119"/>
                    <a:pt x="15660" y="19780"/>
                    <a:pt x="11610" y="20611"/>
                  </a:cubicBezTo>
                  <a:cubicBezTo>
                    <a:pt x="7560" y="21442"/>
                    <a:pt x="3780" y="21442"/>
                    <a:pt x="0" y="214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5" name="Line"/>
            <p:cNvSpPr/>
            <p:nvPr/>
          </p:nvSpPr>
          <p:spPr>
            <a:xfrm>
              <a:off x="9811881" y="1689100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6" name="Line"/>
            <p:cNvSpPr/>
            <p:nvPr/>
          </p:nvSpPr>
          <p:spPr>
            <a:xfrm>
              <a:off x="10586581" y="1397000"/>
              <a:ext cx="4445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43" y="4080"/>
                    <a:pt x="17486" y="8160"/>
                    <a:pt x="15429" y="11520"/>
                  </a:cubicBezTo>
                  <a:cubicBezTo>
                    <a:pt x="13371" y="14880"/>
                    <a:pt x="11314" y="17520"/>
                    <a:pt x="8743" y="19080"/>
                  </a:cubicBezTo>
                  <a:cubicBezTo>
                    <a:pt x="6171" y="20640"/>
                    <a:pt x="3086" y="211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7" name="Line"/>
            <p:cNvSpPr/>
            <p:nvPr/>
          </p:nvSpPr>
          <p:spPr>
            <a:xfrm>
              <a:off x="10568325" y="1440756"/>
              <a:ext cx="201495" cy="3308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371" fill="norm" stroke="1" extrusionOk="0">
                  <a:moveTo>
                    <a:pt x="1266" y="21371"/>
                  </a:moveTo>
                  <a:cubicBezTo>
                    <a:pt x="816" y="19730"/>
                    <a:pt x="366" y="18090"/>
                    <a:pt x="141" y="16791"/>
                  </a:cubicBezTo>
                  <a:cubicBezTo>
                    <a:pt x="-84" y="15493"/>
                    <a:pt x="-84" y="14536"/>
                    <a:pt x="478" y="13920"/>
                  </a:cubicBezTo>
                  <a:cubicBezTo>
                    <a:pt x="1041" y="13305"/>
                    <a:pt x="2166" y="13032"/>
                    <a:pt x="3966" y="12690"/>
                  </a:cubicBezTo>
                  <a:cubicBezTo>
                    <a:pt x="5766" y="12348"/>
                    <a:pt x="8241" y="11938"/>
                    <a:pt x="10828" y="10366"/>
                  </a:cubicBezTo>
                  <a:cubicBezTo>
                    <a:pt x="13416" y="8794"/>
                    <a:pt x="16116" y="6060"/>
                    <a:pt x="17916" y="3941"/>
                  </a:cubicBezTo>
                  <a:cubicBezTo>
                    <a:pt x="19716" y="1822"/>
                    <a:pt x="20616" y="318"/>
                    <a:pt x="21066" y="44"/>
                  </a:cubicBezTo>
                  <a:cubicBezTo>
                    <a:pt x="21516" y="-229"/>
                    <a:pt x="21516" y="728"/>
                    <a:pt x="21179" y="3530"/>
                  </a:cubicBezTo>
                  <a:cubicBezTo>
                    <a:pt x="20841" y="6333"/>
                    <a:pt x="20166" y="10981"/>
                    <a:pt x="19603" y="14262"/>
                  </a:cubicBezTo>
                  <a:cubicBezTo>
                    <a:pt x="19041" y="17543"/>
                    <a:pt x="18591" y="19457"/>
                    <a:pt x="18141" y="21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8" name="Line"/>
            <p:cNvSpPr/>
            <p:nvPr/>
          </p:nvSpPr>
          <p:spPr>
            <a:xfrm>
              <a:off x="10840581" y="1739900"/>
              <a:ext cx="63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9" name="Line"/>
            <p:cNvSpPr/>
            <p:nvPr/>
          </p:nvSpPr>
          <p:spPr>
            <a:xfrm>
              <a:off x="11024731" y="1536700"/>
              <a:ext cx="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0" name="Line"/>
            <p:cNvSpPr/>
            <p:nvPr/>
          </p:nvSpPr>
          <p:spPr>
            <a:xfrm>
              <a:off x="11012031" y="1701800"/>
              <a:ext cx="1" cy="190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1" name="Line"/>
            <p:cNvSpPr/>
            <p:nvPr/>
          </p:nvSpPr>
          <p:spPr>
            <a:xfrm>
              <a:off x="11221581" y="1479550"/>
              <a:ext cx="14605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57" y="3040"/>
                    <a:pt x="7513" y="6080"/>
                    <a:pt x="11113" y="9680"/>
                  </a:cubicBezTo>
                  <a:cubicBezTo>
                    <a:pt x="14713" y="13280"/>
                    <a:pt x="18157" y="174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2" name="Line"/>
            <p:cNvSpPr/>
            <p:nvPr/>
          </p:nvSpPr>
          <p:spPr>
            <a:xfrm>
              <a:off x="11251079" y="1473199"/>
              <a:ext cx="186403" cy="3283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3" h="21477" fill="norm" stroke="1" extrusionOk="0">
                  <a:moveTo>
                    <a:pt x="21373" y="0"/>
                  </a:moveTo>
                  <a:cubicBezTo>
                    <a:pt x="18946" y="1108"/>
                    <a:pt x="16519" y="2215"/>
                    <a:pt x="13485" y="4777"/>
                  </a:cubicBezTo>
                  <a:cubicBezTo>
                    <a:pt x="10452" y="7338"/>
                    <a:pt x="6811" y="11354"/>
                    <a:pt x="4506" y="13985"/>
                  </a:cubicBezTo>
                  <a:cubicBezTo>
                    <a:pt x="2200" y="16615"/>
                    <a:pt x="1229" y="17862"/>
                    <a:pt x="622" y="19038"/>
                  </a:cubicBezTo>
                  <a:cubicBezTo>
                    <a:pt x="16" y="20215"/>
                    <a:pt x="-227" y="21323"/>
                    <a:pt x="258" y="21462"/>
                  </a:cubicBezTo>
                  <a:cubicBezTo>
                    <a:pt x="744" y="21600"/>
                    <a:pt x="1957" y="20769"/>
                    <a:pt x="3171" y="199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3" name="Line"/>
            <p:cNvSpPr/>
            <p:nvPr/>
          </p:nvSpPr>
          <p:spPr>
            <a:xfrm>
              <a:off x="11494631" y="1508622"/>
              <a:ext cx="222251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823" y="12302"/>
                    <a:pt x="1646" y="4448"/>
                    <a:pt x="5246" y="1502"/>
                  </a:cubicBezTo>
                  <a:cubicBezTo>
                    <a:pt x="8846" y="-1443"/>
                    <a:pt x="15223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4" name="Line"/>
            <p:cNvSpPr/>
            <p:nvPr/>
          </p:nvSpPr>
          <p:spPr>
            <a:xfrm>
              <a:off x="11516363" y="1612315"/>
              <a:ext cx="194169" cy="19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0036" fill="norm" stroke="1" extrusionOk="0">
                  <a:moveTo>
                    <a:pt x="2493" y="596"/>
                  </a:moveTo>
                  <a:cubicBezTo>
                    <a:pt x="1100" y="2756"/>
                    <a:pt x="-294" y="4916"/>
                    <a:pt x="54" y="3836"/>
                  </a:cubicBezTo>
                  <a:cubicBezTo>
                    <a:pt x="403" y="2756"/>
                    <a:pt x="2493" y="-1564"/>
                    <a:pt x="6325" y="596"/>
                  </a:cubicBezTo>
                  <a:cubicBezTo>
                    <a:pt x="10158" y="2756"/>
                    <a:pt x="15732" y="11396"/>
                    <a:pt x="21306" y="200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5" name="Line"/>
            <p:cNvSpPr/>
            <p:nvPr/>
          </p:nvSpPr>
          <p:spPr>
            <a:xfrm>
              <a:off x="11513681" y="1663700"/>
              <a:ext cx="2159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35" y="16457"/>
                    <a:pt x="8471" y="11314"/>
                    <a:pt x="12071" y="7714"/>
                  </a:cubicBezTo>
                  <a:cubicBezTo>
                    <a:pt x="15671" y="4114"/>
                    <a:pt x="18635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6" name="Line"/>
            <p:cNvSpPr/>
            <p:nvPr/>
          </p:nvSpPr>
          <p:spPr>
            <a:xfrm>
              <a:off x="11562740" y="1403349"/>
              <a:ext cx="179542" cy="384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4" h="21301" fill="norm" stroke="1" extrusionOk="0">
                  <a:moveTo>
                    <a:pt x="21304" y="0"/>
                  </a:moveTo>
                  <a:cubicBezTo>
                    <a:pt x="17034" y="4226"/>
                    <a:pt x="12764" y="8452"/>
                    <a:pt x="9876" y="11387"/>
                  </a:cubicBezTo>
                  <a:cubicBezTo>
                    <a:pt x="6988" y="14322"/>
                    <a:pt x="5481" y="15965"/>
                    <a:pt x="3848" y="17550"/>
                  </a:cubicBezTo>
                  <a:cubicBezTo>
                    <a:pt x="2216" y="19135"/>
                    <a:pt x="457" y="20661"/>
                    <a:pt x="81" y="21130"/>
                  </a:cubicBezTo>
                  <a:cubicBezTo>
                    <a:pt x="-296" y="21600"/>
                    <a:pt x="709" y="21013"/>
                    <a:pt x="1713" y="204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7" name="Line"/>
            <p:cNvSpPr/>
            <p:nvPr/>
          </p:nvSpPr>
          <p:spPr>
            <a:xfrm>
              <a:off x="11862931" y="1454150"/>
              <a:ext cx="1143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800"/>
                    <a:pt x="7200" y="9600"/>
                    <a:pt x="10800" y="13200"/>
                  </a:cubicBezTo>
                  <a:cubicBezTo>
                    <a:pt x="14400" y="16800"/>
                    <a:pt x="18000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8" name="Line"/>
            <p:cNvSpPr/>
            <p:nvPr/>
          </p:nvSpPr>
          <p:spPr>
            <a:xfrm>
              <a:off x="11869281" y="1466850"/>
              <a:ext cx="17780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57" y="2016"/>
                    <a:pt x="18514" y="4032"/>
                    <a:pt x="15429" y="6912"/>
                  </a:cubicBezTo>
                  <a:cubicBezTo>
                    <a:pt x="12343" y="9792"/>
                    <a:pt x="7714" y="13536"/>
                    <a:pt x="4886" y="16128"/>
                  </a:cubicBezTo>
                  <a:cubicBezTo>
                    <a:pt x="2057" y="18720"/>
                    <a:pt x="1029" y="201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9" name="Line"/>
            <p:cNvSpPr/>
            <p:nvPr/>
          </p:nvSpPr>
          <p:spPr>
            <a:xfrm>
              <a:off x="113060" y="2262495"/>
              <a:ext cx="59522" cy="353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5" h="21485" fill="norm" stroke="1" extrusionOk="0">
                  <a:moveTo>
                    <a:pt x="3069" y="4128"/>
                  </a:moveTo>
                  <a:cubicBezTo>
                    <a:pt x="3814" y="3485"/>
                    <a:pt x="4559" y="2842"/>
                    <a:pt x="4186" y="2006"/>
                  </a:cubicBezTo>
                  <a:cubicBezTo>
                    <a:pt x="3814" y="1171"/>
                    <a:pt x="2324" y="142"/>
                    <a:pt x="1207" y="14"/>
                  </a:cubicBezTo>
                  <a:cubicBezTo>
                    <a:pt x="90" y="-115"/>
                    <a:pt x="-655" y="656"/>
                    <a:pt x="835" y="3228"/>
                  </a:cubicBezTo>
                  <a:cubicBezTo>
                    <a:pt x="2324" y="5799"/>
                    <a:pt x="6048" y="10171"/>
                    <a:pt x="9773" y="13514"/>
                  </a:cubicBezTo>
                  <a:cubicBezTo>
                    <a:pt x="13497" y="16856"/>
                    <a:pt x="17221" y="19171"/>
                    <a:pt x="20945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0" name="Line"/>
            <p:cNvSpPr/>
            <p:nvPr/>
          </p:nvSpPr>
          <p:spPr>
            <a:xfrm>
              <a:off x="-1" y="2559050"/>
              <a:ext cx="413883" cy="780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0971" fill="norm" stroke="1" extrusionOk="0">
                  <a:moveTo>
                    <a:pt x="1051" y="15347"/>
                  </a:moveTo>
                  <a:cubicBezTo>
                    <a:pt x="500" y="17053"/>
                    <a:pt x="-51" y="18758"/>
                    <a:pt x="4" y="19895"/>
                  </a:cubicBezTo>
                  <a:cubicBezTo>
                    <a:pt x="59" y="21032"/>
                    <a:pt x="720" y="21600"/>
                    <a:pt x="2814" y="19895"/>
                  </a:cubicBezTo>
                  <a:cubicBezTo>
                    <a:pt x="4908" y="18189"/>
                    <a:pt x="8435" y="14211"/>
                    <a:pt x="11796" y="10516"/>
                  </a:cubicBezTo>
                  <a:cubicBezTo>
                    <a:pt x="15157" y="6821"/>
                    <a:pt x="18353" y="3411"/>
                    <a:pt x="2154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1" name="Line"/>
            <p:cNvSpPr/>
            <p:nvPr/>
          </p:nvSpPr>
          <p:spPr>
            <a:xfrm>
              <a:off x="2295677" y="3879850"/>
              <a:ext cx="195874" cy="2152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600" fill="norm" stroke="1" extrusionOk="0">
                  <a:moveTo>
                    <a:pt x="6656" y="0"/>
                  </a:moveTo>
                  <a:cubicBezTo>
                    <a:pt x="4358" y="297"/>
                    <a:pt x="2060" y="595"/>
                    <a:pt x="911" y="1136"/>
                  </a:cubicBezTo>
                  <a:cubicBezTo>
                    <a:pt x="-238" y="1678"/>
                    <a:pt x="-238" y="2464"/>
                    <a:pt x="566" y="3228"/>
                  </a:cubicBezTo>
                  <a:cubicBezTo>
                    <a:pt x="1371" y="3993"/>
                    <a:pt x="2979" y="4736"/>
                    <a:pt x="4588" y="5490"/>
                  </a:cubicBezTo>
                  <a:cubicBezTo>
                    <a:pt x="6196" y="6244"/>
                    <a:pt x="7805" y="7009"/>
                    <a:pt x="9643" y="7827"/>
                  </a:cubicBezTo>
                  <a:cubicBezTo>
                    <a:pt x="11481" y="8644"/>
                    <a:pt x="13549" y="9515"/>
                    <a:pt x="15273" y="10365"/>
                  </a:cubicBezTo>
                  <a:cubicBezTo>
                    <a:pt x="16996" y="11214"/>
                    <a:pt x="18375" y="12042"/>
                    <a:pt x="19409" y="12881"/>
                  </a:cubicBezTo>
                  <a:cubicBezTo>
                    <a:pt x="20443" y="13720"/>
                    <a:pt x="21132" y="14570"/>
                    <a:pt x="21247" y="15441"/>
                  </a:cubicBezTo>
                  <a:cubicBezTo>
                    <a:pt x="21362" y="16312"/>
                    <a:pt x="20902" y="17204"/>
                    <a:pt x="20098" y="18011"/>
                  </a:cubicBezTo>
                  <a:cubicBezTo>
                    <a:pt x="19294" y="18818"/>
                    <a:pt x="18145" y="19540"/>
                    <a:pt x="17571" y="20124"/>
                  </a:cubicBezTo>
                  <a:cubicBezTo>
                    <a:pt x="16996" y="20708"/>
                    <a:pt x="16996" y="21154"/>
                    <a:pt x="1699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2" name="Line"/>
            <p:cNvSpPr/>
            <p:nvPr/>
          </p:nvSpPr>
          <p:spPr>
            <a:xfrm>
              <a:off x="1563231" y="5670550"/>
              <a:ext cx="4749801" cy="374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50" y="19892"/>
                    <a:pt x="501" y="18183"/>
                    <a:pt x="818" y="16902"/>
                  </a:cubicBezTo>
                  <a:cubicBezTo>
                    <a:pt x="1136" y="15620"/>
                    <a:pt x="1521" y="14766"/>
                    <a:pt x="1901" y="13973"/>
                  </a:cubicBezTo>
                  <a:cubicBezTo>
                    <a:pt x="2281" y="13180"/>
                    <a:pt x="2657" y="12447"/>
                    <a:pt x="3003" y="11837"/>
                  </a:cubicBezTo>
                  <a:cubicBezTo>
                    <a:pt x="3350" y="11227"/>
                    <a:pt x="3667" y="10739"/>
                    <a:pt x="4004" y="10312"/>
                  </a:cubicBezTo>
                  <a:cubicBezTo>
                    <a:pt x="4341" y="9885"/>
                    <a:pt x="4697" y="9519"/>
                    <a:pt x="5068" y="9153"/>
                  </a:cubicBezTo>
                  <a:cubicBezTo>
                    <a:pt x="5439" y="8786"/>
                    <a:pt x="5824" y="8420"/>
                    <a:pt x="6223" y="8176"/>
                  </a:cubicBezTo>
                  <a:cubicBezTo>
                    <a:pt x="6622" y="7932"/>
                    <a:pt x="7036" y="7810"/>
                    <a:pt x="7450" y="7627"/>
                  </a:cubicBezTo>
                  <a:cubicBezTo>
                    <a:pt x="7864" y="7444"/>
                    <a:pt x="8278" y="7200"/>
                    <a:pt x="8702" y="6956"/>
                  </a:cubicBezTo>
                  <a:cubicBezTo>
                    <a:pt x="9125" y="6712"/>
                    <a:pt x="9558" y="6468"/>
                    <a:pt x="9987" y="6285"/>
                  </a:cubicBezTo>
                  <a:cubicBezTo>
                    <a:pt x="10415" y="6102"/>
                    <a:pt x="10839" y="5980"/>
                    <a:pt x="11243" y="5797"/>
                  </a:cubicBezTo>
                  <a:cubicBezTo>
                    <a:pt x="11647" y="5614"/>
                    <a:pt x="12032" y="5369"/>
                    <a:pt x="12412" y="5186"/>
                  </a:cubicBezTo>
                  <a:cubicBezTo>
                    <a:pt x="12793" y="5003"/>
                    <a:pt x="13168" y="4881"/>
                    <a:pt x="13548" y="4698"/>
                  </a:cubicBezTo>
                  <a:cubicBezTo>
                    <a:pt x="13928" y="4515"/>
                    <a:pt x="14313" y="4271"/>
                    <a:pt x="14679" y="4027"/>
                  </a:cubicBezTo>
                  <a:cubicBezTo>
                    <a:pt x="15045" y="3783"/>
                    <a:pt x="15391" y="3539"/>
                    <a:pt x="15757" y="3234"/>
                  </a:cubicBezTo>
                  <a:cubicBezTo>
                    <a:pt x="16123" y="2929"/>
                    <a:pt x="16508" y="2563"/>
                    <a:pt x="16879" y="2197"/>
                  </a:cubicBezTo>
                  <a:cubicBezTo>
                    <a:pt x="17249" y="1831"/>
                    <a:pt x="17605" y="1464"/>
                    <a:pt x="18048" y="1159"/>
                  </a:cubicBezTo>
                  <a:cubicBezTo>
                    <a:pt x="18491" y="854"/>
                    <a:pt x="19020" y="610"/>
                    <a:pt x="19502" y="427"/>
                  </a:cubicBezTo>
                  <a:cubicBezTo>
                    <a:pt x="19983" y="244"/>
                    <a:pt x="20416" y="122"/>
                    <a:pt x="20758" y="61"/>
                  </a:cubicBezTo>
                  <a:cubicBezTo>
                    <a:pt x="21099" y="0"/>
                    <a:pt x="2135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3" name="Line"/>
            <p:cNvSpPr/>
            <p:nvPr/>
          </p:nvSpPr>
          <p:spPr>
            <a:xfrm>
              <a:off x="2420481" y="3861188"/>
              <a:ext cx="3905251" cy="1974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9" fill="norm" stroke="1" extrusionOk="0">
                  <a:moveTo>
                    <a:pt x="0" y="21434"/>
                  </a:moveTo>
                  <a:cubicBezTo>
                    <a:pt x="363" y="21480"/>
                    <a:pt x="726" y="21527"/>
                    <a:pt x="1077" y="21550"/>
                  </a:cubicBezTo>
                  <a:cubicBezTo>
                    <a:pt x="1428" y="21573"/>
                    <a:pt x="1768" y="21573"/>
                    <a:pt x="1973" y="21561"/>
                  </a:cubicBezTo>
                  <a:cubicBezTo>
                    <a:pt x="2178" y="21550"/>
                    <a:pt x="2248" y="21527"/>
                    <a:pt x="2265" y="21469"/>
                  </a:cubicBezTo>
                  <a:cubicBezTo>
                    <a:pt x="2283" y="21411"/>
                    <a:pt x="2248" y="21319"/>
                    <a:pt x="2213" y="21006"/>
                  </a:cubicBezTo>
                  <a:cubicBezTo>
                    <a:pt x="2178" y="20694"/>
                    <a:pt x="2142" y="20162"/>
                    <a:pt x="2154" y="19492"/>
                  </a:cubicBezTo>
                  <a:cubicBezTo>
                    <a:pt x="2166" y="18821"/>
                    <a:pt x="2224" y="18012"/>
                    <a:pt x="2271" y="17433"/>
                  </a:cubicBezTo>
                  <a:cubicBezTo>
                    <a:pt x="2318" y="16855"/>
                    <a:pt x="2353" y="16508"/>
                    <a:pt x="2406" y="16312"/>
                  </a:cubicBezTo>
                  <a:cubicBezTo>
                    <a:pt x="2459" y="16115"/>
                    <a:pt x="2529" y="16069"/>
                    <a:pt x="2769" y="16000"/>
                  </a:cubicBezTo>
                  <a:cubicBezTo>
                    <a:pt x="3009" y="15930"/>
                    <a:pt x="3419" y="15838"/>
                    <a:pt x="3811" y="15791"/>
                  </a:cubicBezTo>
                  <a:cubicBezTo>
                    <a:pt x="4203" y="15745"/>
                    <a:pt x="4578" y="15745"/>
                    <a:pt x="4794" y="15734"/>
                  </a:cubicBezTo>
                  <a:cubicBezTo>
                    <a:pt x="5011" y="15722"/>
                    <a:pt x="5069" y="15699"/>
                    <a:pt x="5128" y="15687"/>
                  </a:cubicBezTo>
                  <a:cubicBezTo>
                    <a:pt x="5186" y="15676"/>
                    <a:pt x="5245" y="15676"/>
                    <a:pt x="5262" y="15618"/>
                  </a:cubicBezTo>
                  <a:cubicBezTo>
                    <a:pt x="5280" y="15560"/>
                    <a:pt x="5257" y="15445"/>
                    <a:pt x="5245" y="14970"/>
                  </a:cubicBezTo>
                  <a:cubicBezTo>
                    <a:pt x="5233" y="14496"/>
                    <a:pt x="5233" y="13664"/>
                    <a:pt x="5227" y="13005"/>
                  </a:cubicBezTo>
                  <a:cubicBezTo>
                    <a:pt x="5221" y="12346"/>
                    <a:pt x="5210" y="11860"/>
                    <a:pt x="5198" y="11536"/>
                  </a:cubicBezTo>
                  <a:cubicBezTo>
                    <a:pt x="5186" y="11212"/>
                    <a:pt x="5175" y="11051"/>
                    <a:pt x="5198" y="10970"/>
                  </a:cubicBezTo>
                  <a:cubicBezTo>
                    <a:pt x="5221" y="10889"/>
                    <a:pt x="5280" y="10889"/>
                    <a:pt x="5485" y="10854"/>
                  </a:cubicBezTo>
                  <a:cubicBezTo>
                    <a:pt x="5690" y="10819"/>
                    <a:pt x="6041" y="10750"/>
                    <a:pt x="6439" y="10669"/>
                  </a:cubicBezTo>
                  <a:cubicBezTo>
                    <a:pt x="6837" y="10588"/>
                    <a:pt x="7282" y="10495"/>
                    <a:pt x="7692" y="10426"/>
                  </a:cubicBezTo>
                  <a:cubicBezTo>
                    <a:pt x="8101" y="10357"/>
                    <a:pt x="8476" y="10310"/>
                    <a:pt x="8810" y="10264"/>
                  </a:cubicBezTo>
                  <a:cubicBezTo>
                    <a:pt x="9143" y="10218"/>
                    <a:pt x="9436" y="10172"/>
                    <a:pt x="9641" y="10137"/>
                  </a:cubicBezTo>
                  <a:cubicBezTo>
                    <a:pt x="9846" y="10102"/>
                    <a:pt x="9963" y="10079"/>
                    <a:pt x="10057" y="10033"/>
                  </a:cubicBezTo>
                  <a:cubicBezTo>
                    <a:pt x="10150" y="9987"/>
                    <a:pt x="10220" y="9917"/>
                    <a:pt x="10256" y="9825"/>
                  </a:cubicBezTo>
                  <a:cubicBezTo>
                    <a:pt x="10291" y="9732"/>
                    <a:pt x="10291" y="9617"/>
                    <a:pt x="10285" y="9131"/>
                  </a:cubicBezTo>
                  <a:cubicBezTo>
                    <a:pt x="10279" y="8645"/>
                    <a:pt x="10267" y="7790"/>
                    <a:pt x="10256" y="7188"/>
                  </a:cubicBezTo>
                  <a:cubicBezTo>
                    <a:pt x="10244" y="6587"/>
                    <a:pt x="10232" y="6240"/>
                    <a:pt x="10220" y="6009"/>
                  </a:cubicBezTo>
                  <a:cubicBezTo>
                    <a:pt x="10209" y="5778"/>
                    <a:pt x="10197" y="5662"/>
                    <a:pt x="10220" y="5593"/>
                  </a:cubicBezTo>
                  <a:cubicBezTo>
                    <a:pt x="10244" y="5523"/>
                    <a:pt x="10302" y="5500"/>
                    <a:pt x="10501" y="5535"/>
                  </a:cubicBezTo>
                  <a:cubicBezTo>
                    <a:pt x="10700" y="5570"/>
                    <a:pt x="11040" y="5662"/>
                    <a:pt x="11239" y="5731"/>
                  </a:cubicBezTo>
                  <a:cubicBezTo>
                    <a:pt x="11438" y="5801"/>
                    <a:pt x="11497" y="5847"/>
                    <a:pt x="11555" y="5882"/>
                  </a:cubicBezTo>
                  <a:cubicBezTo>
                    <a:pt x="11614" y="5916"/>
                    <a:pt x="11672" y="5940"/>
                    <a:pt x="11707" y="5893"/>
                  </a:cubicBezTo>
                  <a:cubicBezTo>
                    <a:pt x="11742" y="5847"/>
                    <a:pt x="11754" y="5731"/>
                    <a:pt x="11766" y="5350"/>
                  </a:cubicBezTo>
                  <a:cubicBezTo>
                    <a:pt x="11778" y="4968"/>
                    <a:pt x="11789" y="4321"/>
                    <a:pt x="11801" y="3581"/>
                  </a:cubicBezTo>
                  <a:cubicBezTo>
                    <a:pt x="11813" y="2841"/>
                    <a:pt x="11824" y="2008"/>
                    <a:pt x="11836" y="1522"/>
                  </a:cubicBezTo>
                  <a:cubicBezTo>
                    <a:pt x="11848" y="1037"/>
                    <a:pt x="11860" y="898"/>
                    <a:pt x="11906" y="806"/>
                  </a:cubicBezTo>
                  <a:cubicBezTo>
                    <a:pt x="11953" y="713"/>
                    <a:pt x="12035" y="667"/>
                    <a:pt x="12222" y="621"/>
                  </a:cubicBezTo>
                  <a:cubicBezTo>
                    <a:pt x="12410" y="574"/>
                    <a:pt x="12702" y="528"/>
                    <a:pt x="13054" y="493"/>
                  </a:cubicBezTo>
                  <a:cubicBezTo>
                    <a:pt x="13405" y="459"/>
                    <a:pt x="13815" y="436"/>
                    <a:pt x="14260" y="424"/>
                  </a:cubicBezTo>
                  <a:cubicBezTo>
                    <a:pt x="14704" y="412"/>
                    <a:pt x="15184" y="412"/>
                    <a:pt x="15682" y="412"/>
                  </a:cubicBezTo>
                  <a:cubicBezTo>
                    <a:pt x="16180" y="412"/>
                    <a:pt x="16695" y="412"/>
                    <a:pt x="17180" y="389"/>
                  </a:cubicBezTo>
                  <a:cubicBezTo>
                    <a:pt x="17666" y="366"/>
                    <a:pt x="18123" y="320"/>
                    <a:pt x="18550" y="262"/>
                  </a:cubicBezTo>
                  <a:cubicBezTo>
                    <a:pt x="18978" y="204"/>
                    <a:pt x="19376" y="135"/>
                    <a:pt x="19774" y="77"/>
                  </a:cubicBezTo>
                  <a:cubicBezTo>
                    <a:pt x="20172" y="19"/>
                    <a:pt x="20570" y="-27"/>
                    <a:pt x="20874" y="19"/>
                  </a:cubicBezTo>
                  <a:cubicBezTo>
                    <a:pt x="21179" y="66"/>
                    <a:pt x="21389" y="204"/>
                    <a:pt x="21600" y="34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4" name="Line"/>
            <p:cNvSpPr/>
            <p:nvPr/>
          </p:nvSpPr>
          <p:spPr>
            <a:xfrm>
              <a:off x="2382381" y="3867513"/>
              <a:ext cx="4064001" cy="1993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6" fill="norm" stroke="1" extrusionOk="0">
                  <a:moveTo>
                    <a:pt x="0" y="21596"/>
                  </a:moveTo>
                  <a:cubicBezTo>
                    <a:pt x="326" y="21527"/>
                    <a:pt x="653" y="21458"/>
                    <a:pt x="996" y="21401"/>
                  </a:cubicBezTo>
                  <a:cubicBezTo>
                    <a:pt x="1339" y="21344"/>
                    <a:pt x="1699" y="21298"/>
                    <a:pt x="2048" y="21241"/>
                  </a:cubicBezTo>
                  <a:cubicBezTo>
                    <a:pt x="2396" y="21183"/>
                    <a:pt x="2734" y="21114"/>
                    <a:pt x="2931" y="21080"/>
                  </a:cubicBezTo>
                  <a:cubicBezTo>
                    <a:pt x="3127" y="21046"/>
                    <a:pt x="3184" y="21046"/>
                    <a:pt x="3240" y="21034"/>
                  </a:cubicBezTo>
                  <a:cubicBezTo>
                    <a:pt x="3296" y="21023"/>
                    <a:pt x="3353" y="21000"/>
                    <a:pt x="3369" y="20931"/>
                  </a:cubicBezTo>
                  <a:cubicBezTo>
                    <a:pt x="3386" y="20862"/>
                    <a:pt x="3364" y="20748"/>
                    <a:pt x="3341" y="20450"/>
                  </a:cubicBezTo>
                  <a:cubicBezTo>
                    <a:pt x="3319" y="20151"/>
                    <a:pt x="3296" y="19670"/>
                    <a:pt x="3291" y="19062"/>
                  </a:cubicBezTo>
                  <a:cubicBezTo>
                    <a:pt x="3285" y="18455"/>
                    <a:pt x="3296" y="17721"/>
                    <a:pt x="3308" y="17044"/>
                  </a:cubicBezTo>
                  <a:cubicBezTo>
                    <a:pt x="3319" y="16368"/>
                    <a:pt x="3330" y="15749"/>
                    <a:pt x="3336" y="15382"/>
                  </a:cubicBezTo>
                  <a:cubicBezTo>
                    <a:pt x="3341" y="15015"/>
                    <a:pt x="3341" y="14900"/>
                    <a:pt x="3341" y="14786"/>
                  </a:cubicBezTo>
                  <a:cubicBezTo>
                    <a:pt x="3341" y="14671"/>
                    <a:pt x="3341" y="14557"/>
                    <a:pt x="3369" y="14511"/>
                  </a:cubicBezTo>
                  <a:cubicBezTo>
                    <a:pt x="3397" y="14465"/>
                    <a:pt x="3454" y="14488"/>
                    <a:pt x="3645" y="14488"/>
                  </a:cubicBezTo>
                  <a:cubicBezTo>
                    <a:pt x="3836" y="14488"/>
                    <a:pt x="4163" y="14465"/>
                    <a:pt x="4506" y="14465"/>
                  </a:cubicBezTo>
                  <a:cubicBezTo>
                    <a:pt x="4849" y="14465"/>
                    <a:pt x="5209" y="14488"/>
                    <a:pt x="5445" y="14488"/>
                  </a:cubicBezTo>
                  <a:cubicBezTo>
                    <a:pt x="5681" y="14488"/>
                    <a:pt x="5794" y="14465"/>
                    <a:pt x="5878" y="14453"/>
                  </a:cubicBezTo>
                  <a:cubicBezTo>
                    <a:pt x="5963" y="14442"/>
                    <a:pt x="6019" y="14442"/>
                    <a:pt x="6047" y="14385"/>
                  </a:cubicBezTo>
                  <a:cubicBezTo>
                    <a:pt x="6075" y="14327"/>
                    <a:pt x="6075" y="14213"/>
                    <a:pt x="6058" y="13857"/>
                  </a:cubicBezTo>
                  <a:cubicBezTo>
                    <a:pt x="6041" y="13502"/>
                    <a:pt x="6008" y="12906"/>
                    <a:pt x="5985" y="12241"/>
                  </a:cubicBezTo>
                  <a:cubicBezTo>
                    <a:pt x="5963" y="11576"/>
                    <a:pt x="5951" y="10842"/>
                    <a:pt x="5940" y="10337"/>
                  </a:cubicBezTo>
                  <a:cubicBezTo>
                    <a:pt x="5929" y="9833"/>
                    <a:pt x="5917" y="9558"/>
                    <a:pt x="5912" y="9340"/>
                  </a:cubicBezTo>
                  <a:cubicBezTo>
                    <a:pt x="5906" y="9122"/>
                    <a:pt x="5906" y="8962"/>
                    <a:pt x="5934" y="8881"/>
                  </a:cubicBezTo>
                  <a:cubicBezTo>
                    <a:pt x="5963" y="8801"/>
                    <a:pt x="6019" y="8801"/>
                    <a:pt x="6210" y="8790"/>
                  </a:cubicBezTo>
                  <a:cubicBezTo>
                    <a:pt x="6401" y="8778"/>
                    <a:pt x="6727" y="8755"/>
                    <a:pt x="6936" y="8744"/>
                  </a:cubicBezTo>
                  <a:cubicBezTo>
                    <a:pt x="7144" y="8732"/>
                    <a:pt x="7234" y="8732"/>
                    <a:pt x="7273" y="8675"/>
                  </a:cubicBezTo>
                  <a:cubicBezTo>
                    <a:pt x="7313" y="8618"/>
                    <a:pt x="7301" y="8503"/>
                    <a:pt x="7296" y="8113"/>
                  </a:cubicBezTo>
                  <a:cubicBezTo>
                    <a:pt x="7290" y="7723"/>
                    <a:pt x="7290" y="7058"/>
                    <a:pt x="7296" y="6669"/>
                  </a:cubicBezTo>
                  <a:cubicBezTo>
                    <a:pt x="7301" y="6279"/>
                    <a:pt x="7313" y="6164"/>
                    <a:pt x="7324" y="6038"/>
                  </a:cubicBezTo>
                  <a:cubicBezTo>
                    <a:pt x="7335" y="5912"/>
                    <a:pt x="7346" y="5774"/>
                    <a:pt x="7374" y="5740"/>
                  </a:cubicBezTo>
                  <a:cubicBezTo>
                    <a:pt x="7402" y="5706"/>
                    <a:pt x="7448" y="5774"/>
                    <a:pt x="7588" y="5843"/>
                  </a:cubicBezTo>
                  <a:cubicBezTo>
                    <a:pt x="7729" y="5912"/>
                    <a:pt x="7965" y="5981"/>
                    <a:pt x="8139" y="6038"/>
                  </a:cubicBezTo>
                  <a:cubicBezTo>
                    <a:pt x="8314" y="6095"/>
                    <a:pt x="8426" y="6141"/>
                    <a:pt x="8516" y="6164"/>
                  </a:cubicBezTo>
                  <a:cubicBezTo>
                    <a:pt x="8606" y="6187"/>
                    <a:pt x="8674" y="6187"/>
                    <a:pt x="8702" y="6130"/>
                  </a:cubicBezTo>
                  <a:cubicBezTo>
                    <a:pt x="8730" y="6072"/>
                    <a:pt x="8719" y="5958"/>
                    <a:pt x="8719" y="5522"/>
                  </a:cubicBezTo>
                  <a:cubicBezTo>
                    <a:pt x="8719" y="5086"/>
                    <a:pt x="8730" y="4330"/>
                    <a:pt x="8736" y="3894"/>
                  </a:cubicBezTo>
                  <a:cubicBezTo>
                    <a:pt x="8741" y="3458"/>
                    <a:pt x="8741" y="3344"/>
                    <a:pt x="8741" y="3229"/>
                  </a:cubicBezTo>
                  <a:cubicBezTo>
                    <a:pt x="8741" y="3114"/>
                    <a:pt x="8741" y="3000"/>
                    <a:pt x="8769" y="2954"/>
                  </a:cubicBezTo>
                  <a:cubicBezTo>
                    <a:pt x="8797" y="2908"/>
                    <a:pt x="8854" y="2931"/>
                    <a:pt x="9090" y="2942"/>
                  </a:cubicBezTo>
                  <a:cubicBezTo>
                    <a:pt x="9326" y="2954"/>
                    <a:pt x="9742" y="2954"/>
                    <a:pt x="10153" y="2942"/>
                  </a:cubicBezTo>
                  <a:cubicBezTo>
                    <a:pt x="10564" y="2931"/>
                    <a:pt x="10969" y="2908"/>
                    <a:pt x="11379" y="2897"/>
                  </a:cubicBezTo>
                  <a:cubicBezTo>
                    <a:pt x="11790" y="2885"/>
                    <a:pt x="12206" y="2885"/>
                    <a:pt x="12448" y="2885"/>
                  </a:cubicBezTo>
                  <a:cubicBezTo>
                    <a:pt x="12690" y="2885"/>
                    <a:pt x="12758" y="2885"/>
                    <a:pt x="12791" y="2828"/>
                  </a:cubicBezTo>
                  <a:cubicBezTo>
                    <a:pt x="12825" y="2771"/>
                    <a:pt x="12825" y="2656"/>
                    <a:pt x="12847" y="2392"/>
                  </a:cubicBezTo>
                  <a:cubicBezTo>
                    <a:pt x="12870" y="2128"/>
                    <a:pt x="12915" y="1716"/>
                    <a:pt x="12949" y="1452"/>
                  </a:cubicBezTo>
                  <a:cubicBezTo>
                    <a:pt x="12982" y="1188"/>
                    <a:pt x="13005" y="1074"/>
                    <a:pt x="13044" y="993"/>
                  </a:cubicBezTo>
                  <a:cubicBezTo>
                    <a:pt x="13084" y="913"/>
                    <a:pt x="13140" y="867"/>
                    <a:pt x="13191" y="810"/>
                  </a:cubicBezTo>
                  <a:cubicBezTo>
                    <a:pt x="13241" y="753"/>
                    <a:pt x="13286" y="684"/>
                    <a:pt x="13399" y="638"/>
                  </a:cubicBezTo>
                  <a:cubicBezTo>
                    <a:pt x="13511" y="592"/>
                    <a:pt x="13691" y="569"/>
                    <a:pt x="13950" y="535"/>
                  </a:cubicBezTo>
                  <a:cubicBezTo>
                    <a:pt x="14209" y="500"/>
                    <a:pt x="14546" y="455"/>
                    <a:pt x="14946" y="409"/>
                  </a:cubicBezTo>
                  <a:cubicBezTo>
                    <a:pt x="15345" y="363"/>
                    <a:pt x="15806" y="317"/>
                    <a:pt x="16262" y="271"/>
                  </a:cubicBezTo>
                  <a:cubicBezTo>
                    <a:pt x="16718" y="225"/>
                    <a:pt x="17167" y="179"/>
                    <a:pt x="17618" y="134"/>
                  </a:cubicBezTo>
                  <a:cubicBezTo>
                    <a:pt x="18067" y="88"/>
                    <a:pt x="18518" y="42"/>
                    <a:pt x="18973" y="19"/>
                  </a:cubicBezTo>
                  <a:cubicBezTo>
                    <a:pt x="19429" y="-4"/>
                    <a:pt x="19890" y="-4"/>
                    <a:pt x="20278" y="7"/>
                  </a:cubicBezTo>
                  <a:cubicBezTo>
                    <a:pt x="20666" y="19"/>
                    <a:pt x="20981" y="42"/>
                    <a:pt x="21189" y="111"/>
                  </a:cubicBezTo>
                  <a:cubicBezTo>
                    <a:pt x="21398" y="179"/>
                    <a:pt x="21499" y="294"/>
                    <a:pt x="21600" y="40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3" name="Drawing"/>
          <p:cNvGrpSpPr/>
          <p:nvPr/>
        </p:nvGrpSpPr>
        <p:grpSpPr>
          <a:xfrm>
            <a:off x="901699" y="1698572"/>
            <a:ext cx="4827302" cy="923979"/>
            <a:chOff x="0" y="0"/>
            <a:chExt cx="4827300" cy="923977"/>
          </a:xfrm>
        </p:grpSpPr>
        <p:sp>
          <p:nvSpPr>
            <p:cNvPr id="1587" name="Line"/>
            <p:cNvSpPr/>
            <p:nvPr/>
          </p:nvSpPr>
          <p:spPr>
            <a:xfrm>
              <a:off x="38100" y="263577"/>
              <a:ext cx="57150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00" y="4841"/>
                    <a:pt x="6400" y="9683"/>
                    <a:pt x="10000" y="13283"/>
                  </a:cubicBezTo>
                  <a:cubicBezTo>
                    <a:pt x="13600" y="16883"/>
                    <a:pt x="17600" y="1924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8" name="Line"/>
            <p:cNvSpPr/>
            <p:nvPr/>
          </p:nvSpPr>
          <p:spPr>
            <a:xfrm>
              <a:off x="15687" y="188597"/>
              <a:ext cx="217473" cy="42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9" h="21121" fill="norm" stroke="1" extrusionOk="0">
                  <a:moveTo>
                    <a:pt x="3318" y="9786"/>
                  </a:moveTo>
                  <a:cubicBezTo>
                    <a:pt x="1918" y="7774"/>
                    <a:pt x="518" y="5762"/>
                    <a:pt x="118" y="4174"/>
                  </a:cubicBezTo>
                  <a:cubicBezTo>
                    <a:pt x="-282" y="2586"/>
                    <a:pt x="318" y="1421"/>
                    <a:pt x="2218" y="680"/>
                  </a:cubicBezTo>
                  <a:cubicBezTo>
                    <a:pt x="4118" y="-61"/>
                    <a:pt x="7318" y="-379"/>
                    <a:pt x="11118" y="680"/>
                  </a:cubicBezTo>
                  <a:cubicBezTo>
                    <a:pt x="14918" y="1739"/>
                    <a:pt x="19318" y="4174"/>
                    <a:pt x="20318" y="7139"/>
                  </a:cubicBezTo>
                  <a:cubicBezTo>
                    <a:pt x="21318" y="10103"/>
                    <a:pt x="18918" y="13597"/>
                    <a:pt x="16018" y="16033"/>
                  </a:cubicBezTo>
                  <a:cubicBezTo>
                    <a:pt x="13118" y="18468"/>
                    <a:pt x="9718" y="19845"/>
                    <a:pt x="7418" y="20533"/>
                  </a:cubicBezTo>
                  <a:cubicBezTo>
                    <a:pt x="5118" y="21221"/>
                    <a:pt x="3918" y="21221"/>
                    <a:pt x="3618" y="20956"/>
                  </a:cubicBezTo>
                  <a:cubicBezTo>
                    <a:pt x="3318" y="20692"/>
                    <a:pt x="3918" y="20162"/>
                    <a:pt x="4918" y="19739"/>
                  </a:cubicBezTo>
                  <a:cubicBezTo>
                    <a:pt x="5918" y="19315"/>
                    <a:pt x="7318" y="18997"/>
                    <a:pt x="8718" y="186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9" name="Line"/>
            <p:cNvSpPr/>
            <p:nvPr/>
          </p:nvSpPr>
          <p:spPr>
            <a:xfrm>
              <a:off x="279400" y="492177"/>
              <a:ext cx="3810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1271"/>
                    <a:pt x="9600" y="2541"/>
                    <a:pt x="13200" y="6141"/>
                  </a:cubicBezTo>
                  <a:cubicBezTo>
                    <a:pt x="16800" y="9741"/>
                    <a:pt x="19200" y="156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0" name="Line"/>
            <p:cNvSpPr/>
            <p:nvPr/>
          </p:nvSpPr>
          <p:spPr>
            <a:xfrm>
              <a:off x="374650" y="321522"/>
              <a:ext cx="101600" cy="30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0" fill="norm" stroke="1" extrusionOk="0">
                  <a:moveTo>
                    <a:pt x="0" y="21060"/>
                  </a:moveTo>
                  <a:cubicBezTo>
                    <a:pt x="0" y="13860"/>
                    <a:pt x="0" y="6660"/>
                    <a:pt x="1125" y="3060"/>
                  </a:cubicBezTo>
                  <a:cubicBezTo>
                    <a:pt x="2250" y="-540"/>
                    <a:pt x="4500" y="-540"/>
                    <a:pt x="8100" y="900"/>
                  </a:cubicBezTo>
                  <a:cubicBezTo>
                    <a:pt x="11700" y="2340"/>
                    <a:pt x="16650" y="5220"/>
                    <a:pt x="21600" y="81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1" name="Line"/>
            <p:cNvSpPr/>
            <p:nvPr/>
          </p:nvSpPr>
          <p:spPr>
            <a:xfrm>
              <a:off x="393700" y="428677"/>
              <a:ext cx="1333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2" name="Line"/>
            <p:cNvSpPr/>
            <p:nvPr/>
          </p:nvSpPr>
          <p:spPr>
            <a:xfrm>
              <a:off x="870892" y="40190"/>
              <a:ext cx="132409" cy="572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2" h="21484" fill="norm" stroke="1" extrusionOk="0">
                  <a:moveTo>
                    <a:pt x="15037" y="2663"/>
                  </a:moveTo>
                  <a:cubicBezTo>
                    <a:pt x="15375" y="2266"/>
                    <a:pt x="15712" y="1869"/>
                    <a:pt x="14193" y="1393"/>
                  </a:cubicBezTo>
                  <a:cubicBezTo>
                    <a:pt x="12674" y="916"/>
                    <a:pt x="9300" y="360"/>
                    <a:pt x="6768" y="122"/>
                  </a:cubicBezTo>
                  <a:cubicBezTo>
                    <a:pt x="4237" y="-116"/>
                    <a:pt x="2549" y="-37"/>
                    <a:pt x="1368" y="638"/>
                  </a:cubicBezTo>
                  <a:cubicBezTo>
                    <a:pt x="187" y="1313"/>
                    <a:pt x="-488" y="2584"/>
                    <a:pt x="1031" y="4093"/>
                  </a:cubicBezTo>
                  <a:cubicBezTo>
                    <a:pt x="2549" y="5602"/>
                    <a:pt x="6262" y="7349"/>
                    <a:pt x="7612" y="8659"/>
                  </a:cubicBezTo>
                  <a:cubicBezTo>
                    <a:pt x="8962" y="9969"/>
                    <a:pt x="7949" y="10843"/>
                    <a:pt x="6599" y="11399"/>
                  </a:cubicBezTo>
                  <a:cubicBezTo>
                    <a:pt x="5249" y="11955"/>
                    <a:pt x="3562" y="12193"/>
                    <a:pt x="2212" y="12074"/>
                  </a:cubicBezTo>
                  <a:cubicBezTo>
                    <a:pt x="862" y="11955"/>
                    <a:pt x="-151" y="11478"/>
                    <a:pt x="18" y="11121"/>
                  </a:cubicBezTo>
                  <a:cubicBezTo>
                    <a:pt x="187" y="10763"/>
                    <a:pt x="1537" y="10525"/>
                    <a:pt x="3224" y="10406"/>
                  </a:cubicBezTo>
                  <a:cubicBezTo>
                    <a:pt x="4912" y="10287"/>
                    <a:pt x="6937" y="10287"/>
                    <a:pt x="8118" y="10485"/>
                  </a:cubicBezTo>
                  <a:cubicBezTo>
                    <a:pt x="9300" y="10684"/>
                    <a:pt x="9637" y="11081"/>
                    <a:pt x="9131" y="12153"/>
                  </a:cubicBezTo>
                  <a:cubicBezTo>
                    <a:pt x="8624" y="13225"/>
                    <a:pt x="7274" y="14972"/>
                    <a:pt x="6093" y="16203"/>
                  </a:cubicBezTo>
                  <a:cubicBezTo>
                    <a:pt x="4912" y="17434"/>
                    <a:pt x="3899" y="18149"/>
                    <a:pt x="3393" y="18903"/>
                  </a:cubicBezTo>
                  <a:cubicBezTo>
                    <a:pt x="2887" y="19658"/>
                    <a:pt x="2887" y="20452"/>
                    <a:pt x="5924" y="20888"/>
                  </a:cubicBezTo>
                  <a:cubicBezTo>
                    <a:pt x="8962" y="21325"/>
                    <a:pt x="15037" y="21405"/>
                    <a:pt x="21112" y="2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3" name="Line"/>
            <p:cNvSpPr/>
            <p:nvPr/>
          </p:nvSpPr>
          <p:spPr>
            <a:xfrm>
              <a:off x="1153392" y="248508"/>
              <a:ext cx="112591" cy="2158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0" h="21177" fill="norm" stroke="1" extrusionOk="0">
                  <a:moveTo>
                    <a:pt x="11032" y="855"/>
                  </a:moveTo>
                  <a:cubicBezTo>
                    <a:pt x="8676" y="440"/>
                    <a:pt x="6319" y="25"/>
                    <a:pt x="4552" y="232"/>
                  </a:cubicBezTo>
                  <a:cubicBezTo>
                    <a:pt x="2785" y="440"/>
                    <a:pt x="1607" y="1271"/>
                    <a:pt x="821" y="4386"/>
                  </a:cubicBezTo>
                  <a:cubicBezTo>
                    <a:pt x="36" y="7502"/>
                    <a:pt x="-357" y="12902"/>
                    <a:pt x="428" y="16225"/>
                  </a:cubicBezTo>
                  <a:cubicBezTo>
                    <a:pt x="1214" y="19548"/>
                    <a:pt x="3178" y="20794"/>
                    <a:pt x="6712" y="21105"/>
                  </a:cubicBezTo>
                  <a:cubicBezTo>
                    <a:pt x="10247" y="21417"/>
                    <a:pt x="15352" y="20794"/>
                    <a:pt x="18101" y="17471"/>
                  </a:cubicBezTo>
                  <a:cubicBezTo>
                    <a:pt x="20850" y="14148"/>
                    <a:pt x="21243" y="8125"/>
                    <a:pt x="20654" y="4698"/>
                  </a:cubicBezTo>
                  <a:cubicBezTo>
                    <a:pt x="20065" y="1271"/>
                    <a:pt x="18494" y="440"/>
                    <a:pt x="16727" y="129"/>
                  </a:cubicBezTo>
                  <a:cubicBezTo>
                    <a:pt x="14959" y="-183"/>
                    <a:pt x="12996" y="25"/>
                    <a:pt x="11621" y="1271"/>
                  </a:cubicBezTo>
                  <a:cubicBezTo>
                    <a:pt x="10247" y="2517"/>
                    <a:pt x="9461" y="4802"/>
                    <a:pt x="8676" y="7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4" name="Line"/>
            <p:cNvSpPr/>
            <p:nvPr/>
          </p:nvSpPr>
          <p:spPr>
            <a:xfrm>
              <a:off x="1390650" y="365177"/>
              <a:ext cx="127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5" name="Line"/>
            <p:cNvSpPr/>
            <p:nvPr/>
          </p:nvSpPr>
          <p:spPr>
            <a:xfrm>
              <a:off x="1555750" y="164094"/>
              <a:ext cx="136965" cy="266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442" fill="norm" stroke="1" extrusionOk="0">
                  <a:moveTo>
                    <a:pt x="0" y="2891"/>
                  </a:moveTo>
                  <a:cubicBezTo>
                    <a:pt x="0" y="2041"/>
                    <a:pt x="0" y="1191"/>
                    <a:pt x="818" y="680"/>
                  </a:cubicBezTo>
                  <a:cubicBezTo>
                    <a:pt x="1636" y="170"/>
                    <a:pt x="3273" y="0"/>
                    <a:pt x="4909" y="0"/>
                  </a:cubicBezTo>
                  <a:cubicBezTo>
                    <a:pt x="6545" y="0"/>
                    <a:pt x="8182" y="170"/>
                    <a:pt x="9327" y="680"/>
                  </a:cubicBezTo>
                  <a:cubicBezTo>
                    <a:pt x="10473" y="1191"/>
                    <a:pt x="11127" y="2041"/>
                    <a:pt x="11291" y="3402"/>
                  </a:cubicBezTo>
                  <a:cubicBezTo>
                    <a:pt x="11455" y="4762"/>
                    <a:pt x="11127" y="6633"/>
                    <a:pt x="10473" y="7909"/>
                  </a:cubicBezTo>
                  <a:cubicBezTo>
                    <a:pt x="9818" y="9184"/>
                    <a:pt x="8836" y="9865"/>
                    <a:pt x="9164" y="10375"/>
                  </a:cubicBezTo>
                  <a:cubicBezTo>
                    <a:pt x="9491" y="10885"/>
                    <a:pt x="11127" y="11225"/>
                    <a:pt x="13418" y="11991"/>
                  </a:cubicBezTo>
                  <a:cubicBezTo>
                    <a:pt x="15709" y="12756"/>
                    <a:pt x="18655" y="13946"/>
                    <a:pt x="20127" y="15137"/>
                  </a:cubicBezTo>
                  <a:cubicBezTo>
                    <a:pt x="21600" y="16328"/>
                    <a:pt x="21600" y="17518"/>
                    <a:pt x="19636" y="18624"/>
                  </a:cubicBezTo>
                  <a:cubicBezTo>
                    <a:pt x="17673" y="19729"/>
                    <a:pt x="13745" y="20750"/>
                    <a:pt x="11455" y="21175"/>
                  </a:cubicBezTo>
                  <a:cubicBezTo>
                    <a:pt x="9164" y="21600"/>
                    <a:pt x="8509" y="21430"/>
                    <a:pt x="7855" y="212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6" name="Line"/>
            <p:cNvSpPr/>
            <p:nvPr/>
          </p:nvSpPr>
          <p:spPr>
            <a:xfrm>
              <a:off x="1828799" y="485827"/>
              <a:ext cx="571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7" name="Line"/>
            <p:cNvSpPr/>
            <p:nvPr/>
          </p:nvSpPr>
          <p:spPr>
            <a:xfrm>
              <a:off x="2131292" y="238612"/>
              <a:ext cx="98773" cy="2003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9" h="21077" fill="norm" stroke="1" extrusionOk="0">
                  <a:moveTo>
                    <a:pt x="12641" y="3963"/>
                  </a:moveTo>
                  <a:cubicBezTo>
                    <a:pt x="12191" y="2850"/>
                    <a:pt x="11741" y="1736"/>
                    <a:pt x="10391" y="957"/>
                  </a:cubicBezTo>
                  <a:cubicBezTo>
                    <a:pt x="9041" y="177"/>
                    <a:pt x="6791" y="-268"/>
                    <a:pt x="4991" y="177"/>
                  </a:cubicBezTo>
                  <a:cubicBezTo>
                    <a:pt x="3191" y="623"/>
                    <a:pt x="1841" y="1959"/>
                    <a:pt x="941" y="5076"/>
                  </a:cubicBezTo>
                  <a:cubicBezTo>
                    <a:pt x="41" y="8194"/>
                    <a:pt x="-409" y="13093"/>
                    <a:pt x="491" y="16210"/>
                  </a:cubicBezTo>
                  <a:cubicBezTo>
                    <a:pt x="1391" y="19328"/>
                    <a:pt x="3641" y="20664"/>
                    <a:pt x="7016" y="20998"/>
                  </a:cubicBezTo>
                  <a:cubicBezTo>
                    <a:pt x="10391" y="21332"/>
                    <a:pt x="14891" y="20664"/>
                    <a:pt x="17591" y="17992"/>
                  </a:cubicBezTo>
                  <a:cubicBezTo>
                    <a:pt x="20291" y="15320"/>
                    <a:pt x="21191" y="10643"/>
                    <a:pt x="20966" y="7637"/>
                  </a:cubicBezTo>
                  <a:cubicBezTo>
                    <a:pt x="20741" y="4631"/>
                    <a:pt x="19391" y="3295"/>
                    <a:pt x="17366" y="2404"/>
                  </a:cubicBezTo>
                  <a:cubicBezTo>
                    <a:pt x="15341" y="1513"/>
                    <a:pt x="12641" y="1068"/>
                    <a:pt x="11066" y="1847"/>
                  </a:cubicBezTo>
                  <a:cubicBezTo>
                    <a:pt x="9491" y="2627"/>
                    <a:pt x="9041" y="4631"/>
                    <a:pt x="8591" y="66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8" name="Line"/>
            <p:cNvSpPr/>
            <p:nvPr/>
          </p:nvSpPr>
          <p:spPr>
            <a:xfrm>
              <a:off x="2381249" y="346127"/>
              <a:ext cx="190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9" name="Line"/>
            <p:cNvSpPr/>
            <p:nvPr/>
          </p:nvSpPr>
          <p:spPr>
            <a:xfrm>
              <a:off x="2540000" y="181027"/>
              <a:ext cx="4445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5220"/>
                    <a:pt x="8229" y="10440"/>
                    <a:pt x="11829" y="14040"/>
                  </a:cubicBezTo>
                  <a:cubicBezTo>
                    <a:pt x="15429" y="17640"/>
                    <a:pt x="18514" y="196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0" name="Line"/>
            <p:cNvSpPr/>
            <p:nvPr/>
          </p:nvSpPr>
          <p:spPr>
            <a:xfrm>
              <a:off x="2959100" y="409627"/>
              <a:ext cx="6350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880" y="3429"/>
                    <a:pt x="20160" y="6857"/>
                    <a:pt x="16560" y="10457"/>
                  </a:cubicBezTo>
                  <a:cubicBezTo>
                    <a:pt x="12960" y="14057"/>
                    <a:pt x="6480" y="178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1" name="Line"/>
            <p:cNvSpPr/>
            <p:nvPr/>
          </p:nvSpPr>
          <p:spPr>
            <a:xfrm>
              <a:off x="3277157" y="180095"/>
              <a:ext cx="124192" cy="243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2" h="21226" fill="norm" stroke="1" extrusionOk="0">
                  <a:moveTo>
                    <a:pt x="16105" y="3404"/>
                  </a:moveTo>
                  <a:cubicBezTo>
                    <a:pt x="14665" y="2850"/>
                    <a:pt x="13225" y="2297"/>
                    <a:pt x="11785" y="2481"/>
                  </a:cubicBezTo>
                  <a:cubicBezTo>
                    <a:pt x="10345" y="2666"/>
                    <a:pt x="8905" y="3589"/>
                    <a:pt x="6925" y="6081"/>
                  </a:cubicBezTo>
                  <a:cubicBezTo>
                    <a:pt x="4945" y="8574"/>
                    <a:pt x="2425" y="12635"/>
                    <a:pt x="1165" y="15127"/>
                  </a:cubicBezTo>
                  <a:cubicBezTo>
                    <a:pt x="-95" y="17620"/>
                    <a:pt x="-95" y="18543"/>
                    <a:pt x="85" y="19466"/>
                  </a:cubicBezTo>
                  <a:cubicBezTo>
                    <a:pt x="265" y="20389"/>
                    <a:pt x="625" y="21312"/>
                    <a:pt x="3145" y="21220"/>
                  </a:cubicBezTo>
                  <a:cubicBezTo>
                    <a:pt x="5665" y="21127"/>
                    <a:pt x="10345" y="20020"/>
                    <a:pt x="13765" y="16789"/>
                  </a:cubicBezTo>
                  <a:cubicBezTo>
                    <a:pt x="17185" y="13558"/>
                    <a:pt x="19345" y="8204"/>
                    <a:pt x="20425" y="5066"/>
                  </a:cubicBezTo>
                  <a:cubicBezTo>
                    <a:pt x="21505" y="1927"/>
                    <a:pt x="21505" y="1004"/>
                    <a:pt x="19165" y="450"/>
                  </a:cubicBezTo>
                  <a:cubicBezTo>
                    <a:pt x="16825" y="-103"/>
                    <a:pt x="12145" y="-288"/>
                    <a:pt x="9625" y="727"/>
                  </a:cubicBezTo>
                  <a:cubicBezTo>
                    <a:pt x="7105" y="1743"/>
                    <a:pt x="6745" y="3958"/>
                    <a:pt x="6385" y="61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2" name="Line"/>
            <p:cNvSpPr/>
            <p:nvPr/>
          </p:nvSpPr>
          <p:spPr>
            <a:xfrm>
              <a:off x="3479800" y="327077"/>
              <a:ext cx="254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3" name="Line"/>
            <p:cNvSpPr/>
            <p:nvPr/>
          </p:nvSpPr>
          <p:spPr>
            <a:xfrm>
              <a:off x="3605224" y="139452"/>
              <a:ext cx="115819" cy="303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5" h="21243" fill="norm" stroke="1" extrusionOk="0">
                  <a:moveTo>
                    <a:pt x="15061" y="2462"/>
                  </a:moveTo>
                  <a:cubicBezTo>
                    <a:pt x="13924" y="1870"/>
                    <a:pt x="12787" y="1278"/>
                    <a:pt x="10513" y="761"/>
                  </a:cubicBezTo>
                  <a:cubicBezTo>
                    <a:pt x="8240" y="243"/>
                    <a:pt x="4829" y="-201"/>
                    <a:pt x="2935" y="95"/>
                  </a:cubicBezTo>
                  <a:cubicBezTo>
                    <a:pt x="1040" y="391"/>
                    <a:pt x="661" y="1426"/>
                    <a:pt x="1987" y="2610"/>
                  </a:cubicBezTo>
                  <a:cubicBezTo>
                    <a:pt x="3313" y="3794"/>
                    <a:pt x="6345" y="5125"/>
                    <a:pt x="9187" y="7122"/>
                  </a:cubicBezTo>
                  <a:cubicBezTo>
                    <a:pt x="12029" y="9120"/>
                    <a:pt x="14682" y="11783"/>
                    <a:pt x="15440" y="13928"/>
                  </a:cubicBezTo>
                  <a:cubicBezTo>
                    <a:pt x="16198" y="16073"/>
                    <a:pt x="15061" y="17700"/>
                    <a:pt x="13545" y="18810"/>
                  </a:cubicBezTo>
                  <a:cubicBezTo>
                    <a:pt x="12029" y="19920"/>
                    <a:pt x="10135" y="20511"/>
                    <a:pt x="7861" y="20881"/>
                  </a:cubicBezTo>
                  <a:cubicBezTo>
                    <a:pt x="5587" y="21251"/>
                    <a:pt x="2935" y="21399"/>
                    <a:pt x="1419" y="21029"/>
                  </a:cubicBezTo>
                  <a:cubicBezTo>
                    <a:pt x="-97" y="20659"/>
                    <a:pt x="-476" y="19772"/>
                    <a:pt x="661" y="18292"/>
                  </a:cubicBezTo>
                  <a:cubicBezTo>
                    <a:pt x="1798" y="16813"/>
                    <a:pt x="4450" y="14741"/>
                    <a:pt x="7861" y="12670"/>
                  </a:cubicBezTo>
                  <a:cubicBezTo>
                    <a:pt x="11271" y="10599"/>
                    <a:pt x="15440" y="8528"/>
                    <a:pt x="17903" y="7122"/>
                  </a:cubicBezTo>
                  <a:cubicBezTo>
                    <a:pt x="20366" y="5717"/>
                    <a:pt x="21124" y="4977"/>
                    <a:pt x="20556" y="4533"/>
                  </a:cubicBezTo>
                  <a:cubicBezTo>
                    <a:pt x="19987" y="4089"/>
                    <a:pt x="18092" y="3941"/>
                    <a:pt x="15629" y="4163"/>
                  </a:cubicBezTo>
                  <a:cubicBezTo>
                    <a:pt x="13166" y="4385"/>
                    <a:pt x="10135" y="4977"/>
                    <a:pt x="7103" y="55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4" name="Line"/>
            <p:cNvSpPr/>
            <p:nvPr/>
          </p:nvSpPr>
          <p:spPr>
            <a:xfrm>
              <a:off x="3740150" y="466777"/>
              <a:ext cx="444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5" name="Line"/>
            <p:cNvSpPr/>
            <p:nvPr/>
          </p:nvSpPr>
          <p:spPr>
            <a:xfrm>
              <a:off x="4133567" y="185902"/>
              <a:ext cx="116301" cy="2316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2" h="20735" fill="norm" stroke="1" extrusionOk="0">
                  <a:moveTo>
                    <a:pt x="17926" y="2974"/>
                  </a:moveTo>
                  <a:cubicBezTo>
                    <a:pt x="17181" y="1837"/>
                    <a:pt x="16436" y="700"/>
                    <a:pt x="15133" y="227"/>
                  </a:cubicBezTo>
                  <a:cubicBezTo>
                    <a:pt x="13829" y="-247"/>
                    <a:pt x="11967" y="-58"/>
                    <a:pt x="9360" y="1553"/>
                  </a:cubicBezTo>
                  <a:cubicBezTo>
                    <a:pt x="6753" y="3164"/>
                    <a:pt x="3402" y="6195"/>
                    <a:pt x="1539" y="9416"/>
                  </a:cubicBezTo>
                  <a:cubicBezTo>
                    <a:pt x="-323" y="12637"/>
                    <a:pt x="-695" y="16048"/>
                    <a:pt x="1539" y="18227"/>
                  </a:cubicBezTo>
                  <a:cubicBezTo>
                    <a:pt x="3774" y="20406"/>
                    <a:pt x="8615" y="21353"/>
                    <a:pt x="12339" y="20311"/>
                  </a:cubicBezTo>
                  <a:cubicBezTo>
                    <a:pt x="16064" y="19269"/>
                    <a:pt x="18671" y="16237"/>
                    <a:pt x="19788" y="12921"/>
                  </a:cubicBezTo>
                  <a:cubicBezTo>
                    <a:pt x="20905" y="9606"/>
                    <a:pt x="20533" y="6006"/>
                    <a:pt x="19415" y="4016"/>
                  </a:cubicBezTo>
                  <a:cubicBezTo>
                    <a:pt x="18298" y="2027"/>
                    <a:pt x="16436" y="1648"/>
                    <a:pt x="14760" y="1932"/>
                  </a:cubicBezTo>
                  <a:cubicBezTo>
                    <a:pt x="13084" y="2216"/>
                    <a:pt x="11595" y="3164"/>
                    <a:pt x="10105" y="41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6" name="Line"/>
            <p:cNvSpPr/>
            <p:nvPr/>
          </p:nvSpPr>
          <p:spPr>
            <a:xfrm>
              <a:off x="4381499" y="346127"/>
              <a:ext cx="190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7" name="Line"/>
            <p:cNvSpPr/>
            <p:nvPr/>
          </p:nvSpPr>
          <p:spPr>
            <a:xfrm>
              <a:off x="4495799" y="140811"/>
              <a:ext cx="146534" cy="32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1" h="21361" fill="norm" stroke="1" extrusionOk="0">
                  <a:moveTo>
                    <a:pt x="0" y="2631"/>
                  </a:moveTo>
                  <a:cubicBezTo>
                    <a:pt x="0" y="1938"/>
                    <a:pt x="0" y="1246"/>
                    <a:pt x="761" y="762"/>
                  </a:cubicBezTo>
                  <a:cubicBezTo>
                    <a:pt x="1521" y="277"/>
                    <a:pt x="3042" y="0"/>
                    <a:pt x="5324" y="0"/>
                  </a:cubicBezTo>
                  <a:cubicBezTo>
                    <a:pt x="7606" y="0"/>
                    <a:pt x="10648" y="277"/>
                    <a:pt x="12473" y="762"/>
                  </a:cubicBezTo>
                  <a:cubicBezTo>
                    <a:pt x="14299" y="1246"/>
                    <a:pt x="14907" y="1938"/>
                    <a:pt x="14146" y="2908"/>
                  </a:cubicBezTo>
                  <a:cubicBezTo>
                    <a:pt x="13386" y="3877"/>
                    <a:pt x="11256" y="5123"/>
                    <a:pt x="9583" y="5954"/>
                  </a:cubicBezTo>
                  <a:cubicBezTo>
                    <a:pt x="7910" y="6785"/>
                    <a:pt x="6693" y="7200"/>
                    <a:pt x="5628" y="7754"/>
                  </a:cubicBezTo>
                  <a:cubicBezTo>
                    <a:pt x="4563" y="8308"/>
                    <a:pt x="3651" y="9000"/>
                    <a:pt x="4259" y="9623"/>
                  </a:cubicBezTo>
                  <a:cubicBezTo>
                    <a:pt x="4868" y="10246"/>
                    <a:pt x="6997" y="10800"/>
                    <a:pt x="10039" y="11908"/>
                  </a:cubicBezTo>
                  <a:cubicBezTo>
                    <a:pt x="13082" y="13015"/>
                    <a:pt x="17037" y="14677"/>
                    <a:pt x="19166" y="15854"/>
                  </a:cubicBezTo>
                  <a:cubicBezTo>
                    <a:pt x="21296" y="17031"/>
                    <a:pt x="21600" y="17723"/>
                    <a:pt x="20231" y="18692"/>
                  </a:cubicBezTo>
                  <a:cubicBezTo>
                    <a:pt x="18862" y="19662"/>
                    <a:pt x="15820" y="20908"/>
                    <a:pt x="12777" y="21254"/>
                  </a:cubicBezTo>
                  <a:cubicBezTo>
                    <a:pt x="9735" y="21600"/>
                    <a:pt x="6693" y="21046"/>
                    <a:pt x="3651" y="20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8" name="Line"/>
            <p:cNvSpPr/>
            <p:nvPr/>
          </p:nvSpPr>
          <p:spPr>
            <a:xfrm>
              <a:off x="4686300" y="-1"/>
              <a:ext cx="141001" cy="689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3" h="21569" fill="norm" stroke="1" extrusionOk="0">
                  <a:moveTo>
                    <a:pt x="5635" y="1095"/>
                  </a:moveTo>
                  <a:cubicBezTo>
                    <a:pt x="5948" y="565"/>
                    <a:pt x="6261" y="35"/>
                    <a:pt x="7043" y="2"/>
                  </a:cubicBezTo>
                  <a:cubicBezTo>
                    <a:pt x="7826" y="-31"/>
                    <a:pt x="9078" y="433"/>
                    <a:pt x="9861" y="1427"/>
                  </a:cubicBezTo>
                  <a:cubicBezTo>
                    <a:pt x="10643" y="2421"/>
                    <a:pt x="10957" y="3944"/>
                    <a:pt x="10643" y="5502"/>
                  </a:cubicBezTo>
                  <a:cubicBezTo>
                    <a:pt x="10330" y="7059"/>
                    <a:pt x="9391" y="8649"/>
                    <a:pt x="10800" y="10239"/>
                  </a:cubicBezTo>
                  <a:cubicBezTo>
                    <a:pt x="12209" y="11829"/>
                    <a:pt x="15965" y="13419"/>
                    <a:pt x="18313" y="14811"/>
                  </a:cubicBezTo>
                  <a:cubicBezTo>
                    <a:pt x="20661" y="16202"/>
                    <a:pt x="21600" y="17395"/>
                    <a:pt x="20191" y="18389"/>
                  </a:cubicBezTo>
                  <a:cubicBezTo>
                    <a:pt x="18783" y="19382"/>
                    <a:pt x="15026" y="20178"/>
                    <a:pt x="11270" y="20675"/>
                  </a:cubicBezTo>
                  <a:cubicBezTo>
                    <a:pt x="7513" y="21171"/>
                    <a:pt x="3757" y="21370"/>
                    <a:pt x="0" y="215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9" name="Line"/>
            <p:cNvSpPr/>
            <p:nvPr/>
          </p:nvSpPr>
          <p:spPr>
            <a:xfrm>
              <a:off x="25400" y="758877"/>
              <a:ext cx="3175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68" y="16200"/>
                    <a:pt x="6336" y="10800"/>
                    <a:pt x="9936" y="7200"/>
                  </a:cubicBezTo>
                  <a:cubicBezTo>
                    <a:pt x="13536" y="3600"/>
                    <a:pt x="17568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0" name="Line"/>
            <p:cNvSpPr/>
            <p:nvPr/>
          </p:nvSpPr>
          <p:spPr>
            <a:xfrm>
              <a:off x="0" y="860477"/>
              <a:ext cx="3111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61" y="16560"/>
                    <a:pt x="8522" y="11520"/>
                    <a:pt x="12122" y="7920"/>
                  </a:cubicBezTo>
                  <a:cubicBezTo>
                    <a:pt x="15722" y="4320"/>
                    <a:pt x="18661" y="21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1" name="Line"/>
            <p:cNvSpPr/>
            <p:nvPr/>
          </p:nvSpPr>
          <p:spPr>
            <a:xfrm>
              <a:off x="4083050" y="511227"/>
              <a:ext cx="3492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927" y="17486"/>
                    <a:pt x="7855" y="13371"/>
                    <a:pt x="11455" y="9771"/>
                  </a:cubicBezTo>
                  <a:cubicBezTo>
                    <a:pt x="15055" y="6171"/>
                    <a:pt x="18327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2" name="Line"/>
            <p:cNvSpPr/>
            <p:nvPr/>
          </p:nvSpPr>
          <p:spPr>
            <a:xfrm>
              <a:off x="1187450" y="542977"/>
              <a:ext cx="4254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54" y="16364"/>
                    <a:pt x="7307" y="11127"/>
                    <a:pt x="10907" y="7527"/>
                  </a:cubicBezTo>
                  <a:cubicBezTo>
                    <a:pt x="14507" y="3927"/>
                    <a:pt x="18054" y="196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702" name="Drawing"/>
          <p:cNvGrpSpPr/>
          <p:nvPr/>
        </p:nvGrpSpPr>
        <p:grpSpPr>
          <a:xfrm>
            <a:off x="6287226" y="1691443"/>
            <a:ext cx="5904775" cy="3858457"/>
            <a:chOff x="0" y="0"/>
            <a:chExt cx="5904773" cy="3858456"/>
          </a:xfrm>
        </p:grpSpPr>
        <p:sp>
          <p:nvSpPr>
            <p:cNvPr id="1614" name="Line"/>
            <p:cNvSpPr/>
            <p:nvPr/>
          </p:nvSpPr>
          <p:spPr>
            <a:xfrm>
              <a:off x="1720123" y="175456"/>
              <a:ext cx="12701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975"/>
                    <a:pt x="0" y="9949"/>
                    <a:pt x="3600" y="13549"/>
                  </a:cubicBezTo>
                  <a:cubicBezTo>
                    <a:pt x="7200" y="17149"/>
                    <a:pt x="14400" y="193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5" name="Line"/>
            <p:cNvSpPr/>
            <p:nvPr/>
          </p:nvSpPr>
          <p:spPr>
            <a:xfrm>
              <a:off x="1675673" y="118820"/>
              <a:ext cx="239185" cy="4156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2" fill="norm" stroke="1" extrusionOk="0">
                  <a:moveTo>
                    <a:pt x="0" y="8809"/>
                  </a:moveTo>
                  <a:cubicBezTo>
                    <a:pt x="0" y="6519"/>
                    <a:pt x="0" y="4228"/>
                    <a:pt x="860" y="2646"/>
                  </a:cubicBezTo>
                  <a:cubicBezTo>
                    <a:pt x="1720" y="1064"/>
                    <a:pt x="3441" y="191"/>
                    <a:pt x="6404" y="28"/>
                  </a:cubicBezTo>
                  <a:cubicBezTo>
                    <a:pt x="9366" y="-136"/>
                    <a:pt x="13572" y="409"/>
                    <a:pt x="16630" y="1828"/>
                  </a:cubicBezTo>
                  <a:cubicBezTo>
                    <a:pt x="19688" y="3246"/>
                    <a:pt x="21600" y="5537"/>
                    <a:pt x="21600" y="8264"/>
                  </a:cubicBezTo>
                  <a:cubicBezTo>
                    <a:pt x="21600" y="10991"/>
                    <a:pt x="19688" y="14155"/>
                    <a:pt x="17108" y="16391"/>
                  </a:cubicBezTo>
                  <a:cubicBezTo>
                    <a:pt x="14527" y="18628"/>
                    <a:pt x="11278" y="19937"/>
                    <a:pt x="9080" y="20646"/>
                  </a:cubicBezTo>
                  <a:cubicBezTo>
                    <a:pt x="6881" y="21355"/>
                    <a:pt x="5735" y="21464"/>
                    <a:pt x="4683" y="21409"/>
                  </a:cubicBezTo>
                  <a:cubicBezTo>
                    <a:pt x="3632" y="21355"/>
                    <a:pt x="2676" y="21137"/>
                    <a:pt x="2963" y="20864"/>
                  </a:cubicBezTo>
                  <a:cubicBezTo>
                    <a:pt x="3250" y="20591"/>
                    <a:pt x="4779" y="20264"/>
                    <a:pt x="6308" y="199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6" name="Line"/>
            <p:cNvSpPr/>
            <p:nvPr/>
          </p:nvSpPr>
          <p:spPr>
            <a:xfrm>
              <a:off x="1929673" y="493581"/>
              <a:ext cx="127001" cy="163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5" fill="norm" stroke="1" extrusionOk="0">
                  <a:moveTo>
                    <a:pt x="0" y="4903"/>
                  </a:moveTo>
                  <a:cubicBezTo>
                    <a:pt x="720" y="3518"/>
                    <a:pt x="1440" y="2133"/>
                    <a:pt x="2700" y="1303"/>
                  </a:cubicBezTo>
                  <a:cubicBezTo>
                    <a:pt x="3960" y="472"/>
                    <a:pt x="5760" y="195"/>
                    <a:pt x="7740" y="56"/>
                  </a:cubicBezTo>
                  <a:cubicBezTo>
                    <a:pt x="9720" y="-82"/>
                    <a:pt x="11880" y="-82"/>
                    <a:pt x="13140" y="1441"/>
                  </a:cubicBezTo>
                  <a:cubicBezTo>
                    <a:pt x="14400" y="2964"/>
                    <a:pt x="14760" y="6010"/>
                    <a:pt x="13680" y="8918"/>
                  </a:cubicBezTo>
                  <a:cubicBezTo>
                    <a:pt x="12600" y="11826"/>
                    <a:pt x="10080" y="14595"/>
                    <a:pt x="8280" y="16672"/>
                  </a:cubicBezTo>
                  <a:cubicBezTo>
                    <a:pt x="6480" y="18749"/>
                    <a:pt x="5400" y="20133"/>
                    <a:pt x="5940" y="20826"/>
                  </a:cubicBezTo>
                  <a:cubicBezTo>
                    <a:pt x="6480" y="21518"/>
                    <a:pt x="8640" y="21518"/>
                    <a:pt x="11520" y="20826"/>
                  </a:cubicBezTo>
                  <a:cubicBezTo>
                    <a:pt x="14400" y="20133"/>
                    <a:pt x="18000" y="18749"/>
                    <a:pt x="21600" y="173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7" name="Line"/>
            <p:cNvSpPr/>
            <p:nvPr/>
          </p:nvSpPr>
          <p:spPr>
            <a:xfrm>
              <a:off x="2190023" y="282184"/>
              <a:ext cx="114301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11040"/>
                  </a:moveTo>
                  <a:cubicBezTo>
                    <a:pt x="5200" y="4868"/>
                    <a:pt x="10400" y="-1303"/>
                    <a:pt x="14000" y="240"/>
                  </a:cubicBezTo>
                  <a:cubicBezTo>
                    <a:pt x="17600" y="1783"/>
                    <a:pt x="19600" y="11040"/>
                    <a:pt x="21600" y="20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8" name="Line"/>
            <p:cNvSpPr/>
            <p:nvPr/>
          </p:nvSpPr>
          <p:spPr>
            <a:xfrm>
              <a:off x="2190023" y="429456"/>
              <a:ext cx="1778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29" y="16800"/>
                    <a:pt x="9257" y="12000"/>
                    <a:pt x="12857" y="8400"/>
                  </a:cubicBezTo>
                  <a:cubicBezTo>
                    <a:pt x="16457" y="4800"/>
                    <a:pt x="19029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9" name="Line"/>
            <p:cNvSpPr/>
            <p:nvPr/>
          </p:nvSpPr>
          <p:spPr>
            <a:xfrm>
              <a:off x="2825966" y="-1"/>
              <a:ext cx="132408" cy="514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447" fill="norm" stroke="1" extrusionOk="0">
                  <a:moveTo>
                    <a:pt x="21447" y="1753"/>
                  </a:moveTo>
                  <a:cubicBezTo>
                    <a:pt x="20418" y="1313"/>
                    <a:pt x="19390" y="872"/>
                    <a:pt x="18190" y="519"/>
                  </a:cubicBezTo>
                  <a:cubicBezTo>
                    <a:pt x="16990" y="166"/>
                    <a:pt x="15618" y="-98"/>
                    <a:pt x="13561" y="34"/>
                  </a:cubicBezTo>
                  <a:cubicBezTo>
                    <a:pt x="11504" y="166"/>
                    <a:pt x="8761" y="695"/>
                    <a:pt x="7218" y="1665"/>
                  </a:cubicBezTo>
                  <a:cubicBezTo>
                    <a:pt x="5676" y="2635"/>
                    <a:pt x="5333" y="4046"/>
                    <a:pt x="6704" y="5500"/>
                  </a:cubicBezTo>
                  <a:cubicBezTo>
                    <a:pt x="8076" y="6955"/>
                    <a:pt x="11161" y="8454"/>
                    <a:pt x="12361" y="9776"/>
                  </a:cubicBezTo>
                  <a:cubicBezTo>
                    <a:pt x="13561" y="11099"/>
                    <a:pt x="12876" y="12245"/>
                    <a:pt x="11847" y="13038"/>
                  </a:cubicBezTo>
                  <a:cubicBezTo>
                    <a:pt x="10818" y="13832"/>
                    <a:pt x="9447" y="14273"/>
                    <a:pt x="7904" y="14581"/>
                  </a:cubicBezTo>
                  <a:cubicBezTo>
                    <a:pt x="6361" y="14890"/>
                    <a:pt x="4647" y="15066"/>
                    <a:pt x="3104" y="15022"/>
                  </a:cubicBezTo>
                  <a:cubicBezTo>
                    <a:pt x="1561" y="14978"/>
                    <a:pt x="190" y="14713"/>
                    <a:pt x="18" y="14361"/>
                  </a:cubicBezTo>
                  <a:cubicBezTo>
                    <a:pt x="-153" y="14008"/>
                    <a:pt x="876" y="13567"/>
                    <a:pt x="2247" y="13391"/>
                  </a:cubicBezTo>
                  <a:cubicBezTo>
                    <a:pt x="3618" y="13215"/>
                    <a:pt x="5333" y="13303"/>
                    <a:pt x="6361" y="13567"/>
                  </a:cubicBezTo>
                  <a:cubicBezTo>
                    <a:pt x="7390" y="13832"/>
                    <a:pt x="7733" y="14273"/>
                    <a:pt x="7561" y="15331"/>
                  </a:cubicBezTo>
                  <a:cubicBezTo>
                    <a:pt x="7390" y="16389"/>
                    <a:pt x="6704" y="18064"/>
                    <a:pt x="6190" y="19166"/>
                  </a:cubicBezTo>
                  <a:cubicBezTo>
                    <a:pt x="5676" y="20268"/>
                    <a:pt x="5333" y="20797"/>
                    <a:pt x="6704" y="21105"/>
                  </a:cubicBezTo>
                  <a:cubicBezTo>
                    <a:pt x="8076" y="21414"/>
                    <a:pt x="11161" y="21502"/>
                    <a:pt x="13390" y="21414"/>
                  </a:cubicBezTo>
                  <a:cubicBezTo>
                    <a:pt x="15618" y="21326"/>
                    <a:pt x="16990" y="21061"/>
                    <a:pt x="18361" y="207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0" name="Line"/>
            <p:cNvSpPr/>
            <p:nvPr/>
          </p:nvSpPr>
          <p:spPr>
            <a:xfrm>
              <a:off x="3055339" y="179930"/>
              <a:ext cx="141992" cy="244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0" h="21176" fill="norm" stroke="1" extrusionOk="0">
                  <a:moveTo>
                    <a:pt x="15711" y="711"/>
                  </a:moveTo>
                  <a:cubicBezTo>
                    <a:pt x="13833" y="711"/>
                    <a:pt x="11955" y="711"/>
                    <a:pt x="9607" y="1810"/>
                  </a:cubicBezTo>
                  <a:cubicBezTo>
                    <a:pt x="7259" y="2908"/>
                    <a:pt x="4442" y="5104"/>
                    <a:pt x="2563" y="8033"/>
                  </a:cubicBezTo>
                  <a:cubicBezTo>
                    <a:pt x="685" y="10962"/>
                    <a:pt x="-254" y="14623"/>
                    <a:pt x="59" y="17094"/>
                  </a:cubicBezTo>
                  <a:cubicBezTo>
                    <a:pt x="372" y="19565"/>
                    <a:pt x="1937" y="20847"/>
                    <a:pt x="4911" y="21121"/>
                  </a:cubicBezTo>
                  <a:cubicBezTo>
                    <a:pt x="7885" y="21396"/>
                    <a:pt x="12268" y="20664"/>
                    <a:pt x="15398" y="18376"/>
                  </a:cubicBezTo>
                  <a:cubicBezTo>
                    <a:pt x="18529" y="16088"/>
                    <a:pt x="20407" y="12243"/>
                    <a:pt x="20876" y="8949"/>
                  </a:cubicBezTo>
                  <a:cubicBezTo>
                    <a:pt x="21346" y="5654"/>
                    <a:pt x="20407" y="2908"/>
                    <a:pt x="19155" y="1443"/>
                  </a:cubicBezTo>
                  <a:cubicBezTo>
                    <a:pt x="17903" y="-21"/>
                    <a:pt x="16337" y="-204"/>
                    <a:pt x="15242" y="162"/>
                  </a:cubicBezTo>
                  <a:cubicBezTo>
                    <a:pt x="14146" y="528"/>
                    <a:pt x="13520" y="1443"/>
                    <a:pt x="12894" y="23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1" name="Line"/>
            <p:cNvSpPr/>
            <p:nvPr/>
          </p:nvSpPr>
          <p:spPr>
            <a:xfrm>
              <a:off x="3307623" y="321506"/>
              <a:ext cx="317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2" name="Line"/>
            <p:cNvSpPr/>
            <p:nvPr/>
          </p:nvSpPr>
          <p:spPr>
            <a:xfrm>
              <a:off x="3470460" y="100346"/>
              <a:ext cx="146577" cy="3354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7" h="21530" fill="norm" stroke="1" extrusionOk="0">
                  <a:moveTo>
                    <a:pt x="325" y="4005"/>
                  </a:moveTo>
                  <a:cubicBezTo>
                    <a:pt x="21" y="3326"/>
                    <a:pt x="-283" y="2647"/>
                    <a:pt x="478" y="2172"/>
                  </a:cubicBezTo>
                  <a:cubicBezTo>
                    <a:pt x="1238" y="1696"/>
                    <a:pt x="3063" y="1424"/>
                    <a:pt x="5954" y="1085"/>
                  </a:cubicBezTo>
                  <a:cubicBezTo>
                    <a:pt x="8844" y="745"/>
                    <a:pt x="12799" y="338"/>
                    <a:pt x="15537" y="134"/>
                  </a:cubicBezTo>
                  <a:cubicBezTo>
                    <a:pt x="18275" y="-70"/>
                    <a:pt x="19796" y="-70"/>
                    <a:pt x="20556" y="338"/>
                  </a:cubicBezTo>
                  <a:cubicBezTo>
                    <a:pt x="21317" y="745"/>
                    <a:pt x="21317" y="1560"/>
                    <a:pt x="19948" y="3938"/>
                  </a:cubicBezTo>
                  <a:cubicBezTo>
                    <a:pt x="18579" y="6315"/>
                    <a:pt x="15841" y="10255"/>
                    <a:pt x="14016" y="13447"/>
                  </a:cubicBezTo>
                  <a:cubicBezTo>
                    <a:pt x="12190" y="16639"/>
                    <a:pt x="11278" y="19085"/>
                    <a:pt x="10365" y="2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3" name="Line"/>
            <p:cNvSpPr/>
            <p:nvPr/>
          </p:nvSpPr>
          <p:spPr>
            <a:xfrm>
              <a:off x="3485423" y="312479"/>
              <a:ext cx="101601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1800" y="12302"/>
                    <a:pt x="3600" y="4448"/>
                    <a:pt x="7200" y="1502"/>
                  </a:cubicBezTo>
                  <a:cubicBezTo>
                    <a:pt x="10800" y="-1443"/>
                    <a:pt x="1620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4" name="Line"/>
            <p:cNvSpPr/>
            <p:nvPr/>
          </p:nvSpPr>
          <p:spPr>
            <a:xfrm>
              <a:off x="3688623" y="385006"/>
              <a:ext cx="444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43" y="5143"/>
                    <a:pt x="17486" y="10286"/>
                    <a:pt x="13886" y="13886"/>
                  </a:cubicBezTo>
                  <a:cubicBezTo>
                    <a:pt x="10286" y="17486"/>
                    <a:pt x="5143" y="195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5" name="Line"/>
            <p:cNvSpPr/>
            <p:nvPr/>
          </p:nvSpPr>
          <p:spPr>
            <a:xfrm>
              <a:off x="4019493" y="174912"/>
              <a:ext cx="145500" cy="233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2" h="21278" fill="norm" stroke="1" extrusionOk="0">
                  <a:moveTo>
                    <a:pt x="12505" y="3521"/>
                  </a:moveTo>
                  <a:cubicBezTo>
                    <a:pt x="13105" y="2557"/>
                    <a:pt x="13705" y="1593"/>
                    <a:pt x="12955" y="918"/>
                  </a:cubicBezTo>
                  <a:cubicBezTo>
                    <a:pt x="12205" y="243"/>
                    <a:pt x="10105" y="-143"/>
                    <a:pt x="8455" y="50"/>
                  </a:cubicBezTo>
                  <a:cubicBezTo>
                    <a:pt x="6805" y="243"/>
                    <a:pt x="5605" y="1014"/>
                    <a:pt x="3805" y="4100"/>
                  </a:cubicBezTo>
                  <a:cubicBezTo>
                    <a:pt x="2005" y="7186"/>
                    <a:pt x="-395" y="12586"/>
                    <a:pt x="55" y="16153"/>
                  </a:cubicBezTo>
                  <a:cubicBezTo>
                    <a:pt x="505" y="19721"/>
                    <a:pt x="3805" y="21457"/>
                    <a:pt x="7705" y="21264"/>
                  </a:cubicBezTo>
                  <a:cubicBezTo>
                    <a:pt x="11605" y="21071"/>
                    <a:pt x="16105" y="18950"/>
                    <a:pt x="18505" y="15864"/>
                  </a:cubicBezTo>
                  <a:cubicBezTo>
                    <a:pt x="20905" y="12778"/>
                    <a:pt x="21205" y="8728"/>
                    <a:pt x="19705" y="6221"/>
                  </a:cubicBezTo>
                  <a:cubicBezTo>
                    <a:pt x="18205" y="3714"/>
                    <a:pt x="14905" y="2750"/>
                    <a:pt x="12655" y="2653"/>
                  </a:cubicBezTo>
                  <a:cubicBezTo>
                    <a:pt x="10405" y="2557"/>
                    <a:pt x="9205" y="3328"/>
                    <a:pt x="8005" y="41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6" name="Line"/>
            <p:cNvSpPr/>
            <p:nvPr/>
          </p:nvSpPr>
          <p:spPr>
            <a:xfrm>
              <a:off x="4279173" y="327856"/>
              <a:ext cx="190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7" name="Line"/>
            <p:cNvSpPr/>
            <p:nvPr/>
          </p:nvSpPr>
          <p:spPr>
            <a:xfrm>
              <a:off x="4392910" y="169106"/>
              <a:ext cx="114864" cy="232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335" fill="norm" stroke="1" extrusionOk="0">
                  <a:moveTo>
                    <a:pt x="17777" y="0"/>
                  </a:moveTo>
                  <a:cubicBezTo>
                    <a:pt x="13065" y="4865"/>
                    <a:pt x="8352" y="9730"/>
                    <a:pt x="5603" y="12649"/>
                  </a:cubicBezTo>
                  <a:cubicBezTo>
                    <a:pt x="2854" y="15568"/>
                    <a:pt x="2068" y="16541"/>
                    <a:pt x="1283" y="17514"/>
                  </a:cubicBezTo>
                  <a:cubicBezTo>
                    <a:pt x="497" y="18486"/>
                    <a:pt x="-288" y="19459"/>
                    <a:pt x="105" y="20238"/>
                  </a:cubicBezTo>
                  <a:cubicBezTo>
                    <a:pt x="497" y="21016"/>
                    <a:pt x="2068" y="21600"/>
                    <a:pt x="5799" y="21211"/>
                  </a:cubicBezTo>
                  <a:cubicBezTo>
                    <a:pt x="9530" y="20822"/>
                    <a:pt x="15421" y="19459"/>
                    <a:pt x="21312" y="180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8" name="Line"/>
            <p:cNvSpPr/>
            <p:nvPr/>
          </p:nvSpPr>
          <p:spPr>
            <a:xfrm>
              <a:off x="4520473" y="334206"/>
              <a:ext cx="317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9" name="Line"/>
            <p:cNvSpPr/>
            <p:nvPr/>
          </p:nvSpPr>
          <p:spPr>
            <a:xfrm>
              <a:off x="4596673" y="473906"/>
              <a:ext cx="444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0" name="Line"/>
            <p:cNvSpPr/>
            <p:nvPr/>
          </p:nvSpPr>
          <p:spPr>
            <a:xfrm>
              <a:off x="4995510" y="200848"/>
              <a:ext cx="117455" cy="235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1259" fill="norm" stroke="1" extrusionOk="0">
                  <a:moveTo>
                    <a:pt x="19543" y="575"/>
                  </a:moveTo>
                  <a:cubicBezTo>
                    <a:pt x="17649" y="192"/>
                    <a:pt x="15754" y="-190"/>
                    <a:pt x="12722" y="957"/>
                  </a:cubicBezTo>
                  <a:cubicBezTo>
                    <a:pt x="9691" y="2104"/>
                    <a:pt x="5522" y="4780"/>
                    <a:pt x="3059" y="8125"/>
                  </a:cubicBezTo>
                  <a:cubicBezTo>
                    <a:pt x="596" y="11470"/>
                    <a:pt x="-162" y="15484"/>
                    <a:pt x="27" y="17874"/>
                  </a:cubicBezTo>
                  <a:cubicBezTo>
                    <a:pt x="217" y="20263"/>
                    <a:pt x="1354" y="21028"/>
                    <a:pt x="4006" y="21219"/>
                  </a:cubicBezTo>
                  <a:cubicBezTo>
                    <a:pt x="6659" y="21410"/>
                    <a:pt x="10827" y="21028"/>
                    <a:pt x="14049" y="17969"/>
                  </a:cubicBezTo>
                  <a:cubicBezTo>
                    <a:pt x="17270" y="14911"/>
                    <a:pt x="19543" y="9176"/>
                    <a:pt x="20491" y="5831"/>
                  </a:cubicBezTo>
                  <a:cubicBezTo>
                    <a:pt x="21438" y="2486"/>
                    <a:pt x="21059" y="1530"/>
                    <a:pt x="19922" y="861"/>
                  </a:cubicBezTo>
                  <a:cubicBezTo>
                    <a:pt x="18785" y="192"/>
                    <a:pt x="16891" y="-190"/>
                    <a:pt x="16133" y="97"/>
                  </a:cubicBezTo>
                  <a:cubicBezTo>
                    <a:pt x="15375" y="383"/>
                    <a:pt x="15754" y="1339"/>
                    <a:pt x="16133" y="22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1" name="Line"/>
            <p:cNvSpPr/>
            <p:nvPr/>
          </p:nvSpPr>
          <p:spPr>
            <a:xfrm>
              <a:off x="5225323" y="289756"/>
              <a:ext cx="127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2" name="Line"/>
            <p:cNvSpPr/>
            <p:nvPr/>
          </p:nvSpPr>
          <p:spPr>
            <a:xfrm>
              <a:off x="5345973" y="143706"/>
              <a:ext cx="120651" cy="221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fill="norm" stroke="1" extrusionOk="0">
                  <a:moveTo>
                    <a:pt x="14779" y="0"/>
                  </a:moveTo>
                  <a:cubicBezTo>
                    <a:pt x="10611" y="5349"/>
                    <a:pt x="6442" y="10697"/>
                    <a:pt x="3789" y="13886"/>
                  </a:cubicBezTo>
                  <a:cubicBezTo>
                    <a:pt x="1137" y="17074"/>
                    <a:pt x="0" y="18103"/>
                    <a:pt x="0" y="19029"/>
                  </a:cubicBezTo>
                  <a:cubicBezTo>
                    <a:pt x="0" y="19954"/>
                    <a:pt x="1137" y="20777"/>
                    <a:pt x="3789" y="21189"/>
                  </a:cubicBezTo>
                  <a:cubicBezTo>
                    <a:pt x="6442" y="21600"/>
                    <a:pt x="10611" y="21600"/>
                    <a:pt x="13832" y="21291"/>
                  </a:cubicBezTo>
                  <a:cubicBezTo>
                    <a:pt x="17053" y="20983"/>
                    <a:pt x="19326" y="20366"/>
                    <a:pt x="21600" y="197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3" name="Line"/>
            <p:cNvSpPr/>
            <p:nvPr/>
          </p:nvSpPr>
          <p:spPr>
            <a:xfrm>
              <a:off x="5422173" y="315156"/>
              <a:ext cx="444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4" name="Line"/>
            <p:cNvSpPr/>
            <p:nvPr/>
          </p:nvSpPr>
          <p:spPr>
            <a:xfrm>
              <a:off x="5580923" y="80206"/>
              <a:ext cx="84289" cy="478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9" h="21600" fill="norm" stroke="1" extrusionOk="0">
                  <a:moveTo>
                    <a:pt x="9483" y="0"/>
                  </a:moveTo>
                  <a:cubicBezTo>
                    <a:pt x="12117" y="0"/>
                    <a:pt x="14751" y="0"/>
                    <a:pt x="17122" y="335"/>
                  </a:cubicBezTo>
                  <a:cubicBezTo>
                    <a:pt x="19493" y="669"/>
                    <a:pt x="21600" y="1338"/>
                    <a:pt x="20810" y="2294"/>
                  </a:cubicBezTo>
                  <a:cubicBezTo>
                    <a:pt x="20020" y="3250"/>
                    <a:pt x="16332" y="4492"/>
                    <a:pt x="13434" y="5830"/>
                  </a:cubicBezTo>
                  <a:cubicBezTo>
                    <a:pt x="10537" y="7168"/>
                    <a:pt x="8429" y="8602"/>
                    <a:pt x="9220" y="10513"/>
                  </a:cubicBezTo>
                  <a:cubicBezTo>
                    <a:pt x="10010" y="12425"/>
                    <a:pt x="13698" y="14814"/>
                    <a:pt x="15015" y="16582"/>
                  </a:cubicBezTo>
                  <a:cubicBezTo>
                    <a:pt x="16332" y="18350"/>
                    <a:pt x="15278" y="19497"/>
                    <a:pt x="12907" y="20310"/>
                  </a:cubicBezTo>
                  <a:cubicBezTo>
                    <a:pt x="10537" y="21122"/>
                    <a:pt x="6849" y="21600"/>
                    <a:pt x="4478" y="21600"/>
                  </a:cubicBezTo>
                  <a:cubicBezTo>
                    <a:pt x="2107" y="21600"/>
                    <a:pt x="1054" y="21122"/>
                    <a:pt x="0" y="206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5" name="Line"/>
            <p:cNvSpPr/>
            <p:nvPr/>
          </p:nvSpPr>
          <p:spPr>
            <a:xfrm>
              <a:off x="761273" y="1442228"/>
              <a:ext cx="161745" cy="1927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1589" fill="norm" stroke="1" extrusionOk="0">
                  <a:moveTo>
                    <a:pt x="0" y="321"/>
                  </a:moveTo>
                  <a:cubicBezTo>
                    <a:pt x="281" y="155"/>
                    <a:pt x="561" y="-11"/>
                    <a:pt x="982" y="1"/>
                  </a:cubicBezTo>
                  <a:cubicBezTo>
                    <a:pt x="1403" y="13"/>
                    <a:pt x="1964" y="202"/>
                    <a:pt x="3086" y="641"/>
                  </a:cubicBezTo>
                  <a:cubicBezTo>
                    <a:pt x="4208" y="1080"/>
                    <a:pt x="5891" y="1767"/>
                    <a:pt x="7153" y="2562"/>
                  </a:cubicBezTo>
                  <a:cubicBezTo>
                    <a:pt x="8416" y="3356"/>
                    <a:pt x="9257" y="4257"/>
                    <a:pt x="9958" y="5122"/>
                  </a:cubicBezTo>
                  <a:cubicBezTo>
                    <a:pt x="10660" y="5988"/>
                    <a:pt x="11221" y="6818"/>
                    <a:pt x="11501" y="7730"/>
                  </a:cubicBezTo>
                  <a:cubicBezTo>
                    <a:pt x="11782" y="8643"/>
                    <a:pt x="11782" y="9639"/>
                    <a:pt x="12203" y="10516"/>
                  </a:cubicBezTo>
                  <a:cubicBezTo>
                    <a:pt x="12623" y="11394"/>
                    <a:pt x="13465" y="12152"/>
                    <a:pt x="14447" y="12994"/>
                  </a:cubicBezTo>
                  <a:cubicBezTo>
                    <a:pt x="15429" y="13836"/>
                    <a:pt x="16551" y="14760"/>
                    <a:pt x="17392" y="15590"/>
                  </a:cubicBezTo>
                  <a:cubicBezTo>
                    <a:pt x="18234" y="16420"/>
                    <a:pt x="18795" y="17155"/>
                    <a:pt x="19496" y="17890"/>
                  </a:cubicBezTo>
                  <a:cubicBezTo>
                    <a:pt x="20197" y="18625"/>
                    <a:pt x="21039" y="19360"/>
                    <a:pt x="21319" y="19977"/>
                  </a:cubicBezTo>
                  <a:cubicBezTo>
                    <a:pt x="21600" y="20593"/>
                    <a:pt x="21319" y="21091"/>
                    <a:pt x="21039" y="215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6" name="Line"/>
            <p:cNvSpPr/>
            <p:nvPr/>
          </p:nvSpPr>
          <p:spPr>
            <a:xfrm>
              <a:off x="754923" y="3147256"/>
              <a:ext cx="38608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1" y="21600"/>
                    <a:pt x="1042" y="21600"/>
                    <a:pt x="1504" y="21000"/>
                  </a:cubicBezTo>
                  <a:cubicBezTo>
                    <a:pt x="1966" y="20400"/>
                    <a:pt x="2368" y="19200"/>
                    <a:pt x="2818" y="17800"/>
                  </a:cubicBezTo>
                  <a:cubicBezTo>
                    <a:pt x="3268" y="16400"/>
                    <a:pt x="3766" y="14800"/>
                    <a:pt x="4245" y="13600"/>
                  </a:cubicBezTo>
                  <a:cubicBezTo>
                    <a:pt x="4725" y="12400"/>
                    <a:pt x="5187" y="11600"/>
                    <a:pt x="5655" y="11000"/>
                  </a:cubicBezTo>
                  <a:cubicBezTo>
                    <a:pt x="6122" y="10400"/>
                    <a:pt x="6596" y="10000"/>
                    <a:pt x="7093" y="9800"/>
                  </a:cubicBezTo>
                  <a:cubicBezTo>
                    <a:pt x="7591" y="9600"/>
                    <a:pt x="8112" y="9600"/>
                    <a:pt x="8586" y="9400"/>
                  </a:cubicBezTo>
                  <a:cubicBezTo>
                    <a:pt x="9059" y="9200"/>
                    <a:pt x="9486" y="8800"/>
                    <a:pt x="9912" y="8400"/>
                  </a:cubicBezTo>
                  <a:cubicBezTo>
                    <a:pt x="10338" y="8000"/>
                    <a:pt x="10764" y="7600"/>
                    <a:pt x="11197" y="7000"/>
                  </a:cubicBezTo>
                  <a:cubicBezTo>
                    <a:pt x="11629" y="6400"/>
                    <a:pt x="12067" y="5600"/>
                    <a:pt x="12505" y="5000"/>
                  </a:cubicBezTo>
                  <a:cubicBezTo>
                    <a:pt x="12943" y="4400"/>
                    <a:pt x="13382" y="4000"/>
                    <a:pt x="13820" y="3600"/>
                  </a:cubicBezTo>
                  <a:cubicBezTo>
                    <a:pt x="14258" y="3200"/>
                    <a:pt x="14696" y="2800"/>
                    <a:pt x="15116" y="2400"/>
                  </a:cubicBezTo>
                  <a:cubicBezTo>
                    <a:pt x="15537" y="2000"/>
                    <a:pt x="15939" y="1600"/>
                    <a:pt x="16389" y="1400"/>
                  </a:cubicBezTo>
                  <a:cubicBezTo>
                    <a:pt x="16839" y="1200"/>
                    <a:pt x="17337" y="1200"/>
                    <a:pt x="17840" y="1200"/>
                  </a:cubicBezTo>
                  <a:cubicBezTo>
                    <a:pt x="18343" y="1200"/>
                    <a:pt x="18853" y="1200"/>
                    <a:pt x="19326" y="1400"/>
                  </a:cubicBezTo>
                  <a:cubicBezTo>
                    <a:pt x="19800" y="1600"/>
                    <a:pt x="20238" y="2000"/>
                    <a:pt x="20611" y="1800"/>
                  </a:cubicBezTo>
                  <a:cubicBezTo>
                    <a:pt x="20984" y="1600"/>
                    <a:pt x="21292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7" name="Line"/>
            <p:cNvSpPr/>
            <p:nvPr/>
          </p:nvSpPr>
          <p:spPr>
            <a:xfrm>
              <a:off x="1762578" y="727906"/>
              <a:ext cx="338546" cy="35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8" h="21600" fill="norm" stroke="1" extrusionOk="0">
                  <a:moveTo>
                    <a:pt x="126" y="0"/>
                  </a:moveTo>
                  <a:cubicBezTo>
                    <a:pt x="-8" y="6353"/>
                    <a:pt x="-142" y="12706"/>
                    <a:pt x="328" y="16518"/>
                  </a:cubicBezTo>
                  <a:cubicBezTo>
                    <a:pt x="797" y="20329"/>
                    <a:pt x="1870" y="21600"/>
                    <a:pt x="4822" y="21600"/>
                  </a:cubicBezTo>
                  <a:cubicBezTo>
                    <a:pt x="7774" y="21600"/>
                    <a:pt x="12603" y="20329"/>
                    <a:pt x="15689" y="19059"/>
                  </a:cubicBezTo>
                  <a:cubicBezTo>
                    <a:pt x="18775" y="17788"/>
                    <a:pt x="20116" y="16518"/>
                    <a:pt x="21458" y="1524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8" name="Line"/>
            <p:cNvSpPr/>
            <p:nvPr/>
          </p:nvSpPr>
          <p:spPr>
            <a:xfrm>
              <a:off x="1751873" y="842206"/>
              <a:ext cx="361951" cy="19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12960"/>
                  </a:moveTo>
                  <a:cubicBezTo>
                    <a:pt x="2274" y="17280"/>
                    <a:pt x="4547" y="21600"/>
                    <a:pt x="8147" y="19440"/>
                  </a:cubicBezTo>
                  <a:cubicBezTo>
                    <a:pt x="11747" y="17280"/>
                    <a:pt x="16674" y="86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9" name="Line"/>
            <p:cNvSpPr/>
            <p:nvPr/>
          </p:nvSpPr>
          <p:spPr>
            <a:xfrm>
              <a:off x="907323" y="3255206"/>
              <a:ext cx="190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5914"/>
                    <a:pt x="4800" y="11829"/>
                    <a:pt x="8400" y="15429"/>
                  </a:cubicBezTo>
                  <a:cubicBezTo>
                    <a:pt x="12000" y="19029"/>
                    <a:pt x="16800" y="203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0" name="Line"/>
            <p:cNvSpPr/>
            <p:nvPr/>
          </p:nvSpPr>
          <p:spPr>
            <a:xfrm>
              <a:off x="912027" y="3521906"/>
              <a:ext cx="137488" cy="185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3" h="21312" fill="norm" stroke="1" extrusionOk="0">
                  <a:moveTo>
                    <a:pt x="10730" y="3640"/>
                  </a:moveTo>
                  <a:cubicBezTo>
                    <a:pt x="8824" y="3398"/>
                    <a:pt x="6918" y="3155"/>
                    <a:pt x="5012" y="4490"/>
                  </a:cubicBezTo>
                  <a:cubicBezTo>
                    <a:pt x="3106" y="5825"/>
                    <a:pt x="1200" y="8737"/>
                    <a:pt x="406" y="11528"/>
                  </a:cubicBezTo>
                  <a:cubicBezTo>
                    <a:pt x="-388" y="14319"/>
                    <a:pt x="-70" y="16989"/>
                    <a:pt x="1836" y="18809"/>
                  </a:cubicBezTo>
                  <a:cubicBezTo>
                    <a:pt x="3741" y="20629"/>
                    <a:pt x="7236" y="21600"/>
                    <a:pt x="10412" y="21236"/>
                  </a:cubicBezTo>
                  <a:cubicBezTo>
                    <a:pt x="13588" y="20872"/>
                    <a:pt x="16447" y="19173"/>
                    <a:pt x="18353" y="16625"/>
                  </a:cubicBezTo>
                  <a:cubicBezTo>
                    <a:pt x="20259" y="14076"/>
                    <a:pt x="21212" y="10679"/>
                    <a:pt x="20259" y="8130"/>
                  </a:cubicBezTo>
                  <a:cubicBezTo>
                    <a:pt x="19306" y="5582"/>
                    <a:pt x="16447" y="3883"/>
                    <a:pt x="14859" y="2670"/>
                  </a:cubicBezTo>
                  <a:cubicBezTo>
                    <a:pt x="13271" y="1456"/>
                    <a:pt x="12953" y="728"/>
                    <a:pt x="1263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1" name="Line"/>
            <p:cNvSpPr/>
            <p:nvPr/>
          </p:nvSpPr>
          <p:spPr>
            <a:xfrm>
              <a:off x="1377223" y="3223456"/>
              <a:ext cx="444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2700"/>
                    <a:pt x="8229" y="5400"/>
                    <a:pt x="10800" y="8370"/>
                  </a:cubicBezTo>
                  <a:cubicBezTo>
                    <a:pt x="13371" y="11340"/>
                    <a:pt x="14400" y="14580"/>
                    <a:pt x="15943" y="16740"/>
                  </a:cubicBezTo>
                  <a:cubicBezTo>
                    <a:pt x="17486" y="18900"/>
                    <a:pt x="19543" y="19980"/>
                    <a:pt x="20571" y="20610"/>
                  </a:cubicBezTo>
                  <a:cubicBezTo>
                    <a:pt x="21600" y="21240"/>
                    <a:pt x="21600" y="214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2" name="Line"/>
            <p:cNvSpPr/>
            <p:nvPr/>
          </p:nvSpPr>
          <p:spPr>
            <a:xfrm>
              <a:off x="1358900" y="3666256"/>
              <a:ext cx="77591" cy="136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068" fill="norm" stroke="1" extrusionOk="0">
                  <a:moveTo>
                    <a:pt x="17314" y="6153"/>
                  </a:moveTo>
                  <a:cubicBezTo>
                    <a:pt x="15562" y="4844"/>
                    <a:pt x="13811" y="3535"/>
                    <a:pt x="11476" y="2881"/>
                  </a:cubicBezTo>
                  <a:cubicBezTo>
                    <a:pt x="9141" y="2226"/>
                    <a:pt x="6222" y="2226"/>
                    <a:pt x="4178" y="3208"/>
                  </a:cubicBezTo>
                  <a:cubicBezTo>
                    <a:pt x="2135" y="4190"/>
                    <a:pt x="968" y="6153"/>
                    <a:pt x="384" y="8935"/>
                  </a:cubicBezTo>
                  <a:cubicBezTo>
                    <a:pt x="-200" y="11717"/>
                    <a:pt x="-200" y="15317"/>
                    <a:pt x="968" y="17608"/>
                  </a:cubicBezTo>
                  <a:cubicBezTo>
                    <a:pt x="2135" y="19899"/>
                    <a:pt x="4470" y="20881"/>
                    <a:pt x="7097" y="21044"/>
                  </a:cubicBezTo>
                  <a:cubicBezTo>
                    <a:pt x="9724" y="21208"/>
                    <a:pt x="12643" y="20553"/>
                    <a:pt x="15562" y="17281"/>
                  </a:cubicBezTo>
                  <a:cubicBezTo>
                    <a:pt x="18481" y="14008"/>
                    <a:pt x="21400" y="8117"/>
                    <a:pt x="21400" y="4517"/>
                  </a:cubicBezTo>
                  <a:cubicBezTo>
                    <a:pt x="21400" y="917"/>
                    <a:pt x="18481" y="-392"/>
                    <a:pt x="16730" y="99"/>
                  </a:cubicBezTo>
                  <a:cubicBezTo>
                    <a:pt x="14978" y="590"/>
                    <a:pt x="14395" y="2881"/>
                    <a:pt x="13811" y="517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3" name="Line"/>
            <p:cNvSpPr/>
            <p:nvPr/>
          </p:nvSpPr>
          <p:spPr>
            <a:xfrm>
              <a:off x="1548673" y="3731456"/>
              <a:ext cx="254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4" name="Line"/>
            <p:cNvSpPr/>
            <p:nvPr/>
          </p:nvSpPr>
          <p:spPr>
            <a:xfrm>
              <a:off x="1688373" y="3623506"/>
              <a:ext cx="3175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4865"/>
                    <a:pt x="5760" y="9730"/>
                    <a:pt x="9360" y="13330"/>
                  </a:cubicBezTo>
                  <a:cubicBezTo>
                    <a:pt x="12960" y="16930"/>
                    <a:pt x="17280" y="1926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5" name="Line"/>
            <p:cNvSpPr/>
            <p:nvPr/>
          </p:nvSpPr>
          <p:spPr>
            <a:xfrm>
              <a:off x="2310673" y="3159956"/>
              <a:ext cx="2540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3600"/>
                    <a:pt x="10800" y="7200"/>
                    <a:pt x="14400" y="10800"/>
                  </a:cubicBezTo>
                  <a:cubicBezTo>
                    <a:pt x="18000" y="14400"/>
                    <a:pt x="1980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6" name="Line"/>
            <p:cNvSpPr/>
            <p:nvPr/>
          </p:nvSpPr>
          <p:spPr>
            <a:xfrm>
              <a:off x="2323373" y="3636206"/>
              <a:ext cx="96602" cy="1565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4" h="21297" fill="norm" stroke="1" extrusionOk="0">
                  <a:moveTo>
                    <a:pt x="9651" y="0"/>
                  </a:moveTo>
                  <a:cubicBezTo>
                    <a:pt x="7353" y="576"/>
                    <a:pt x="5055" y="1152"/>
                    <a:pt x="3217" y="4032"/>
                  </a:cubicBezTo>
                  <a:cubicBezTo>
                    <a:pt x="1379" y="6912"/>
                    <a:pt x="0" y="12096"/>
                    <a:pt x="0" y="15408"/>
                  </a:cubicBezTo>
                  <a:cubicBezTo>
                    <a:pt x="0" y="18720"/>
                    <a:pt x="1379" y="20160"/>
                    <a:pt x="3217" y="20880"/>
                  </a:cubicBezTo>
                  <a:cubicBezTo>
                    <a:pt x="5055" y="21600"/>
                    <a:pt x="7353" y="21600"/>
                    <a:pt x="10570" y="19152"/>
                  </a:cubicBezTo>
                  <a:cubicBezTo>
                    <a:pt x="13787" y="16704"/>
                    <a:pt x="17923" y="11808"/>
                    <a:pt x="19762" y="8496"/>
                  </a:cubicBezTo>
                  <a:cubicBezTo>
                    <a:pt x="21600" y="5184"/>
                    <a:pt x="21140" y="3456"/>
                    <a:pt x="19762" y="2736"/>
                  </a:cubicBezTo>
                  <a:cubicBezTo>
                    <a:pt x="18383" y="2016"/>
                    <a:pt x="16085" y="2304"/>
                    <a:pt x="13787" y="259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7" name="Line"/>
            <p:cNvSpPr/>
            <p:nvPr/>
          </p:nvSpPr>
          <p:spPr>
            <a:xfrm>
              <a:off x="2539273" y="3693356"/>
              <a:ext cx="12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8" name="Line"/>
            <p:cNvSpPr/>
            <p:nvPr/>
          </p:nvSpPr>
          <p:spPr>
            <a:xfrm>
              <a:off x="2640873" y="3524993"/>
              <a:ext cx="111253" cy="257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1519" fill="norm" stroke="1" extrusionOk="0">
                  <a:moveTo>
                    <a:pt x="2400" y="1867"/>
                  </a:moveTo>
                  <a:cubicBezTo>
                    <a:pt x="2400" y="981"/>
                    <a:pt x="2400" y="96"/>
                    <a:pt x="3200" y="8"/>
                  </a:cubicBezTo>
                  <a:cubicBezTo>
                    <a:pt x="4000" y="-81"/>
                    <a:pt x="5600" y="627"/>
                    <a:pt x="7000" y="1955"/>
                  </a:cubicBezTo>
                  <a:cubicBezTo>
                    <a:pt x="8400" y="3283"/>
                    <a:pt x="9600" y="5230"/>
                    <a:pt x="9400" y="6824"/>
                  </a:cubicBezTo>
                  <a:cubicBezTo>
                    <a:pt x="9200" y="8417"/>
                    <a:pt x="7600" y="9657"/>
                    <a:pt x="7800" y="10365"/>
                  </a:cubicBezTo>
                  <a:cubicBezTo>
                    <a:pt x="8000" y="11073"/>
                    <a:pt x="10000" y="11250"/>
                    <a:pt x="12600" y="12047"/>
                  </a:cubicBezTo>
                  <a:cubicBezTo>
                    <a:pt x="15200" y="12844"/>
                    <a:pt x="18400" y="14260"/>
                    <a:pt x="20000" y="15588"/>
                  </a:cubicBezTo>
                  <a:cubicBezTo>
                    <a:pt x="21600" y="16916"/>
                    <a:pt x="21600" y="18155"/>
                    <a:pt x="18000" y="19129"/>
                  </a:cubicBezTo>
                  <a:cubicBezTo>
                    <a:pt x="14400" y="20103"/>
                    <a:pt x="7200" y="20811"/>
                    <a:pt x="0" y="2151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9" name="Line"/>
            <p:cNvSpPr/>
            <p:nvPr/>
          </p:nvSpPr>
          <p:spPr>
            <a:xfrm>
              <a:off x="3898173" y="3096456"/>
              <a:ext cx="381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00" y="3380"/>
                    <a:pt x="12000" y="6759"/>
                    <a:pt x="15600" y="10359"/>
                  </a:cubicBezTo>
                  <a:cubicBezTo>
                    <a:pt x="19200" y="13959"/>
                    <a:pt x="20400" y="177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0" name="Line"/>
            <p:cNvSpPr/>
            <p:nvPr/>
          </p:nvSpPr>
          <p:spPr>
            <a:xfrm>
              <a:off x="3860914" y="3557281"/>
              <a:ext cx="110994" cy="188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4" h="21164" fill="norm" stroke="1" extrusionOk="0">
                  <a:moveTo>
                    <a:pt x="17516" y="1730"/>
                  </a:moveTo>
                  <a:cubicBezTo>
                    <a:pt x="15946" y="1018"/>
                    <a:pt x="14375" y="306"/>
                    <a:pt x="12607" y="68"/>
                  </a:cubicBezTo>
                  <a:cubicBezTo>
                    <a:pt x="10840" y="-169"/>
                    <a:pt x="8876" y="68"/>
                    <a:pt x="6520" y="3154"/>
                  </a:cubicBezTo>
                  <a:cubicBezTo>
                    <a:pt x="4164" y="6240"/>
                    <a:pt x="1415" y="12174"/>
                    <a:pt x="433" y="15734"/>
                  </a:cubicBezTo>
                  <a:cubicBezTo>
                    <a:pt x="-549" y="19295"/>
                    <a:pt x="236" y="20482"/>
                    <a:pt x="1807" y="20956"/>
                  </a:cubicBezTo>
                  <a:cubicBezTo>
                    <a:pt x="3378" y="21431"/>
                    <a:pt x="5735" y="21194"/>
                    <a:pt x="9073" y="19176"/>
                  </a:cubicBezTo>
                  <a:cubicBezTo>
                    <a:pt x="12411" y="17158"/>
                    <a:pt x="16731" y="13361"/>
                    <a:pt x="18891" y="10275"/>
                  </a:cubicBezTo>
                  <a:cubicBezTo>
                    <a:pt x="21051" y="7189"/>
                    <a:pt x="21051" y="4816"/>
                    <a:pt x="19480" y="3273"/>
                  </a:cubicBezTo>
                  <a:cubicBezTo>
                    <a:pt x="17909" y="1730"/>
                    <a:pt x="14767" y="1018"/>
                    <a:pt x="12607" y="1136"/>
                  </a:cubicBezTo>
                  <a:cubicBezTo>
                    <a:pt x="10447" y="1255"/>
                    <a:pt x="9269" y="2205"/>
                    <a:pt x="8091" y="315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1" name="Line"/>
            <p:cNvSpPr/>
            <p:nvPr/>
          </p:nvSpPr>
          <p:spPr>
            <a:xfrm>
              <a:off x="4088673" y="3687006"/>
              <a:ext cx="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2" name="Line"/>
            <p:cNvSpPr/>
            <p:nvPr/>
          </p:nvSpPr>
          <p:spPr>
            <a:xfrm>
              <a:off x="4166249" y="3524023"/>
              <a:ext cx="104621" cy="267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1" h="21494" fill="norm" stroke="1" extrusionOk="0">
                  <a:moveTo>
                    <a:pt x="14684" y="340"/>
                  </a:moveTo>
                  <a:cubicBezTo>
                    <a:pt x="12607" y="170"/>
                    <a:pt x="10530" y="0"/>
                    <a:pt x="7830" y="0"/>
                  </a:cubicBezTo>
                  <a:cubicBezTo>
                    <a:pt x="5130" y="0"/>
                    <a:pt x="1807" y="170"/>
                    <a:pt x="561" y="1106"/>
                  </a:cubicBezTo>
                  <a:cubicBezTo>
                    <a:pt x="-685" y="2041"/>
                    <a:pt x="146" y="3742"/>
                    <a:pt x="3053" y="5953"/>
                  </a:cubicBezTo>
                  <a:cubicBezTo>
                    <a:pt x="5961" y="8164"/>
                    <a:pt x="10946" y="10885"/>
                    <a:pt x="14061" y="13096"/>
                  </a:cubicBezTo>
                  <a:cubicBezTo>
                    <a:pt x="17177" y="15307"/>
                    <a:pt x="18423" y="17008"/>
                    <a:pt x="18215" y="18283"/>
                  </a:cubicBezTo>
                  <a:cubicBezTo>
                    <a:pt x="18007" y="19559"/>
                    <a:pt x="16346" y="20409"/>
                    <a:pt x="14269" y="20920"/>
                  </a:cubicBezTo>
                  <a:cubicBezTo>
                    <a:pt x="12192" y="21430"/>
                    <a:pt x="9700" y="21600"/>
                    <a:pt x="7623" y="21430"/>
                  </a:cubicBezTo>
                  <a:cubicBezTo>
                    <a:pt x="5546" y="21260"/>
                    <a:pt x="3884" y="20750"/>
                    <a:pt x="2638" y="20069"/>
                  </a:cubicBezTo>
                  <a:cubicBezTo>
                    <a:pt x="1392" y="19389"/>
                    <a:pt x="561" y="18539"/>
                    <a:pt x="1184" y="17263"/>
                  </a:cubicBezTo>
                  <a:cubicBezTo>
                    <a:pt x="1807" y="15987"/>
                    <a:pt x="3884" y="14287"/>
                    <a:pt x="7415" y="12161"/>
                  </a:cubicBezTo>
                  <a:cubicBezTo>
                    <a:pt x="10946" y="10035"/>
                    <a:pt x="15930" y="7483"/>
                    <a:pt x="18423" y="5698"/>
                  </a:cubicBezTo>
                  <a:cubicBezTo>
                    <a:pt x="20915" y="3912"/>
                    <a:pt x="20915" y="2891"/>
                    <a:pt x="19877" y="2211"/>
                  </a:cubicBezTo>
                  <a:cubicBezTo>
                    <a:pt x="18838" y="1531"/>
                    <a:pt x="16761" y="1191"/>
                    <a:pt x="14684" y="8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3" name="Line"/>
            <p:cNvSpPr/>
            <p:nvPr/>
          </p:nvSpPr>
          <p:spPr>
            <a:xfrm>
              <a:off x="875573" y="3217371"/>
              <a:ext cx="508001" cy="37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0" fill="norm" stroke="1" extrusionOk="0">
                  <a:moveTo>
                    <a:pt x="0" y="21450"/>
                  </a:moveTo>
                  <a:cubicBezTo>
                    <a:pt x="1800" y="21450"/>
                    <a:pt x="3600" y="21450"/>
                    <a:pt x="5850" y="18450"/>
                  </a:cubicBezTo>
                  <a:cubicBezTo>
                    <a:pt x="8100" y="15450"/>
                    <a:pt x="10800" y="9450"/>
                    <a:pt x="12825" y="5850"/>
                  </a:cubicBezTo>
                  <a:cubicBezTo>
                    <a:pt x="14850" y="2250"/>
                    <a:pt x="16200" y="1050"/>
                    <a:pt x="17145" y="450"/>
                  </a:cubicBezTo>
                  <a:cubicBezTo>
                    <a:pt x="18090" y="-150"/>
                    <a:pt x="18630" y="-150"/>
                    <a:pt x="18675" y="450"/>
                  </a:cubicBezTo>
                  <a:cubicBezTo>
                    <a:pt x="18720" y="1050"/>
                    <a:pt x="18270" y="2250"/>
                    <a:pt x="16830" y="2850"/>
                  </a:cubicBezTo>
                  <a:cubicBezTo>
                    <a:pt x="15390" y="3450"/>
                    <a:pt x="12960" y="3450"/>
                    <a:pt x="11520" y="3450"/>
                  </a:cubicBezTo>
                  <a:cubicBezTo>
                    <a:pt x="10080" y="3450"/>
                    <a:pt x="9630" y="3450"/>
                    <a:pt x="9630" y="4650"/>
                  </a:cubicBezTo>
                  <a:cubicBezTo>
                    <a:pt x="9630" y="5850"/>
                    <a:pt x="10080" y="8250"/>
                    <a:pt x="11655" y="9450"/>
                  </a:cubicBezTo>
                  <a:cubicBezTo>
                    <a:pt x="13230" y="10650"/>
                    <a:pt x="15930" y="10650"/>
                    <a:pt x="17505" y="10650"/>
                  </a:cubicBezTo>
                  <a:cubicBezTo>
                    <a:pt x="19080" y="10650"/>
                    <a:pt x="19530" y="10650"/>
                    <a:pt x="19980" y="9450"/>
                  </a:cubicBezTo>
                  <a:cubicBezTo>
                    <a:pt x="20430" y="8250"/>
                    <a:pt x="20880" y="5850"/>
                    <a:pt x="21150" y="4650"/>
                  </a:cubicBezTo>
                  <a:cubicBezTo>
                    <a:pt x="21420" y="3450"/>
                    <a:pt x="21510" y="3450"/>
                    <a:pt x="21600" y="34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4" name="Line"/>
            <p:cNvSpPr/>
            <p:nvPr/>
          </p:nvSpPr>
          <p:spPr>
            <a:xfrm>
              <a:off x="1351823" y="2765984"/>
              <a:ext cx="50801" cy="4592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8" fill="norm" stroke="1" extrusionOk="0">
                  <a:moveTo>
                    <a:pt x="0" y="900"/>
                  </a:moveTo>
                  <a:cubicBezTo>
                    <a:pt x="900" y="407"/>
                    <a:pt x="1800" y="-86"/>
                    <a:pt x="2700" y="13"/>
                  </a:cubicBezTo>
                  <a:cubicBezTo>
                    <a:pt x="3600" y="111"/>
                    <a:pt x="4500" y="802"/>
                    <a:pt x="5400" y="2626"/>
                  </a:cubicBezTo>
                  <a:cubicBezTo>
                    <a:pt x="6300" y="4451"/>
                    <a:pt x="7200" y="7410"/>
                    <a:pt x="7650" y="10467"/>
                  </a:cubicBezTo>
                  <a:cubicBezTo>
                    <a:pt x="8100" y="13525"/>
                    <a:pt x="8100" y="16681"/>
                    <a:pt x="8100" y="18604"/>
                  </a:cubicBezTo>
                  <a:cubicBezTo>
                    <a:pt x="8100" y="20528"/>
                    <a:pt x="8100" y="21218"/>
                    <a:pt x="9900" y="21366"/>
                  </a:cubicBezTo>
                  <a:cubicBezTo>
                    <a:pt x="11700" y="21514"/>
                    <a:pt x="15300" y="21119"/>
                    <a:pt x="17550" y="20626"/>
                  </a:cubicBezTo>
                  <a:cubicBezTo>
                    <a:pt x="19800" y="20133"/>
                    <a:pt x="20700" y="19541"/>
                    <a:pt x="21600" y="189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5" name="Line"/>
            <p:cNvSpPr/>
            <p:nvPr/>
          </p:nvSpPr>
          <p:spPr>
            <a:xfrm>
              <a:off x="1326928" y="2753506"/>
              <a:ext cx="46857" cy="85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9" h="20655" fill="norm" stroke="1" extrusionOk="0">
                  <a:moveTo>
                    <a:pt x="16680" y="1555"/>
                  </a:moveTo>
                  <a:cubicBezTo>
                    <a:pt x="11985" y="527"/>
                    <a:pt x="7289" y="-502"/>
                    <a:pt x="4472" y="269"/>
                  </a:cubicBezTo>
                  <a:cubicBezTo>
                    <a:pt x="1654" y="1041"/>
                    <a:pt x="715" y="3612"/>
                    <a:pt x="246" y="7212"/>
                  </a:cubicBezTo>
                  <a:cubicBezTo>
                    <a:pt x="-224" y="10812"/>
                    <a:pt x="-224" y="15441"/>
                    <a:pt x="2124" y="18012"/>
                  </a:cubicBezTo>
                  <a:cubicBezTo>
                    <a:pt x="4472" y="20584"/>
                    <a:pt x="9167" y="21098"/>
                    <a:pt x="12924" y="20327"/>
                  </a:cubicBezTo>
                  <a:cubicBezTo>
                    <a:pt x="16680" y="19555"/>
                    <a:pt x="19498" y="17498"/>
                    <a:pt x="20437" y="14927"/>
                  </a:cubicBezTo>
                  <a:cubicBezTo>
                    <a:pt x="21376" y="12355"/>
                    <a:pt x="20437" y="9269"/>
                    <a:pt x="17619" y="7984"/>
                  </a:cubicBezTo>
                  <a:cubicBezTo>
                    <a:pt x="14802" y="6698"/>
                    <a:pt x="10106" y="7212"/>
                    <a:pt x="6350" y="8498"/>
                  </a:cubicBezTo>
                  <a:cubicBezTo>
                    <a:pt x="2593" y="9784"/>
                    <a:pt x="-224" y="11841"/>
                    <a:pt x="715" y="13127"/>
                  </a:cubicBezTo>
                  <a:cubicBezTo>
                    <a:pt x="1654" y="14412"/>
                    <a:pt x="6350" y="14927"/>
                    <a:pt x="10576" y="13898"/>
                  </a:cubicBezTo>
                  <a:cubicBezTo>
                    <a:pt x="14802" y="12869"/>
                    <a:pt x="18559" y="10298"/>
                    <a:pt x="18559" y="8241"/>
                  </a:cubicBezTo>
                  <a:cubicBezTo>
                    <a:pt x="18559" y="6184"/>
                    <a:pt x="14802" y="4641"/>
                    <a:pt x="11515" y="4898"/>
                  </a:cubicBezTo>
                  <a:cubicBezTo>
                    <a:pt x="8228" y="5155"/>
                    <a:pt x="5411" y="7212"/>
                    <a:pt x="2593" y="926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6" name="Line"/>
            <p:cNvSpPr/>
            <p:nvPr/>
          </p:nvSpPr>
          <p:spPr>
            <a:xfrm>
              <a:off x="640623" y="2778956"/>
              <a:ext cx="1651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15" y="14400"/>
                    <a:pt x="11631" y="7200"/>
                    <a:pt x="15231" y="3600"/>
                  </a:cubicBezTo>
                  <a:cubicBezTo>
                    <a:pt x="18831" y="0"/>
                    <a:pt x="2021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7" name="Line"/>
            <p:cNvSpPr/>
            <p:nvPr/>
          </p:nvSpPr>
          <p:spPr>
            <a:xfrm>
              <a:off x="926373" y="2772606"/>
              <a:ext cx="1016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8" name="Line"/>
            <p:cNvSpPr/>
            <p:nvPr/>
          </p:nvSpPr>
          <p:spPr>
            <a:xfrm>
              <a:off x="1104173" y="2772606"/>
              <a:ext cx="444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9" name="Line"/>
            <p:cNvSpPr/>
            <p:nvPr/>
          </p:nvSpPr>
          <p:spPr>
            <a:xfrm>
              <a:off x="0" y="2734406"/>
              <a:ext cx="104565" cy="135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3" h="20697" fill="norm" stroke="1" extrusionOk="0">
                  <a:moveTo>
                    <a:pt x="8749" y="1950"/>
                  </a:moveTo>
                  <a:cubicBezTo>
                    <a:pt x="6631" y="661"/>
                    <a:pt x="4514" y="-629"/>
                    <a:pt x="3031" y="338"/>
                  </a:cubicBezTo>
                  <a:cubicBezTo>
                    <a:pt x="1549" y="1305"/>
                    <a:pt x="702" y="4529"/>
                    <a:pt x="279" y="7914"/>
                  </a:cubicBezTo>
                  <a:cubicBezTo>
                    <a:pt x="-145" y="11299"/>
                    <a:pt x="-145" y="14846"/>
                    <a:pt x="702" y="17264"/>
                  </a:cubicBezTo>
                  <a:cubicBezTo>
                    <a:pt x="1549" y="19681"/>
                    <a:pt x="3243" y="20971"/>
                    <a:pt x="6843" y="20649"/>
                  </a:cubicBezTo>
                  <a:cubicBezTo>
                    <a:pt x="10443" y="20326"/>
                    <a:pt x="15949" y="18392"/>
                    <a:pt x="18702" y="15652"/>
                  </a:cubicBezTo>
                  <a:cubicBezTo>
                    <a:pt x="21455" y="12911"/>
                    <a:pt x="21455" y="9365"/>
                    <a:pt x="19761" y="6464"/>
                  </a:cubicBezTo>
                  <a:cubicBezTo>
                    <a:pt x="18067" y="3562"/>
                    <a:pt x="14679" y="1305"/>
                    <a:pt x="11926" y="661"/>
                  </a:cubicBezTo>
                  <a:cubicBezTo>
                    <a:pt x="9173" y="16"/>
                    <a:pt x="7055" y="983"/>
                    <a:pt x="5361" y="2756"/>
                  </a:cubicBezTo>
                  <a:cubicBezTo>
                    <a:pt x="3667" y="4529"/>
                    <a:pt x="2396" y="7108"/>
                    <a:pt x="1126" y="968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0" name="Line"/>
            <p:cNvSpPr/>
            <p:nvPr/>
          </p:nvSpPr>
          <p:spPr>
            <a:xfrm>
              <a:off x="170723" y="2804356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1" name="Line"/>
            <p:cNvSpPr/>
            <p:nvPr/>
          </p:nvSpPr>
          <p:spPr>
            <a:xfrm>
              <a:off x="215173" y="2642210"/>
              <a:ext cx="215901" cy="163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3" fill="norm" stroke="1" extrusionOk="0">
                  <a:moveTo>
                    <a:pt x="0" y="6181"/>
                  </a:moveTo>
                  <a:cubicBezTo>
                    <a:pt x="635" y="4540"/>
                    <a:pt x="1271" y="2900"/>
                    <a:pt x="2118" y="1806"/>
                  </a:cubicBezTo>
                  <a:cubicBezTo>
                    <a:pt x="2965" y="712"/>
                    <a:pt x="4024" y="165"/>
                    <a:pt x="5082" y="29"/>
                  </a:cubicBezTo>
                  <a:cubicBezTo>
                    <a:pt x="6141" y="-108"/>
                    <a:pt x="7200" y="165"/>
                    <a:pt x="7624" y="2626"/>
                  </a:cubicBezTo>
                  <a:cubicBezTo>
                    <a:pt x="8047" y="5087"/>
                    <a:pt x="7835" y="9735"/>
                    <a:pt x="7412" y="13289"/>
                  </a:cubicBezTo>
                  <a:cubicBezTo>
                    <a:pt x="6988" y="16844"/>
                    <a:pt x="6353" y="19305"/>
                    <a:pt x="6671" y="20398"/>
                  </a:cubicBezTo>
                  <a:cubicBezTo>
                    <a:pt x="6988" y="21492"/>
                    <a:pt x="8259" y="21219"/>
                    <a:pt x="10906" y="19851"/>
                  </a:cubicBezTo>
                  <a:cubicBezTo>
                    <a:pt x="13553" y="18484"/>
                    <a:pt x="17576" y="16024"/>
                    <a:pt x="21600" y="1356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2" name="Line"/>
            <p:cNvSpPr/>
            <p:nvPr/>
          </p:nvSpPr>
          <p:spPr>
            <a:xfrm>
              <a:off x="382005" y="2610863"/>
              <a:ext cx="113980" cy="212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0" h="21475" fill="norm" stroke="1" extrusionOk="0">
                  <a:moveTo>
                    <a:pt x="10098" y="303"/>
                  </a:moveTo>
                  <a:cubicBezTo>
                    <a:pt x="8170" y="89"/>
                    <a:pt x="6241" y="-125"/>
                    <a:pt x="4313" y="89"/>
                  </a:cubicBezTo>
                  <a:cubicBezTo>
                    <a:pt x="2384" y="303"/>
                    <a:pt x="455" y="944"/>
                    <a:pt x="70" y="1693"/>
                  </a:cubicBezTo>
                  <a:cubicBezTo>
                    <a:pt x="-316" y="2441"/>
                    <a:pt x="841" y="3297"/>
                    <a:pt x="4698" y="5222"/>
                  </a:cubicBezTo>
                  <a:cubicBezTo>
                    <a:pt x="8555" y="7146"/>
                    <a:pt x="15113" y="10140"/>
                    <a:pt x="18198" y="13027"/>
                  </a:cubicBezTo>
                  <a:cubicBezTo>
                    <a:pt x="21284" y="15915"/>
                    <a:pt x="20898" y="18695"/>
                    <a:pt x="20513" y="2147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3" name="Line"/>
            <p:cNvSpPr/>
            <p:nvPr/>
          </p:nvSpPr>
          <p:spPr>
            <a:xfrm>
              <a:off x="424723" y="2537656"/>
              <a:ext cx="1651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4" name="Line"/>
            <p:cNvSpPr/>
            <p:nvPr/>
          </p:nvSpPr>
          <p:spPr>
            <a:xfrm>
              <a:off x="1326423" y="2744954"/>
              <a:ext cx="996951" cy="70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78" fill="norm" stroke="1" extrusionOk="0">
                  <a:moveTo>
                    <a:pt x="0" y="17319"/>
                  </a:moveTo>
                  <a:cubicBezTo>
                    <a:pt x="1513" y="16702"/>
                    <a:pt x="3027" y="16085"/>
                    <a:pt x="4609" y="15159"/>
                  </a:cubicBezTo>
                  <a:cubicBezTo>
                    <a:pt x="6191" y="14233"/>
                    <a:pt x="7842" y="12999"/>
                    <a:pt x="9447" y="12382"/>
                  </a:cubicBezTo>
                  <a:cubicBezTo>
                    <a:pt x="11052" y="11765"/>
                    <a:pt x="12611" y="11765"/>
                    <a:pt x="14148" y="12073"/>
                  </a:cubicBezTo>
                  <a:cubicBezTo>
                    <a:pt x="15684" y="12382"/>
                    <a:pt x="17197" y="12999"/>
                    <a:pt x="18092" y="13308"/>
                  </a:cubicBezTo>
                  <a:cubicBezTo>
                    <a:pt x="18986" y="13616"/>
                    <a:pt x="19261" y="13616"/>
                    <a:pt x="19513" y="13616"/>
                  </a:cubicBezTo>
                  <a:cubicBezTo>
                    <a:pt x="19766" y="13616"/>
                    <a:pt x="19995" y="13616"/>
                    <a:pt x="19995" y="13308"/>
                  </a:cubicBezTo>
                  <a:cubicBezTo>
                    <a:pt x="19995" y="12999"/>
                    <a:pt x="19766" y="12382"/>
                    <a:pt x="19766" y="12691"/>
                  </a:cubicBezTo>
                  <a:cubicBezTo>
                    <a:pt x="19766" y="12999"/>
                    <a:pt x="19995" y="14233"/>
                    <a:pt x="20247" y="14233"/>
                  </a:cubicBezTo>
                  <a:cubicBezTo>
                    <a:pt x="20499" y="14233"/>
                    <a:pt x="20775" y="12999"/>
                    <a:pt x="20935" y="10839"/>
                  </a:cubicBezTo>
                  <a:cubicBezTo>
                    <a:pt x="21096" y="8679"/>
                    <a:pt x="21141" y="5593"/>
                    <a:pt x="21050" y="3742"/>
                  </a:cubicBezTo>
                  <a:cubicBezTo>
                    <a:pt x="20958" y="1891"/>
                    <a:pt x="20729" y="1273"/>
                    <a:pt x="20499" y="1273"/>
                  </a:cubicBezTo>
                  <a:cubicBezTo>
                    <a:pt x="20270" y="1273"/>
                    <a:pt x="20041" y="1891"/>
                    <a:pt x="19880" y="3742"/>
                  </a:cubicBezTo>
                  <a:cubicBezTo>
                    <a:pt x="19720" y="5593"/>
                    <a:pt x="19628" y="8679"/>
                    <a:pt x="19697" y="10531"/>
                  </a:cubicBezTo>
                  <a:cubicBezTo>
                    <a:pt x="19766" y="12382"/>
                    <a:pt x="19995" y="12999"/>
                    <a:pt x="20224" y="12382"/>
                  </a:cubicBezTo>
                  <a:cubicBezTo>
                    <a:pt x="20454" y="11765"/>
                    <a:pt x="20683" y="9913"/>
                    <a:pt x="20843" y="7445"/>
                  </a:cubicBezTo>
                  <a:cubicBezTo>
                    <a:pt x="21004" y="4976"/>
                    <a:pt x="21096" y="1891"/>
                    <a:pt x="21027" y="656"/>
                  </a:cubicBezTo>
                  <a:cubicBezTo>
                    <a:pt x="20958" y="-578"/>
                    <a:pt x="20729" y="39"/>
                    <a:pt x="20545" y="1582"/>
                  </a:cubicBezTo>
                  <a:cubicBezTo>
                    <a:pt x="20362" y="3125"/>
                    <a:pt x="20224" y="5593"/>
                    <a:pt x="20110" y="8371"/>
                  </a:cubicBezTo>
                  <a:cubicBezTo>
                    <a:pt x="19995" y="11148"/>
                    <a:pt x="19903" y="14233"/>
                    <a:pt x="19972" y="16085"/>
                  </a:cubicBezTo>
                  <a:cubicBezTo>
                    <a:pt x="20041" y="17936"/>
                    <a:pt x="20270" y="18553"/>
                    <a:pt x="20476" y="17936"/>
                  </a:cubicBezTo>
                  <a:cubicBezTo>
                    <a:pt x="20683" y="17319"/>
                    <a:pt x="20866" y="15468"/>
                    <a:pt x="20843" y="14233"/>
                  </a:cubicBezTo>
                  <a:cubicBezTo>
                    <a:pt x="20820" y="12999"/>
                    <a:pt x="20591" y="12382"/>
                    <a:pt x="20431" y="13616"/>
                  </a:cubicBezTo>
                  <a:cubicBezTo>
                    <a:pt x="20270" y="14851"/>
                    <a:pt x="20178" y="17936"/>
                    <a:pt x="20316" y="19479"/>
                  </a:cubicBezTo>
                  <a:cubicBezTo>
                    <a:pt x="20454" y="21022"/>
                    <a:pt x="20820" y="21022"/>
                    <a:pt x="21073" y="19788"/>
                  </a:cubicBezTo>
                  <a:cubicBezTo>
                    <a:pt x="21325" y="18553"/>
                    <a:pt x="21462" y="16085"/>
                    <a:pt x="21600" y="1361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5" name="Line"/>
            <p:cNvSpPr/>
            <p:nvPr/>
          </p:nvSpPr>
          <p:spPr>
            <a:xfrm>
              <a:off x="2245954" y="2029117"/>
              <a:ext cx="68155" cy="762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6" h="21555" fill="norm" stroke="1" extrusionOk="0">
                  <a:moveTo>
                    <a:pt x="10195" y="21555"/>
                  </a:moveTo>
                  <a:cubicBezTo>
                    <a:pt x="11504" y="19880"/>
                    <a:pt x="12813" y="18204"/>
                    <a:pt x="13795" y="16409"/>
                  </a:cubicBezTo>
                  <a:cubicBezTo>
                    <a:pt x="14777" y="14614"/>
                    <a:pt x="15431" y="12700"/>
                    <a:pt x="16413" y="10875"/>
                  </a:cubicBezTo>
                  <a:cubicBezTo>
                    <a:pt x="17395" y="9050"/>
                    <a:pt x="18704" y="7315"/>
                    <a:pt x="19358" y="5968"/>
                  </a:cubicBezTo>
                  <a:cubicBezTo>
                    <a:pt x="20013" y="4622"/>
                    <a:pt x="20013" y="3665"/>
                    <a:pt x="19686" y="3036"/>
                  </a:cubicBezTo>
                  <a:cubicBezTo>
                    <a:pt x="19358" y="2408"/>
                    <a:pt x="18704" y="2109"/>
                    <a:pt x="17067" y="1870"/>
                  </a:cubicBezTo>
                  <a:cubicBezTo>
                    <a:pt x="15431" y="1630"/>
                    <a:pt x="12813" y="1451"/>
                    <a:pt x="10195" y="1451"/>
                  </a:cubicBezTo>
                  <a:cubicBezTo>
                    <a:pt x="7577" y="1451"/>
                    <a:pt x="4958" y="1630"/>
                    <a:pt x="3322" y="1870"/>
                  </a:cubicBezTo>
                  <a:cubicBezTo>
                    <a:pt x="1686" y="2109"/>
                    <a:pt x="1031" y="2408"/>
                    <a:pt x="2340" y="2588"/>
                  </a:cubicBezTo>
                  <a:cubicBezTo>
                    <a:pt x="3649" y="2767"/>
                    <a:pt x="6922" y="2827"/>
                    <a:pt x="9867" y="2737"/>
                  </a:cubicBezTo>
                  <a:cubicBezTo>
                    <a:pt x="12813" y="2648"/>
                    <a:pt x="15431" y="2408"/>
                    <a:pt x="17395" y="2139"/>
                  </a:cubicBezTo>
                  <a:cubicBezTo>
                    <a:pt x="19358" y="1870"/>
                    <a:pt x="20667" y="1571"/>
                    <a:pt x="20995" y="1241"/>
                  </a:cubicBezTo>
                  <a:cubicBezTo>
                    <a:pt x="21322" y="912"/>
                    <a:pt x="20667" y="553"/>
                    <a:pt x="18704" y="314"/>
                  </a:cubicBezTo>
                  <a:cubicBezTo>
                    <a:pt x="16740" y="75"/>
                    <a:pt x="13467" y="-45"/>
                    <a:pt x="10849" y="15"/>
                  </a:cubicBezTo>
                  <a:cubicBezTo>
                    <a:pt x="8231" y="75"/>
                    <a:pt x="6267" y="314"/>
                    <a:pt x="5286" y="583"/>
                  </a:cubicBezTo>
                  <a:cubicBezTo>
                    <a:pt x="4304" y="853"/>
                    <a:pt x="4304" y="1152"/>
                    <a:pt x="5940" y="1361"/>
                  </a:cubicBezTo>
                  <a:cubicBezTo>
                    <a:pt x="7577" y="1571"/>
                    <a:pt x="10849" y="1690"/>
                    <a:pt x="13467" y="1630"/>
                  </a:cubicBezTo>
                  <a:cubicBezTo>
                    <a:pt x="16086" y="1571"/>
                    <a:pt x="18049" y="1331"/>
                    <a:pt x="17722" y="1122"/>
                  </a:cubicBezTo>
                  <a:cubicBezTo>
                    <a:pt x="17395" y="912"/>
                    <a:pt x="14777" y="733"/>
                    <a:pt x="11831" y="673"/>
                  </a:cubicBezTo>
                  <a:cubicBezTo>
                    <a:pt x="8886" y="613"/>
                    <a:pt x="5613" y="673"/>
                    <a:pt x="3322" y="853"/>
                  </a:cubicBezTo>
                  <a:cubicBezTo>
                    <a:pt x="1031" y="1032"/>
                    <a:pt x="-278" y="1331"/>
                    <a:pt x="49" y="1630"/>
                  </a:cubicBezTo>
                  <a:cubicBezTo>
                    <a:pt x="377" y="1930"/>
                    <a:pt x="2340" y="2229"/>
                    <a:pt x="4958" y="2378"/>
                  </a:cubicBezTo>
                  <a:cubicBezTo>
                    <a:pt x="7577" y="2528"/>
                    <a:pt x="10849" y="2528"/>
                    <a:pt x="13795" y="2438"/>
                  </a:cubicBezTo>
                  <a:cubicBezTo>
                    <a:pt x="16740" y="2348"/>
                    <a:pt x="19358" y="2169"/>
                    <a:pt x="20340" y="1900"/>
                  </a:cubicBezTo>
                  <a:cubicBezTo>
                    <a:pt x="21322" y="1630"/>
                    <a:pt x="20667" y="1271"/>
                    <a:pt x="19031" y="1002"/>
                  </a:cubicBezTo>
                  <a:cubicBezTo>
                    <a:pt x="17395" y="733"/>
                    <a:pt x="14777" y="553"/>
                    <a:pt x="14449" y="583"/>
                  </a:cubicBezTo>
                  <a:cubicBezTo>
                    <a:pt x="14122" y="613"/>
                    <a:pt x="16086" y="853"/>
                    <a:pt x="18049" y="109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6" name="Line"/>
            <p:cNvSpPr/>
            <p:nvPr/>
          </p:nvSpPr>
          <p:spPr>
            <a:xfrm>
              <a:off x="856523" y="2023306"/>
              <a:ext cx="1905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7" name="Line"/>
            <p:cNvSpPr/>
            <p:nvPr/>
          </p:nvSpPr>
          <p:spPr>
            <a:xfrm>
              <a:off x="1288323" y="2048706"/>
              <a:ext cx="1905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8" name="Line"/>
            <p:cNvSpPr/>
            <p:nvPr/>
          </p:nvSpPr>
          <p:spPr>
            <a:xfrm>
              <a:off x="1739173" y="2074106"/>
              <a:ext cx="133351" cy="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9" name="Line"/>
            <p:cNvSpPr/>
            <p:nvPr/>
          </p:nvSpPr>
          <p:spPr>
            <a:xfrm>
              <a:off x="2101123" y="2048706"/>
              <a:ext cx="635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0" name="Line"/>
            <p:cNvSpPr/>
            <p:nvPr/>
          </p:nvSpPr>
          <p:spPr>
            <a:xfrm>
              <a:off x="51889" y="1882476"/>
              <a:ext cx="99785" cy="17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0877" fill="norm" stroke="1" extrusionOk="0">
                  <a:moveTo>
                    <a:pt x="21214" y="3186"/>
                  </a:moveTo>
                  <a:cubicBezTo>
                    <a:pt x="18514" y="1661"/>
                    <a:pt x="15814" y="136"/>
                    <a:pt x="13339" y="9"/>
                  </a:cubicBezTo>
                  <a:cubicBezTo>
                    <a:pt x="10864" y="-118"/>
                    <a:pt x="8614" y="1153"/>
                    <a:pt x="6364" y="4075"/>
                  </a:cubicBezTo>
                  <a:cubicBezTo>
                    <a:pt x="4114" y="6997"/>
                    <a:pt x="1864" y="11571"/>
                    <a:pt x="739" y="14494"/>
                  </a:cubicBezTo>
                  <a:cubicBezTo>
                    <a:pt x="-386" y="17416"/>
                    <a:pt x="-386" y="18687"/>
                    <a:pt x="1864" y="19703"/>
                  </a:cubicBezTo>
                  <a:cubicBezTo>
                    <a:pt x="4114" y="20720"/>
                    <a:pt x="8614" y="21482"/>
                    <a:pt x="12214" y="20211"/>
                  </a:cubicBezTo>
                  <a:cubicBezTo>
                    <a:pt x="15814" y="18941"/>
                    <a:pt x="18514" y="15637"/>
                    <a:pt x="19864" y="13223"/>
                  </a:cubicBezTo>
                  <a:cubicBezTo>
                    <a:pt x="21214" y="10809"/>
                    <a:pt x="21214" y="9284"/>
                    <a:pt x="20539" y="8014"/>
                  </a:cubicBezTo>
                  <a:cubicBezTo>
                    <a:pt x="19864" y="6743"/>
                    <a:pt x="18514" y="5727"/>
                    <a:pt x="16714" y="5600"/>
                  </a:cubicBezTo>
                  <a:cubicBezTo>
                    <a:pt x="14914" y="5473"/>
                    <a:pt x="12664" y="6235"/>
                    <a:pt x="10414" y="69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1" name="Line"/>
            <p:cNvSpPr/>
            <p:nvPr/>
          </p:nvSpPr>
          <p:spPr>
            <a:xfrm>
              <a:off x="253273" y="1953456"/>
              <a:ext cx="1" cy="3175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2" name="Line"/>
            <p:cNvSpPr/>
            <p:nvPr/>
          </p:nvSpPr>
          <p:spPr>
            <a:xfrm>
              <a:off x="329473" y="1796379"/>
              <a:ext cx="105835" cy="245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4285"/>
                  </a:moveTo>
                  <a:cubicBezTo>
                    <a:pt x="864" y="3362"/>
                    <a:pt x="1728" y="2439"/>
                    <a:pt x="3888" y="1700"/>
                  </a:cubicBezTo>
                  <a:cubicBezTo>
                    <a:pt x="6048" y="962"/>
                    <a:pt x="9504" y="408"/>
                    <a:pt x="12528" y="131"/>
                  </a:cubicBezTo>
                  <a:cubicBezTo>
                    <a:pt x="15552" y="-146"/>
                    <a:pt x="18144" y="-146"/>
                    <a:pt x="19656" y="1792"/>
                  </a:cubicBezTo>
                  <a:cubicBezTo>
                    <a:pt x="21168" y="3731"/>
                    <a:pt x="21600" y="7608"/>
                    <a:pt x="21600" y="11208"/>
                  </a:cubicBezTo>
                  <a:cubicBezTo>
                    <a:pt x="21600" y="14808"/>
                    <a:pt x="21168" y="18131"/>
                    <a:pt x="20736" y="2145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3" name="Line"/>
            <p:cNvSpPr/>
            <p:nvPr/>
          </p:nvSpPr>
          <p:spPr>
            <a:xfrm>
              <a:off x="386573" y="1896306"/>
              <a:ext cx="1080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4" h="21600" fill="norm" stroke="1" extrusionOk="0">
                  <a:moveTo>
                    <a:pt x="1256" y="21600"/>
                  </a:moveTo>
                  <a:cubicBezTo>
                    <a:pt x="425" y="18600"/>
                    <a:pt x="-406" y="15600"/>
                    <a:pt x="217" y="13500"/>
                  </a:cubicBezTo>
                  <a:cubicBezTo>
                    <a:pt x="840" y="11400"/>
                    <a:pt x="2917" y="10200"/>
                    <a:pt x="6656" y="8100"/>
                  </a:cubicBezTo>
                  <a:cubicBezTo>
                    <a:pt x="10394" y="6000"/>
                    <a:pt x="15794" y="3000"/>
                    <a:pt x="21194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4" name="Line"/>
            <p:cNvSpPr/>
            <p:nvPr/>
          </p:nvSpPr>
          <p:spPr>
            <a:xfrm>
              <a:off x="528049" y="1800493"/>
              <a:ext cx="101414" cy="235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8" h="21458" fill="norm" stroke="1" extrusionOk="0">
                  <a:moveTo>
                    <a:pt x="17792" y="629"/>
                  </a:moveTo>
                  <a:cubicBezTo>
                    <a:pt x="13472" y="244"/>
                    <a:pt x="9152" y="-142"/>
                    <a:pt x="5912" y="51"/>
                  </a:cubicBezTo>
                  <a:cubicBezTo>
                    <a:pt x="2672" y="244"/>
                    <a:pt x="512" y="1015"/>
                    <a:pt x="80" y="2269"/>
                  </a:cubicBezTo>
                  <a:cubicBezTo>
                    <a:pt x="-352" y="3522"/>
                    <a:pt x="944" y="5258"/>
                    <a:pt x="4616" y="7476"/>
                  </a:cubicBezTo>
                  <a:cubicBezTo>
                    <a:pt x="8288" y="9694"/>
                    <a:pt x="14336" y="12394"/>
                    <a:pt x="17576" y="14419"/>
                  </a:cubicBezTo>
                  <a:cubicBezTo>
                    <a:pt x="20816" y="16444"/>
                    <a:pt x="21248" y="17794"/>
                    <a:pt x="20168" y="18854"/>
                  </a:cubicBezTo>
                  <a:cubicBezTo>
                    <a:pt x="19088" y="19915"/>
                    <a:pt x="16496" y="20687"/>
                    <a:pt x="13904" y="2145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5" name="Line"/>
            <p:cNvSpPr/>
            <p:nvPr/>
          </p:nvSpPr>
          <p:spPr>
            <a:xfrm>
              <a:off x="558073" y="1775656"/>
              <a:ext cx="133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6" name="Line"/>
            <p:cNvSpPr/>
            <p:nvPr/>
          </p:nvSpPr>
          <p:spPr>
            <a:xfrm>
              <a:off x="2304323" y="2055420"/>
              <a:ext cx="1708159" cy="126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3" h="21189" fill="norm" stroke="1" extrusionOk="0">
                  <a:moveTo>
                    <a:pt x="0" y="2064"/>
                  </a:moveTo>
                  <a:cubicBezTo>
                    <a:pt x="882" y="1355"/>
                    <a:pt x="1764" y="647"/>
                    <a:pt x="2780" y="293"/>
                  </a:cubicBezTo>
                  <a:cubicBezTo>
                    <a:pt x="3796" y="-61"/>
                    <a:pt x="4946" y="-61"/>
                    <a:pt x="6028" y="116"/>
                  </a:cubicBezTo>
                  <a:cubicBezTo>
                    <a:pt x="7111" y="293"/>
                    <a:pt x="8127" y="647"/>
                    <a:pt x="9076" y="1178"/>
                  </a:cubicBezTo>
                  <a:cubicBezTo>
                    <a:pt x="10025" y="1709"/>
                    <a:pt x="10907" y="2418"/>
                    <a:pt x="11789" y="3126"/>
                  </a:cubicBezTo>
                  <a:cubicBezTo>
                    <a:pt x="12671" y="3834"/>
                    <a:pt x="13553" y="4542"/>
                    <a:pt x="14382" y="5250"/>
                  </a:cubicBezTo>
                  <a:cubicBezTo>
                    <a:pt x="15211" y="5959"/>
                    <a:pt x="15986" y="6667"/>
                    <a:pt x="16708" y="7552"/>
                  </a:cubicBezTo>
                  <a:cubicBezTo>
                    <a:pt x="17430" y="8437"/>
                    <a:pt x="18098" y="9500"/>
                    <a:pt x="18633" y="10562"/>
                  </a:cubicBezTo>
                  <a:cubicBezTo>
                    <a:pt x="19167" y="11624"/>
                    <a:pt x="19568" y="12687"/>
                    <a:pt x="19902" y="13041"/>
                  </a:cubicBezTo>
                  <a:cubicBezTo>
                    <a:pt x="20237" y="13395"/>
                    <a:pt x="20504" y="13041"/>
                    <a:pt x="20758" y="12687"/>
                  </a:cubicBezTo>
                  <a:cubicBezTo>
                    <a:pt x="21012" y="12332"/>
                    <a:pt x="21252" y="11978"/>
                    <a:pt x="21293" y="11624"/>
                  </a:cubicBezTo>
                  <a:cubicBezTo>
                    <a:pt x="21333" y="11270"/>
                    <a:pt x="21172" y="10916"/>
                    <a:pt x="21039" y="11447"/>
                  </a:cubicBezTo>
                  <a:cubicBezTo>
                    <a:pt x="20905" y="11978"/>
                    <a:pt x="20798" y="13395"/>
                    <a:pt x="20745" y="14988"/>
                  </a:cubicBezTo>
                  <a:cubicBezTo>
                    <a:pt x="20691" y="16582"/>
                    <a:pt x="20691" y="18352"/>
                    <a:pt x="20758" y="19237"/>
                  </a:cubicBezTo>
                  <a:cubicBezTo>
                    <a:pt x="20825" y="20123"/>
                    <a:pt x="20958" y="20123"/>
                    <a:pt x="21092" y="19946"/>
                  </a:cubicBezTo>
                  <a:cubicBezTo>
                    <a:pt x="21226" y="19769"/>
                    <a:pt x="21359" y="19414"/>
                    <a:pt x="21453" y="18352"/>
                  </a:cubicBezTo>
                  <a:cubicBezTo>
                    <a:pt x="21547" y="17290"/>
                    <a:pt x="21600" y="15519"/>
                    <a:pt x="21560" y="14457"/>
                  </a:cubicBezTo>
                  <a:cubicBezTo>
                    <a:pt x="21520" y="13395"/>
                    <a:pt x="21386" y="13041"/>
                    <a:pt x="21266" y="13395"/>
                  </a:cubicBezTo>
                  <a:cubicBezTo>
                    <a:pt x="21146" y="13749"/>
                    <a:pt x="21039" y="14811"/>
                    <a:pt x="20945" y="16050"/>
                  </a:cubicBezTo>
                  <a:cubicBezTo>
                    <a:pt x="20851" y="17290"/>
                    <a:pt x="20771" y="18706"/>
                    <a:pt x="20798" y="19769"/>
                  </a:cubicBezTo>
                  <a:cubicBezTo>
                    <a:pt x="20825" y="20831"/>
                    <a:pt x="20958" y="21539"/>
                    <a:pt x="21052" y="21008"/>
                  </a:cubicBezTo>
                  <a:cubicBezTo>
                    <a:pt x="21146" y="20477"/>
                    <a:pt x="21199" y="18706"/>
                    <a:pt x="21159" y="18175"/>
                  </a:cubicBezTo>
                  <a:cubicBezTo>
                    <a:pt x="21119" y="17644"/>
                    <a:pt x="20985" y="18352"/>
                    <a:pt x="21012" y="19237"/>
                  </a:cubicBezTo>
                  <a:cubicBezTo>
                    <a:pt x="21039" y="20123"/>
                    <a:pt x="21226" y="21185"/>
                    <a:pt x="21346" y="20831"/>
                  </a:cubicBezTo>
                  <a:cubicBezTo>
                    <a:pt x="21466" y="20477"/>
                    <a:pt x="21520" y="18706"/>
                    <a:pt x="21493" y="17290"/>
                  </a:cubicBezTo>
                  <a:cubicBezTo>
                    <a:pt x="21466" y="15873"/>
                    <a:pt x="21359" y="14811"/>
                    <a:pt x="21252" y="1374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7" name="Line"/>
            <p:cNvSpPr/>
            <p:nvPr/>
          </p:nvSpPr>
          <p:spPr>
            <a:xfrm>
              <a:off x="4018823" y="1604206"/>
              <a:ext cx="19051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2546"/>
                    <a:pt x="9600" y="5093"/>
                    <a:pt x="12000" y="7815"/>
                  </a:cubicBezTo>
                  <a:cubicBezTo>
                    <a:pt x="14400" y="10537"/>
                    <a:pt x="14400" y="13434"/>
                    <a:pt x="15600" y="15761"/>
                  </a:cubicBezTo>
                  <a:cubicBezTo>
                    <a:pt x="16800" y="18088"/>
                    <a:pt x="19200" y="1984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8" name="Line"/>
            <p:cNvSpPr/>
            <p:nvPr/>
          </p:nvSpPr>
          <p:spPr>
            <a:xfrm>
              <a:off x="3998647" y="1502970"/>
              <a:ext cx="1735808" cy="113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531" fill="norm" stroke="1" extrusionOk="0">
                  <a:moveTo>
                    <a:pt x="171" y="21531"/>
                  </a:moveTo>
                  <a:cubicBezTo>
                    <a:pt x="66" y="20331"/>
                    <a:pt x="-39" y="19131"/>
                    <a:pt x="14" y="18531"/>
                  </a:cubicBezTo>
                  <a:cubicBezTo>
                    <a:pt x="66" y="17931"/>
                    <a:pt x="276" y="17931"/>
                    <a:pt x="736" y="17131"/>
                  </a:cubicBezTo>
                  <a:cubicBezTo>
                    <a:pt x="1196" y="16331"/>
                    <a:pt x="1906" y="14731"/>
                    <a:pt x="2799" y="13731"/>
                  </a:cubicBezTo>
                  <a:cubicBezTo>
                    <a:pt x="3692" y="12731"/>
                    <a:pt x="4770" y="12331"/>
                    <a:pt x="5742" y="11931"/>
                  </a:cubicBezTo>
                  <a:cubicBezTo>
                    <a:pt x="6714" y="11531"/>
                    <a:pt x="7581" y="11131"/>
                    <a:pt x="8488" y="10331"/>
                  </a:cubicBezTo>
                  <a:cubicBezTo>
                    <a:pt x="9395" y="9531"/>
                    <a:pt x="10341" y="8331"/>
                    <a:pt x="11313" y="7331"/>
                  </a:cubicBezTo>
                  <a:cubicBezTo>
                    <a:pt x="12285" y="6331"/>
                    <a:pt x="13284" y="5531"/>
                    <a:pt x="14282" y="4731"/>
                  </a:cubicBezTo>
                  <a:cubicBezTo>
                    <a:pt x="15281" y="3931"/>
                    <a:pt x="16279" y="3131"/>
                    <a:pt x="17291" y="2331"/>
                  </a:cubicBezTo>
                  <a:cubicBezTo>
                    <a:pt x="18303" y="1531"/>
                    <a:pt x="19327" y="731"/>
                    <a:pt x="19997" y="331"/>
                  </a:cubicBezTo>
                  <a:cubicBezTo>
                    <a:pt x="20668" y="-69"/>
                    <a:pt x="20983" y="-69"/>
                    <a:pt x="21206" y="131"/>
                  </a:cubicBezTo>
                  <a:cubicBezTo>
                    <a:pt x="21430" y="331"/>
                    <a:pt x="21561" y="731"/>
                    <a:pt x="21548" y="1731"/>
                  </a:cubicBezTo>
                  <a:cubicBezTo>
                    <a:pt x="21535" y="2731"/>
                    <a:pt x="21377" y="4331"/>
                    <a:pt x="21219" y="593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9" name="Line"/>
            <p:cNvSpPr/>
            <p:nvPr/>
          </p:nvSpPr>
          <p:spPr>
            <a:xfrm>
              <a:off x="5900540" y="1331156"/>
              <a:ext cx="4234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971"/>
                    <a:pt x="0" y="9943"/>
                    <a:pt x="0" y="13543"/>
                  </a:cubicBezTo>
                  <a:cubicBezTo>
                    <a:pt x="0" y="17143"/>
                    <a:pt x="10800" y="193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0" name="Line"/>
            <p:cNvSpPr/>
            <p:nvPr/>
          </p:nvSpPr>
          <p:spPr>
            <a:xfrm>
              <a:off x="2691673" y="3109680"/>
              <a:ext cx="38101" cy="196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3" fill="norm" stroke="1" extrusionOk="0">
                  <a:moveTo>
                    <a:pt x="0" y="4079"/>
                  </a:moveTo>
                  <a:cubicBezTo>
                    <a:pt x="3600" y="2241"/>
                    <a:pt x="7200" y="402"/>
                    <a:pt x="9000" y="58"/>
                  </a:cubicBezTo>
                  <a:cubicBezTo>
                    <a:pt x="10800" y="-287"/>
                    <a:pt x="10800" y="862"/>
                    <a:pt x="12600" y="4653"/>
                  </a:cubicBezTo>
                  <a:cubicBezTo>
                    <a:pt x="14400" y="8445"/>
                    <a:pt x="18000" y="14879"/>
                    <a:pt x="21600" y="2131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1" name="Line"/>
            <p:cNvSpPr/>
            <p:nvPr/>
          </p:nvSpPr>
          <p:spPr>
            <a:xfrm>
              <a:off x="2730781" y="3350456"/>
              <a:ext cx="56165" cy="102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9" h="20916" fill="norm" stroke="1" extrusionOk="0">
                  <a:moveTo>
                    <a:pt x="18147" y="0"/>
                  </a:moveTo>
                  <a:cubicBezTo>
                    <a:pt x="14290" y="864"/>
                    <a:pt x="10433" y="1728"/>
                    <a:pt x="7347" y="3456"/>
                  </a:cubicBezTo>
                  <a:cubicBezTo>
                    <a:pt x="4262" y="5184"/>
                    <a:pt x="1947" y="7776"/>
                    <a:pt x="790" y="10800"/>
                  </a:cubicBezTo>
                  <a:cubicBezTo>
                    <a:pt x="-367" y="13824"/>
                    <a:pt x="-367" y="17280"/>
                    <a:pt x="1562" y="19224"/>
                  </a:cubicBezTo>
                  <a:cubicBezTo>
                    <a:pt x="3490" y="21168"/>
                    <a:pt x="7347" y="21600"/>
                    <a:pt x="11204" y="19656"/>
                  </a:cubicBezTo>
                  <a:cubicBezTo>
                    <a:pt x="15062" y="17712"/>
                    <a:pt x="18919" y="13392"/>
                    <a:pt x="20076" y="10152"/>
                  </a:cubicBezTo>
                  <a:cubicBezTo>
                    <a:pt x="21233" y="6912"/>
                    <a:pt x="19690" y="4752"/>
                    <a:pt x="17376" y="4320"/>
                  </a:cubicBezTo>
                  <a:cubicBezTo>
                    <a:pt x="15062" y="3888"/>
                    <a:pt x="11976" y="5184"/>
                    <a:pt x="8890" y="648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2" name="Line"/>
            <p:cNvSpPr/>
            <p:nvPr/>
          </p:nvSpPr>
          <p:spPr>
            <a:xfrm>
              <a:off x="2856773" y="3375856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3" name="Line"/>
            <p:cNvSpPr/>
            <p:nvPr/>
          </p:nvSpPr>
          <p:spPr>
            <a:xfrm>
              <a:off x="2921172" y="3306006"/>
              <a:ext cx="88002" cy="141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303" fill="norm" stroke="1" extrusionOk="0">
                  <a:moveTo>
                    <a:pt x="2868" y="0"/>
                  </a:moveTo>
                  <a:cubicBezTo>
                    <a:pt x="2868" y="3176"/>
                    <a:pt x="2868" y="6353"/>
                    <a:pt x="2353" y="9212"/>
                  </a:cubicBezTo>
                  <a:cubicBezTo>
                    <a:pt x="1839" y="12071"/>
                    <a:pt x="811" y="14612"/>
                    <a:pt x="296" y="16676"/>
                  </a:cubicBezTo>
                  <a:cubicBezTo>
                    <a:pt x="-218" y="18741"/>
                    <a:pt x="-218" y="20329"/>
                    <a:pt x="1582" y="20965"/>
                  </a:cubicBezTo>
                  <a:cubicBezTo>
                    <a:pt x="3382" y="21600"/>
                    <a:pt x="6982" y="21282"/>
                    <a:pt x="10582" y="20488"/>
                  </a:cubicBezTo>
                  <a:cubicBezTo>
                    <a:pt x="14182" y="19694"/>
                    <a:pt x="17782" y="18424"/>
                    <a:pt x="21382" y="1715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4" name="Line"/>
            <p:cNvSpPr/>
            <p:nvPr/>
          </p:nvSpPr>
          <p:spPr>
            <a:xfrm>
              <a:off x="3021873" y="3388556"/>
              <a:ext cx="127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5" name="Line"/>
            <p:cNvSpPr/>
            <p:nvPr/>
          </p:nvSpPr>
          <p:spPr>
            <a:xfrm>
              <a:off x="4101373" y="562806"/>
              <a:ext cx="4826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89" y="19543"/>
                    <a:pt x="7579" y="17486"/>
                    <a:pt x="11179" y="13886"/>
                  </a:cubicBezTo>
                  <a:cubicBezTo>
                    <a:pt x="14779" y="10286"/>
                    <a:pt x="18189" y="51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6" name="Line"/>
            <p:cNvSpPr/>
            <p:nvPr/>
          </p:nvSpPr>
          <p:spPr>
            <a:xfrm>
              <a:off x="4977673" y="575506"/>
              <a:ext cx="514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44" y="16800"/>
                    <a:pt x="4089" y="12000"/>
                    <a:pt x="6622" y="8400"/>
                  </a:cubicBezTo>
                  <a:cubicBezTo>
                    <a:pt x="9156" y="4800"/>
                    <a:pt x="12178" y="2400"/>
                    <a:pt x="14756" y="1200"/>
                  </a:cubicBezTo>
                  <a:cubicBezTo>
                    <a:pt x="17333" y="0"/>
                    <a:pt x="1946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7" name="Line"/>
            <p:cNvSpPr/>
            <p:nvPr/>
          </p:nvSpPr>
          <p:spPr>
            <a:xfrm>
              <a:off x="3650523" y="3115506"/>
              <a:ext cx="635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8" name="Line"/>
            <p:cNvSpPr/>
            <p:nvPr/>
          </p:nvSpPr>
          <p:spPr>
            <a:xfrm>
              <a:off x="3492415" y="3480319"/>
              <a:ext cx="50704" cy="128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7" h="20857" fill="norm" stroke="1" extrusionOk="0">
                  <a:moveTo>
                    <a:pt x="17882" y="1593"/>
                  </a:moveTo>
                  <a:cubicBezTo>
                    <a:pt x="14426" y="565"/>
                    <a:pt x="10970" y="-464"/>
                    <a:pt x="7946" y="222"/>
                  </a:cubicBezTo>
                  <a:cubicBezTo>
                    <a:pt x="4922" y="907"/>
                    <a:pt x="2330" y="3307"/>
                    <a:pt x="1034" y="6393"/>
                  </a:cubicBezTo>
                  <a:cubicBezTo>
                    <a:pt x="-262" y="9479"/>
                    <a:pt x="-262" y="13250"/>
                    <a:pt x="602" y="15993"/>
                  </a:cubicBezTo>
                  <a:cubicBezTo>
                    <a:pt x="1466" y="18736"/>
                    <a:pt x="3194" y="20450"/>
                    <a:pt x="6218" y="20793"/>
                  </a:cubicBezTo>
                  <a:cubicBezTo>
                    <a:pt x="9242" y="21136"/>
                    <a:pt x="13562" y="20107"/>
                    <a:pt x="16586" y="17193"/>
                  </a:cubicBezTo>
                  <a:cubicBezTo>
                    <a:pt x="19610" y="14279"/>
                    <a:pt x="21338" y="9479"/>
                    <a:pt x="20474" y="6565"/>
                  </a:cubicBezTo>
                  <a:cubicBezTo>
                    <a:pt x="19610" y="3650"/>
                    <a:pt x="16154" y="2622"/>
                    <a:pt x="12698" y="159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9" name="Line"/>
            <p:cNvSpPr/>
            <p:nvPr/>
          </p:nvSpPr>
          <p:spPr>
            <a:xfrm>
              <a:off x="3618773" y="3521906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0" name="Line"/>
            <p:cNvSpPr/>
            <p:nvPr/>
          </p:nvSpPr>
          <p:spPr>
            <a:xfrm>
              <a:off x="3707673" y="3401256"/>
              <a:ext cx="62589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1600" fill="norm" stroke="1" extrusionOk="0">
                  <a:moveTo>
                    <a:pt x="0" y="4582"/>
                  </a:moveTo>
                  <a:cubicBezTo>
                    <a:pt x="0" y="3491"/>
                    <a:pt x="0" y="2400"/>
                    <a:pt x="2160" y="1527"/>
                  </a:cubicBezTo>
                  <a:cubicBezTo>
                    <a:pt x="4320" y="655"/>
                    <a:pt x="8640" y="0"/>
                    <a:pt x="12240" y="0"/>
                  </a:cubicBezTo>
                  <a:cubicBezTo>
                    <a:pt x="15840" y="0"/>
                    <a:pt x="18720" y="655"/>
                    <a:pt x="20160" y="2073"/>
                  </a:cubicBezTo>
                  <a:cubicBezTo>
                    <a:pt x="21600" y="3491"/>
                    <a:pt x="21600" y="5673"/>
                    <a:pt x="20520" y="9055"/>
                  </a:cubicBezTo>
                  <a:cubicBezTo>
                    <a:pt x="19440" y="12436"/>
                    <a:pt x="17280" y="17018"/>
                    <a:pt x="1512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1" name="Line"/>
            <p:cNvSpPr/>
            <p:nvPr/>
          </p:nvSpPr>
          <p:spPr>
            <a:xfrm>
              <a:off x="3688623" y="3509206"/>
              <a:ext cx="1206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2" name="Line"/>
            <p:cNvSpPr/>
            <p:nvPr/>
          </p:nvSpPr>
          <p:spPr>
            <a:xfrm>
              <a:off x="824773" y="3134012"/>
              <a:ext cx="1916758" cy="159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389" fill="norm" stroke="1" extrusionOk="0">
                  <a:moveTo>
                    <a:pt x="0" y="21389"/>
                  </a:moveTo>
                  <a:cubicBezTo>
                    <a:pt x="72" y="20252"/>
                    <a:pt x="143" y="19115"/>
                    <a:pt x="417" y="18263"/>
                  </a:cubicBezTo>
                  <a:cubicBezTo>
                    <a:pt x="691" y="17410"/>
                    <a:pt x="1168" y="16842"/>
                    <a:pt x="1883" y="16557"/>
                  </a:cubicBezTo>
                  <a:cubicBezTo>
                    <a:pt x="2599" y="16273"/>
                    <a:pt x="3552" y="16273"/>
                    <a:pt x="4363" y="15989"/>
                  </a:cubicBezTo>
                  <a:cubicBezTo>
                    <a:pt x="5174" y="15705"/>
                    <a:pt x="5841" y="15136"/>
                    <a:pt x="6580" y="14284"/>
                  </a:cubicBezTo>
                  <a:cubicBezTo>
                    <a:pt x="7319" y="13431"/>
                    <a:pt x="8130" y="12294"/>
                    <a:pt x="8893" y="11300"/>
                  </a:cubicBezTo>
                  <a:cubicBezTo>
                    <a:pt x="9656" y="10305"/>
                    <a:pt x="10371" y="9452"/>
                    <a:pt x="11026" y="8600"/>
                  </a:cubicBezTo>
                  <a:cubicBezTo>
                    <a:pt x="11682" y="7747"/>
                    <a:pt x="12278" y="6894"/>
                    <a:pt x="12874" y="6184"/>
                  </a:cubicBezTo>
                  <a:cubicBezTo>
                    <a:pt x="13470" y="5473"/>
                    <a:pt x="14066" y="4905"/>
                    <a:pt x="14650" y="4336"/>
                  </a:cubicBezTo>
                  <a:cubicBezTo>
                    <a:pt x="15234" y="3768"/>
                    <a:pt x="15807" y="3200"/>
                    <a:pt x="16403" y="2773"/>
                  </a:cubicBezTo>
                  <a:cubicBezTo>
                    <a:pt x="16999" y="2347"/>
                    <a:pt x="17619" y="2063"/>
                    <a:pt x="18346" y="1921"/>
                  </a:cubicBezTo>
                  <a:cubicBezTo>
                    <a:pt x="19073" y="1778"/>
                    <a:pt x="19907" y="1778"/>
                    <a:pt x="20384" y="1778"/>
                  </a:cubicBezTo>
                  <a:cubicBezTo>
                    <a:pt x="20861" y="1778"/>
                    <a:pt x="20980" y="1778"/>
                    <a:pt x="21099" y="1921"/>
                  </a:cubicBezTo>
                  <a:cubicBezTo>
                    <a:pt x="21219" y="2063"/>
                    <a:pt x="21338" y="2347"/>
                    <a:pt x="21362" y="1921"/>
                  </a:cubicBezTo>
                  <a:cubicBezTo>
                    <a:pt x="21385" y="1494"/>
                    <a:pt x="21314" y="357"/>
                    <a:pt x="21219" y="73"/>
                  </a:cubicBezTo>
                  <a:cubicBezTo>
                    <a:pt x="21123" y="-211"/>
                    <a:pt x="21004" y="357"/>
                    <a:pt x="20944" y="1352"/>
                  </a:cubicBezTo>
                  <a:cubicBezTo>
                    <a:pt x="20885" y="2347"/>
                    <a:pt x="20885" y="3768"/>
                    <a:pt x="20921" y="5189"/>
                  </a:cubicBezTo>
                  <a:cubicBezTo>
                    <a:pt x="20956" y="6610"/>
                    <a:pt x="21028" y="8031"/>
                    <a:pt x="21123" y="8742"/>
                  </a:cubicBezTo>
                  <a:cubicBezTo>
                    <a:pt x="21219" y="9452"/>
                    <a:pt x="21338" y="9452"/>
                    <a:pt x="21433" y="8884"/>
                  </a:cubicBezTo>
                  <a:cubicBezTo>
                    <a:pt x="21528" y="8315"/>
                    <a:pt x="21600" y="7178"/>
                    <a:pt x="21588" y="6184"/>
                  </a:cubicBezTo>
                  <a:cubicBezTo>
                    <a:pt x="21576" y="5189"/>
                    <a:pt x="21481" y="4336"/>
                    <a:pt x="21350" y="4478"/>
                  </a:cubicBezTo>
                  <a:cubicBezTo>
                    <a:pt x="21219" y="4621"/>
                    <a:pt x="21052" y="5757"/>
                    <a:pt x="21040" y="6184"/>
                  </a:cubicBezTo>
                  <a:cubicBezTo>
                    <a:pt x="21028" y="6610"/>
                    <a:pt x="21171" y="6326"/>
                    <a:pt x="21314" y="604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3" name="Line"/>
            <p:cNvSpPr/>
            <p:nvPr/>
          </p:nvSpPr>
          <p:spPr>
            <a:xfrm>
              <a:off x="2609850" y="2242292"/>
              <a:ext cx="94797" cy="9733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0" h="21547" fill="norm" stroke="1" extrusionOk="0">
                  <a:moveTo>
                    <a:pt x="13926" y="20876"/>
                  </a:moveTo>
                  <a:cubicBezTo>
                    <a:pt x="13926" y="21110"/>
                    <a:pt x="13926" y="21345"/>
                    <a:pt x="15100" y="21462"/>
                  </a:cubicBezTo>
                  <a:cubicBezTo>
                    <a:pt x="16274" y="21579"/>
                    <a:pt x="18622" y="21579"/>
                    <a:pt x="19796" y="21438"/>
                  </a:cubicBezTo>
                  <a:cubicBezTo>
                    <a:pt x="20969" y="21298"/>
                    <a:pt x="20969" y="21017"/>
                    <a:pt x="20500" y="20267"/>
                  </a:cubicBezTo>
                  <a:cubicBezTo>
                    <a:pt x="20030" y="19517"/>
                    <a:pt x="19091" y="18299"/>
                    <a:pt x="18152" y="17128"/>
                  </a:cubicBezTo>
                  <a:cubicBezTo>
                    <a:pt x="17213" y="15956"/>
                    <a:pt x="16274" y="14832"/>
                    <a:pt x="15335" y="13684"/>
                  </a:cubicBezTo>
                  <a:cubicBezTo>
                    <a:pt x="14396" y="12536"/>
                    <a:pt x="13456" y="11365"/>
                    <a:pt x="12987" y="9842"/>
                  </a:cubicBezTo>
                  <a:cubicBezTo>
                    <a:pt x="12517" y="8319"/>
                    <a:pt x="12517" y="6445"/>
                    <a:pt x="12282" y="4922"/>
                  </a:cubicBezTo>
                  <a:cubicBezTo>
                    <a:pt x="12048" y="3399"/>
                    <a:pt x="11578" y="2228"/>
                    <a:pt x="11343" y="1525"/>
                  </a:cubicBezTo>
                  <a:cubicBezTo>
                    <a:pt x="11109" y="822"/>
                    <a:pt x="11109" y="588"/>
                    <a:pt x="9700" y="377"/>
                  </a:cubicBezTo>
                  <a:cubicBezTo>
                    <a:pt x="8291" y="166"/>
                    <a:pt x="5474" y="-21"/>
                    <a:pt x="3596" y="2"/>
                  </a:cubicBezTo>
                  <a:cubicBezTo>
                    <a:pt x="1717" y="26"/>
                    <a:pt x="778" y="260"/>
                    <a:pt x="309" y="494"/>
                  </a:cubicBezTo>
                  <a:cubicBezTo>
                    <a:pt x="-161" y="729"/>
                    <a:pt x="-161" y="963"/>
                    <a:pt x="778" y="1150"/>
                  </a:cubicBezTo>
                  <a:cubicBezTo>
                    <a:pt x="1717" y="1338"/>
                    <a:pt x="3596" y="1478"/>
                    <a:pt x="5239" y="1455"/>
                  </a:cubicBezTo>
                  <a:cubicBezTo>
                    <a:pt x="6882" y="1431"/>
                    <a:pt x="8291" y="1244"/>
                    <a:pt x="8291" y="1057"/>
                  </a:cubicBezTo>
                  <a:cubicBezTo>
                    <a:pt x="8291" y="869"/>
                    <a:pt x="6882" y="682"/>
                    <a:pt x="5474" y="682"/>
                  </a:cubicBezTo>
                  <a:cubicBezTo>
                    <a:pt x="4065" y="682"/>
                    <a:pt x="2656" y="869"/>
                    <a:pt x="2891" y="1033"/>
                  </a:cubicBezTo>
                  <a:cubicBezTo>
                    <a:pt x="3126" y="1197"/>
                    <a:pt x="5004" y="1338"/>
                    <a:pt x="7117" y="1338"/>
                  </a:cubicBezTo>
                  <a:cubicBezTo>
                    <a:pt x="9230" y="1338"/>
                    <a:pt x="11578" y="1197"/>
                    <a:pt x="11578" y="1150"/>
                  </a:cubicBezTo>
                  <a:cubicBezTo>
                    <a:pt x="11578" y="1104"/>
                    <a:pt x="9230" y="1150"/>
                    <a:pt x="9230" y="1221"/>
                  </a:cubicBezTo>
                  <a:cubicBezTo>
                    <a:pt x="9230" y="1291"/>
                    <a:pt x="11578" y="1385"/>
                    <a:pt x="14396" y="1338"/>
                  </a:cubicBezTo>
                  <a:cubicBezTo>
                    <a:pt x="17213" y="1291"/>
                    <a:pt x="20500" y="1104"/>
                    <a:pt x="20969" y="986"/>
                  </a:cubicBezTo>
                  <a:cubicBezTo>
                    <a:pt x="21439" y="869"/>
                    <a:pt x="19091" y="822"/>
                    <a:pt x="16978" y="869"/>
                  </a:cubicBezTo>
                  <a:cubicBezTo>
                    <a:pt x="14865" y="916"/>
                    <a:pt x="12987" y="1057"/>
                    <a:pt x="11109" y="119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4" name="Line"/>
            <p:cNvSpPr/>
            <p:nvPr/>
          </p:nvSpPr>
          <p:spPr>
            <a:xfrm>
              <a:off x="2634523" y="2261162"/>
              <a:ext cx="1103195" cy="98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429" fill="norm" stroke="1" extrusionOk="0">
                  <a:moveTo>
                    <a:pt x="0" y="2127"/>
                  </a:moveTo>
                  <a:cubicBezTo>
                    <a:pt x="1655" y="2127"/>
                    <a:pt x="3310" y="2127"/>
                    <a:pt x="4924" y="1667"/>
                  </a:cubicBezTo>
                  <a:cubicBezTo>
                    <a:pt x="6538" y="1208"/>
                    <a:pt x="8110" y="289"/>
                    <a:pt x="9579" y="59"/>
                  </a:cubicBezTo>
                  <a:cubicBezTo>
                    <a:pt x="11048" y="-171"/>
                    <a:pt x="12414" y="289"/>
                    <a:pt x="13655" y="1208"/>
                  </a:cubicBezTo>
                  <a:cubicBezTo>
                    <a:pt x="14897" y="2127"/>
                    <a:pt x="16014" y="3506"/>
                    <a:pt x="17069" y="4884"/>
                  </a:cubicBezTo>
                  <a:cubicBezTo>
                    <a:pt x="18124" y="6263"/>
                    <a:pt x="19117" y="7642"/>
                    <a:pt x="19717" y="8331"/>
                  </a:cubicBezTo>
                  <a:cubicBezTo>
                    <a:pt x="20317" y="9020"/>
                    <a:pt x="20524" y="9020"/>
                    <a:pt x="20731" y="9250"/>
                  </a:cubicBezTo>
                  <a:cubicBezTo>
                    <a:pt x="20938" y="9480"/>
                    <a:pt x="21145" y="9940"/>
                    <a:pt x="21310" y="9250"/>
                  </a:cubicBezTo>
                  <a:cubicBezTo>
                    <a:pt x="21476" y="8561"/>
                    <a:pt x="21600" y="6723"/>
                    <a:pt x="21559" y="6033"/>
                  </a:cubicBezTo>
                  <a:cubicBezTo>
                    <a:pt x="21517" y="5344"/>
                    <a:pt x="21310" y="5803"/>
                    <a:pt x="21103" y="6723"/>
                  </a:cubicBezTo>
                  <a:cubicBezTo>
                    <a:pt x="20897" y="7642"/>
                    <a:pt x="20690" y="9020"/>
                    <a:pt x="20483" y="11089"/>
                  </a:cubicBezTo>
                  <a:cubicBezTo>
                    <a:pt x="20276" y="13157"/>
                    <a:pt x="20069" y="15914"/>
                    <a:pt x="20069" y="17063"/>
                  </a:cubicBezTo>
                  <a:cubicBezTo>
                    <a:pt x="20069" y="18212"/>
                    <a:pt x="20276" y="17752"/>
                    <a:pt x="20462" y="16833"/>
                  </a:cubicBezTo>
                  <a:cubicBezTo>
                    <a:pt x="20648" y="15914"/>
                    <a:pt x="20814" y="14535"/>
                    <a:pt x="20834" y="15225"/>
                  </a:cubicBezTo>
                  <a:cubicBezTo>
                    <a:pt x="20855" y="15914"/>
                    <a:pt x="20731" y="18672"/>
                    <a:pt x="20607" y="2142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5" name="Line"/>
            <p:cNvSpPr/>
            <p:nvPr/>
          </p:nvSpPr>
          <p:spPr>
            <a:xfrm>
              <a:off x="3654757" y="1628480"/>
              <a:ext cx="14817" cy="699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4" fill="norm" stroke="1" extrusionOk="0">
                  <a:moveTo>
                    <a:pt x="3086" y="21504"/>
                  </a:moveTo>
                  <a:cubicBezTo>
                    <a:pt x="6171" y="19487"/>
                    <a:pt x="9257" y="17470"/>
                    <a:pt x="7714" y="15226"/>
                  </a:cubicBezTo>
                  <a:cubicBezTo>
                    <a:pt x="6171" y="12981"/>
                    <a:pt x="0" y="10509"/>
                    <a:pt x="0" y="8329"/>
                  </a:cubicBezTo>
                  <a:cubicBezTo>
                    <a:pt x="0" y="6150"/>
                    <a:pt x="6171" y="4263"/>
                    <a:pt x="9257" y="3124"/>
                  </a:cubicBezTo>
                  <a:cubicBezTo>
                    <a:pt x="12343" y="1986"/>
                    <a:pt x="12343" y="1596"/>
                    <a:pt x="9257" y="1140"/>
                  </a:cubicBezTo>
                  <a:cubicBezTo>
                    <a:pt x="6171" y="685"/>
                    <a:pt x="0" y="164"/>
                    <a:pt x="1543" y="34"/>
                  </a:cubicBezTo>
                  <a:cubicBezTo>
                    <a:pt x="3086" y="-96"/>
                    <a:pt x="12343" y="164"/>
                    <a:pt x="21600" y="42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6" name="Line"/>
            <p:cNvSpPr/>
            <p:nvPr/>
          </p:nvSpPr>
          <p:spPr>
            <a:xfrm>
              <a:off x="3650523" y="1585156"/>
              <a:ext cx="5969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38" y="18514"/>
                    <a:pt x="3677" y="15429"/>
                    <a:pt x="5745" y="11829"/>
                  </a:cubicBezTo>
                  <a:cubicBezTo>
                    <a:pt x="7813" y="8229"/>
                    <a:pt x="10111" y="4114"/>
                    <a:pt x="12791" y="2057"/>
                  </a:cubicBezTo>
                  <a:cubicBezTo>
                    <a:pt x="15472" y="0"/>
                    <a:pt x="1853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7" name="Line"/>
            <p:cNvSpPr/>
            <p:nvPr/>
          </p:nvSpPr>
          <p:spPr>
            <a:xfrm>
              <a:off x="2920273" y="2332204"/>
              <a:ext cx="120651" cy="81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66" fill="norm" stroke="1" extrusionOk="0">
                  <a:moveTo>
                    <a:pt x="0" y="7055"/>
                  </a:moveTo>
                  <a:cubicBezTo>
                    <a:pt x="758" y="4355"/>
                    <a:pt x="1516" y="1655"/>
                    <a:pt x="2842" y="575"/>
                  </a:cubicBezTo>
                  <a:cubicBezTo>
                    <a:pt x="4168" y="-505"/>
                    <a:pt x="6063" y="35"/>
                    <a:pt x="7579" y="1385"/>
                  </a:cubicBezTo>
                  <a:cubicBezTo>
                    <a:pt x="9095" y="2735"/>
                    <a:pt x="10232" y="4895"/>
                    <a:pt x="10232" y="7595"/>
                  </a:cubicBezTo>
                  <a:cubicBezTo>
                    <a:pt x="10232" y="10295"/>
                    <a:pt x="9095" y="13535"/>
                    <a:pt x="7579" y="15965"/>
                  </a:cubicBezTo>
                  <a:cubicBezTo>
                    <a:pt x="6063" y="18395"/>
                    <a:pt x="4168" y="20015"/>
                    <a:pt x="4168" y="20555"/>
                  </a:cubicBezTo>
                  <a:cubicBezTo>
                    <a:pt x="4168" y="21095"/>
                    <a:pt x="6063" y="20555"/>
                    <a:pt x="9284" y="19475"/>
                  </a:cubicBezTo>
                  <a:cubicBezTo>
                    <a:pt x="12505" y="18395"/>
                    <a:pt x="17053" y="16775"/>
                    <a:pt x="21600" y="151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8" name="Line"/>
            <p:cNvSpPr/>
            <p:nvPr/>
          </p:nvSpPr>
          <p:spPr>
            <a:xfrm>
              <a:off x="3040923" y="2334456"/>
              <a:ext cx="6350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3130"/>
                    <a:pt x="10080" y="6261"/>
                    <a:pt x="6480" y="9861"/>
                  </a:cubicBezTo>
                  <a:cubicBezTo>
                    <a:pt x="2880" y="13461"/>
                    <a:pt x="1440" y="1753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9" name="Line"/>
            <p:cNvSpPr/>
            <p:nvPr/>
          </p:nvSpPr>
          <p:spPr>
            <a:xfrm>
              <a:off x="3085373" y="2399136"/>
              <a:ext cx="77821" cy="1534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8" h="21166" fill="norm" stroke="1" extrusionOk="0">
                  <a:moveTo>
                    <a:pt x="0" y="3340"/>
                  </a:moveTo>
                  <a:cubicBezTo>
                    <a:pt x="1705" y="2172"/>
                    <a:pt x="3411" y="1005"/>
                    <a:pt x="5684" y="421"/>
                  </a:cubicBezTo>
                  <a:cubicBezTo>
                    <a:pt x="7958" y="-163"/>
                    <a:pt x="10800" y="-163"/>
                    <a:pt x="12789" y="567"/>
                  </a:cubicBezTo>
                  <a:cubicBezTo>
                    <a:pt x="14779" y="1296"/>
                    <a:pt x="15916" y="2756"/>
                    <a:pt x="15632" y="4069"/>
                  </a:cubicBezTo>
                  <a:cubicBezTo>
                    <a:pt x="15347" y="5383"/>
                    <a:pt x="13642" y="6551"/>
                    <a:pt x="11653" y="7572"/>
                  </a:cubicBezTo>
                  <a:cubicBezTo>
                    <a:pt x="9663" y="8594"/>
                    <a:pt x="7389" y="9469"/>
                    <a:pt x="7674" y="9761"/>
                  </a:cubicBezTo>
                  <a:cubicBezTo>
                    <a:pt x="7958" y="10053"/>
                    <a:pt x="10800" y="9761"/>
                    <a:pt x="13358" y="10053"/>
                  </a:cubicBezTo>
                  <a:cubicBezTo>
                    <a:pt x="15916" y="10345"/>
                    <a:pt x="18189" y="11221"/>
                    <a:pt x="19611" y="12388"/>
                  </a:cubicBezTo>
                  <a:cubicBezTo>
                    <a:pt x="21032" y="13556"/>
                    <a:pt x="21600" y="15015"/>
                    <a:pt x="19611" y="16621"/>
                  </a:cubicBezTo>
                  <a:cubicBezTo>
                    <a:pt x="17621" y="18226"/>
                    <a:pt x="13074" y="19978"/>
                    <a:pt x="9379" y="20707"/>
                  </a:cubicBezTo>
                  <a:cubicBezTo>
                    <a:pt x="5684" y="21437"/>
                    <a:pt x="2842" y="21145"/>
                    <a:pt x="0" y="2085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0" name="Line"/>
            <p:cNvSpPr/>
            <p:nvPr/>
          </p:nvSpPr>
          <p:spPr>
            <a:xfrm>
              <a:off x="3752123" y="1381956"/>
              <a:ext cx="1270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1" name="Line"/>
            <p:cNvSpPr/>
            <p:nvPr/>
          </p:nvSpPr>
          <p:spPr>
            <a:xfrm>
              <a:off x="2600644" y="710973"/>
              <a:ext cx="3158080" cy="32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7" h="21600" fill="norm" stroke="1" extrusionOk="0">
                  <a:moveTo>
                    <a:pt x="622" y="12483"/>
                  </a:moveTo>
                  <a:cubicBezTo>
                    <a:pt x="867" y="11922"/>
                    <a:pt x="1113" y="11361"/>
                    <a:pt x="1496" y="11010"/>
                  </a:cubicBezTo>
                  <a:cubicBezTo>
                    <a:pt x="1879" y="10660"/>
                    <a:pt x="2399" y="10519"/>
                    <a:pt x="2941" y="10169"/>
                  </a:cubicBezTo>
                  <a:cubicBezTo>
                    <a:pt x="3482" y="9818"/>
                    <a:pt x="4046" y="9257"/>
                    <a:pt x="4624" y="8626"/>
                  </a:cubicBezTo>
                  <a:cubicBezTo>
                    <a:pt x="5202" y="7995"/>
                    <a:pt x="5794" y="7294"/>
                    <a:pt x="6358" y="6662"/>
                  </a:cubicBezTo>
                  <a:cubicBezTo>
                    <a:pt x="6921" y="6031"/>
                    <a:pt x="7456" y="5470"/>
                    <a:pt x="7983" y="4979"/>
                  </a:cubicBezTo>
                  <a:cubicBezTo>
                    <a:pt x="8510" y="4488"/>
                    <a:pt x="9030" y="4068"/>
                    <a:pt x="9572" y="3647"/>
                  </a:cubicBezTo>
                  <a:cubicBezTo>
                    <a:pt x="10114" y="3226"/>
                    <a:pt x="10678" y="2805"/>
                    <a:pt x="11241" y="2455"/>
                  </a:cubicBezTo>
                  <a:cubicBezTo>
                    <a:pt x="11804" y="2104"/>
                    <a:pt x="12368" y="1823"/>
                    <a:pt x="12931" y="1543"/>
                  </a:cubicBezTo>
                  <a:cubicBezTo>
                    <a:pt x="13495" y="1262"/>
                    <a:pt x="14058" y="982"/>
                    <a:pt x="14607" y="771"/>
                  </a:cubicBezTo>
                  <a:cubicBezTo>
                    <a:pt x="15156" y="561"/>
                    <a:pt x="15691" y="421"/>
                    <a:pt x="16269" y="281"/>
                  </a:cubicBezTo>
                  <a:cubicBezTo>
                    <a:pt x="16847" y="140"/>
                    <a:pt x="17468" y="0"/>
                    <a:pt x="18053" y="0"/>
                  </a:cubicBezTo>
                  <a:cubicBezTo>
                    <a:pt x="18638" y="0"/>
                    <a:pt x="19188" y="140"/>
                    <a:pt x="19578" y="351"/>
                  </a:cubicBezTo>
                  <a:cubicBezTo>
                    <a:pt x="19968" y="561"/>
                    <a:pt x="20199" y="842"/>
                    <a:pt x="20358" y="1192"/>
                  </a:cubicBezTo>
                  <a:cubicBezTo>
                    <a:pt x="20517" y="1543"/>
                    <a:pt x="20603" y="1964"/>
                    <a:pt x="20596" y="2314"/>
                  </a:cubicBezTo>
                  <a:cubicBezTo>
                    <a:pt x="20589" y="2665"/>
                    <a:pt x="20488" y="2945"/>
                    <a:pt x="20163" y="3296"/>
                  </a:cubicBezTo>
                  <a:cubicBezTo>
                    <a:pt x="19838" y="3647"/>
                    <a:pt x="19289" y="4068"/>
                    <a:pt x="18711" y="4348"/>
                  </a:cubicBezTo>
                  <a:cubicBezTo>
                    <a:pt x="18133" y="4629"/>
                    <a:pt x="17526" y="4769"/>
                    <a:pt x="16948" y="4979"/>
                  </a:cubicBezTo>
                  <a:cubicBezTo>
                    <a:pt x="16370" y="5190"/>
                    <a:pt x="15821" y="5470"/>
                    <a:pt x="15243" y="5751"/>
                  </a:cubicBezTo>
                  <a:cubicBezTo>
                    <a:pt x="14665" y="6031"/>
                    <a:pt x="14058" y="6312"/>
                    <a:pt x="13430" y="6662"/>
                  </a:cubicBezTo>
                  <a:cubicBezTo>
                    <a:pt x="12801" y="7013"/>
                    <a:pt x="12151" y="7434"/>
                    <a:pt x="11595" y="7784"/>
                  </a:cubicBezTo>
                  <a:cubicBezTo>
                    <a:pt x="11039" y="8135"/>
                    <a:pt x="10576" y="8416"/>
                    <a:pt x="10136" y="8766"/>
                  </a:cubicBezTo>
                  <a:cubicBezTo>
                    <a:pt x="9695" y="9117"/>
                    <a:pt x="9276" y="9538"/>
                    <a:pt x="8850" y="9958"/>
                  </a:cubicBezTo>
                  <a:cubicBezTo>
                    <a:pt x="8424" y="10379"/>
                    <a:pt x="7990" y="10800"/>
                    <a:pt x="7463" y="11291"/>
                  </a:cubicBezTo>
                  <a:cubicBezTo>
                    <a:pt x="6935" y="11782"/>
                    <a:pt x="6314" y="12343"/>
                    <a:pt x="5707" y="12974"/>
                  </a:cubicBezTo>
                  <a:cubicBezTo>
                    <a:pt x="5101" y="13605"/>
                    <a:pt x="4508" y="14306"/>
                    <a:pt x="3952" y="15078"/>
                  </a:cubicBezTo>
                  <a:cubicBezTo>
                    <a:pt x="3396" y="15849"/>
                    <a:pt x="2876" y="16691"/>
                    <a:pt x="2355" y="17462"/>
                  </a:cubicBezTo>
                  <a:cubicBezTo>
                    <a:pt x="1835" y="18234"/>
                    <a:pt x="1315" y="18935"/>
                    <a:pt x="1004" y="19356"/>
                  </a:cubicBezTo>
                  <a:cubicBezTo>
                    <a:pt x="694" y="19777"/>
                    <a:pt x="593" y="19917"/>
                    <a:pt x="441" y="20197"/>
                  </a:cubicBezTo>
                  <a:cubicBezTo>
                    <a:pt x="289" y="20478"/>
                    <a:pt x="87" y="20899"/>
                    <a:pt x="22" y="21179"/>
                  </a:cubicBezTo>
                  <a:cubicBezTo>
                    <a:pt x="-43" y="21460"/>
                    <a:pt x="29" y="21600"/>
                    <a:pt x="354" y="21600"/>
                  </a:cubicBezTo>
                  <a:cubicBezTo>
                    <a:pt x="679" y="21600"/>
                    <a:pt x="1257" y="21460"/>
                    <a:pt x="1777" y="21249"/>
                  </a:cubicBezTo>
                  <a:cubicBezTo>
                    <a:pt x="2298" y="21039"/>
                    <a:pt x="2760" y="20758"/>
                    <a:pt x="3266" y="20478"/>
                  </a:cubicBezTo>
                  <a:cubicBezTo>
                    <a:pt x="3771" y="20197"/>
                    <a:pt x="4320" y="19917"/>
                    <a:pt x="4804" y="19636"/>
                  </a:cubicBezTo>
                  <a:cubicBezTo>
                    <a:pt x="5288" y="19356"/>
                    <a:pt x="5707" y="19075"/>
                    <a:pt x="6141" y="18935"/>
                  </a:cubicBezTo>
                  <a:cubicBezTo>
                    <a:pt x="6574" y="18795"/>
                    <a:pt x="7022" y="18795"/>
                    <a:pt x="7492" y="18725"/>
                  </a:cubicBezTo>
                  <a:cubicBezTo>
                    <a:pt x="7961" y="18655"/>
                    <a:pt x="8453" y="18514"/>
                    <a:pt x="8915" y="18374"/>
                  </a:cubicBezTo>
                  <a:cubicBezTo>
                    <a:pt x="9377" y="18234"/>
                    <a:pt x="9811" y="18094"/>
                    <a:pt x="10266" y="17953"/>
                  </a:cubicBezTo>
                  <a:cubicBezTo>
                    <a:pt x="10721" y="17813"/>
                    <a:pt x="11198" y="17673"/>
                    <a:pt x="11674" y="17603"/>
                  </a:cubicBezTo>
                  <a:cubicBezTo>
                    <a:pt x="12151" y="17532"/>
                    <a:pt x="12628" y="17532"/>
                    <a:pt x="13184" y="17462"/>
                  </a:cubicBezTo>
                  <a:cubicBezTo>
                    <a:pt x="13741" y="17392"/>
                    <a:pt x="14376" y="17252"/>
                    <a:pt x="14990" y="17042"/>
                  </a:cubicBezTo>
                  <a:cubicBezTo>
                    <a:pt x="15604" y="16831"/>
                    <a:pt x="16197" y="16551"/>
                    <a:pt x="16753" y="16200"/>
                  </a:cubicBezTo>
                  <a:cubicBezTo>
                    <a:pt x="17309" y="15849"/>
                    <a:pt x="17829" y="15429"/>
                    <a:pt x="18400" y="14868"/>
                  </a:cubicBezTo>
                  <a:cubicBezTo>
                    <a:pt x="18971" y="14306"/>
                    <a:pt x="19592" y="13605"/>
                    <a:pt x="20083" y="12904"/>
                  </a:cubicBezTo>
                  <a:cubicBezTo>
                    <a:pt x="20575" y="12203"/>
                    <a:pt x="20936" y="11501"/>
                    <a:pt x="21160" y="11151"/>
                  </a:cubicBezTo>
                  <a:cubicBezTo>
                    <a:pt x="21384" y="10800"/>
                    <a:pt x="21470" y="10800"/>
                    <a:pt x="21557" y="10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884" name="Drawing"/>
          <p:cNvGrpSpPr/>
          <p:nvPr/>
        </p:nvGrpSpPr>
        <p:grpSpPr>
          <a:xfrm>
            <a:off x="596900" y="6097887"/>
            <a:ext cx="12217400" cy="3604914"/>
            <a:chOff x="0" y="0"/>
            <a:chExt cx="12217400" cy="3604912"/>
          </a:xfrm>
        </p:grpSpPr>
        <p:sp>
          <p:nvSpPr>
            <p:cNvPr id="1703" name="Line"/>
            <p:cNvSpPr/>
            <p:nvPr/>
          </p:nvSpPr>
          <p:spPr>
            <a:xfrm>
              <a:off x="152834" y="414943"/>
              <a:ext cx="299147" cy="230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8" h="21418" fill="norm" stroke="1" extrusionOk="0">
                  <a:moveTo>
                    <a:pt x="4954" y="3745"/>
                  </a:moveTo>
                  <a:cubicBezTo>
                    <a:pt x="4198" y="3942"/>
                    <a:pt x="3443" y="4138"/>
                    <a:pt x="2688" y="4236"/>
                  </a:cubicBezTo>
                  <a:cubicBezTo>
                    <a:pt x="1933" y="4334"/>
                    <a:pt x="1177" y="4334"/>
                    <a:pt x="649" y="3745"/>
                  </a:cubicBezTo>
                  <a:cubicBezTo>
                    <a:pt x="120" y="3156"/>
                    <a:pt x="-182" y="1978"/>
                    <a:pt x="120" y="1291"/>
                  </a:cubicBezTo>
                  <a:cubicBezTo>
                    <a:pt x="422" y="603"/>
                    <a:pt x="1328" y="407"/>
                    <a:pt x="2915" y="898"/>
                  </a:cubicBezTo>
                  <a:cubicBezTo>
                    <a:pt x="4501" y="1389"/>
                    <a:pt x="6766" y="2567"/>
                    <a:pt x="7975" y="4727"/>
                  </a:cubicBezTo>
                  <a:cubicBezTo>
                    <a:pt x="9183" y="6887"/>
                    <a:pt x="9334" y="10029"/>
                    <a:pt x="8579" y="12778"/>
                  </a:cubicBezTo>
                  <a:cubicBezTo>
                    <a:pt x="7824" y="15527"/>
                    <a:pt x="6162" y="17883"/>
                    <a:pt x="4954" y="19160"/>
                  </a:cubicBezTo>
                  <a:cubicBezTo>
                    <a:pt x="3745" y="20436"/>
                    <a:pt x="2990" y="20633"/>
                    <a:pt x="2688" y="20142"/>
                  </a:cubicBezTo>
                  <a:cubicBezTo>
                    <a:pt x="2386" y="19651"/>
                    <a:pt x="2537" y="18473"/>
                    <a:pt x="4123" y="16214"/>
                  </a:cubicBezTo>
                  <a:cubicBezTo>
                    <a:pt x="5709" y="13956"/>
                    <a:pt x="8730" y="10618"/>
                    <a:pt x="11524" y="8065"/>
                  </a:cubicBezTo>
                  <a:cubicBezTo>
                    <a:pt x="14319" y="5513"/>
                    <a:pt x="16887" y="3745"/>
                    <a:pt x="18624" y="2469"/>
                  </a:cubicBezTo>
                  <a:cubicBezTo>
                    <a:pt x="20361" y="1193"/>
                    <a:pt x="21267" y="407"/>
                    <a:pt x="21342" y="113"/>
                  </a:cubicBezTo>
                  <a:cubicBezTo>
                    <a:pt x="21418" y="-182"/>
                    <a:pt x="20663" y="14"/>
                    <a:pt x="19152" y="1782"/>
                  </a:cubicBezTo>
                  <a:cubicBezTo>
                    <a:pt x="17642" y="3549"/>
                    <a:pt x="15376" y="6887"/>
                    <a:pt x="14696" y="10029"/>
                  </a:cubicBezTo>
                  <a:cubicBezTo>
                    <a:pt x="14017" y="13171"/>
                    <a:pt x="14923" y="16116"/>
                    <a:pt x="16282" y="17982"/>
                  </a:cubicBezTo>
                  <a:cubicBezTo>
                    <a:pt x="17642" y="19847"/>
                    <a:pt x="19454" y="20633"/>
                    <a:pt x="21267" y="214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4" name="Line"/>
            <p:cNvSpPr/>
            <p:nvPr/>
          </p:nvSpPr>
          <p:spPr>
            <a:xfrm>
              <a:off x="0" y="74312"/>
              <a:ext cx="11645900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6671"/>
                  </a:moveTo>
                  <a:cubicBezTo>
                    <a:pt x="35" y="7306"/>
                    <a:pt x="71" y="7941"/>
                    <a:pt x="155" y="8153"/>
                  </a:cubicBezTo>
                  <a:cubicBezTo>
                    <a:pt x="239" y="8365"/>
                    <a:pt x="373" y="8153"/>
                    <a:pt x="506" y="7888"/>
                  </a:cubicBezTo>
                  <a:cubicBezTo>
                    <a:pt x="640" y="7624"/>
                    <a:pt x="773" y="7306"/>
                    <a:pt x="909" y="7041"/>
                  </a:cubicBezTo>
                  <a:cubicBezTo>
                    <a:pt x="1044" y="6776"/>
                    <a:pt x="1182" y="6565"/>
                    <a:pt x="1319" y="6300"/>
                  </a:cubicBezTo>
                  <a:cubicBezTo>
                    <a:pt x="1456" y="6035"/>
                    <a:pt x="1594" y="5718"/>
                    <a:pt x="1743" y="5400"/>
                  </a:cubicBezTo>
                  <a:cubicBezTo>
                    <a:pt x="1892" y="5082"/>
                    <a:pt x="2053" y="4765"/>
                    <a:pt x="2202" y="4553"/>
                  </a:cubicBezTo>
                  <a:cubicBezTo>
                    <a:pt x="2352" y="4341"/>
                    <a:pt x="2489" y="4235"/>
                    <a:pt x="2624" y="4076"/>
                  </a:cubicBezTo>
                  <a:cubicBezTo>
                    <a:pt x="2760" y="3918"/>
                    <a:pt x="2893" y="3706"/>
                    <a:pt x="3033" y="3494"/>
                  </a:cubicBezTo>
                  <a:cubicBezTo>
                    <a:pt x="3172" y="3282"/>
                    <a:pt x="3317" y="3071"/>
                    <a:pt x="3465" y="2859"/>
                  </a:cubicBezTo>
                  <a:cubicBezTo>
                    <a:pt x="3612" y="2647"/>
                    <a:pt x="3761" y="2435"/>
                    <a:pt x="3920" y="2224"/>
                  </a:cubicBezTo>
                  <a:cubicBezTo>
                    <a:pt x="4079" y="2012"/>
                    <a:pt x="4248" y="1800"/>
                    <a:pt x="4413" y="1588"/>
                  </a:cubicBezTo>
                  <a:cubicBezTo>
                    <a:pt x="4578" y="1376"/>
                    <a:pt x="4738" y="1165"/>
                    <a:pt x="4903" y="1006"/>
                  </a:cubicBezTo>
                  <a:cubicBezTo>
                    <a:pt x="5068" y="847"/>
                    <a:pt x="5237" y="741"/>
                    <a:pt x="5406" y="635"/>
                  </a:cubicBezTo>
                  <a:cubicBezTo>
                    <a:pt x="5575" y="529"/>
                    <a:pt x="5744" y="424"/>
                    <a:pt x="5887" y="371"/>
                  </a:cubicBezTo>
                  <a:cubicBezTo>
                    <a:pt x="6030" y="318"/>
                    <a:pt x="6148" y="318"/>
                    <a:pt x="6301" y="265"/>
                  </a:cubicBezTo>
                  <a:cubicBezTo>
                    <a:pt x="6454" y="212"/>
                    <a:pt x="6643" y="106"/>
                    <a:pt x="6796" y="53"/>
                  </a:cubicBezTo>
                  <a:cubicBezTo>
                    <a:pt x="6949" y="0"/>
                    <a:pt x="7067" y="0"/>
                    <a:pt x="7188" y="0"/>
                  </a:cubicBezTo>
                  <a:cubicBezTo>
                    <a:pt x="7310" y="0"/>
                    <a:pt x="7436" y="0"/>
                    <a:pt x="7593" y="0"/>
                  </a:cubicBezTo>
                  <a:cubicBezTo>
                    <a:pt x="7750" y="0"/>
                    <a:pt x="7938" y="0"/>
                    <a:pt x="8097" y="0"/>
                  </a:cubicBezTo>
                  <a:cubicBezTo>
                    <a:pt x="8256" y="0"/>
                    <a:pt x="8386" y="0"/>
                    <a:pt x="8513" y="0"/>
                  </a:cubicBezTo>
                  <a:cubicBezTo>
                    <a:pt x="8641" y="0"/>
                    <a:pt x="8766" y="0"/>
                    <a:pt x="8894" y="0"/>
                  </a:cubicBezTo>
                  <a:cubicBezTo>
                    <a:pt x="9022" y="0"/>
                    <a:pt x="9151" y="0"/>
                    <a:pt x="9283" y="53"/>
                  </a:cubicBezTo>
                  <a:cubicBezTo>
                    <a:pt x="9414" y="106"/>
                    <a:pt x="9548" y="212"/>
                    <a:pt x="9679" y="265"/>
                  </a:cubicBezTo>
                  <a:cubicBezTo>
                    <a:pt x="9811" y="318"/>
                    <a:pt x="9940" y="318"/>
                    <a:pt x="10070" y="371"/>
                  </a:cubicBezTo>
                  <a:cubicBezTo>
                    <a:pt x="10199" y="424"/>
                    <a:pt x="10329" y="529"/>
                    <a:pt x="10500" y="688"/>
                  </a:cubicBezTo>
                  <a:cubicBezTo>
                    <a:pt x="10670" y="847"/>
                    <a:pt x="10882" y="1059"/>
                    <a:pt x="11055" y="1218"/>
                  </a:cubicBezTo>
                  <a:cubicBezTo>
                    <a:pt x="11228" y="1376"/>
                    <a:pt x="11361" y="1482"/>
                    <a:pt x="11493" y="1588"/>
                  </a:cubicBezTo>
                  <a:cubicBezTo>
                    <a:pt x="11624" y="1694"/>
                    <a:pt x="11754" y="1800"/>
                    <a:pt x="11884" y="1959"/>
                  </a:cubicBezTo>
                  <a:cubicBezTo>
                    <a:pt x="12013" y="2118"/>
                    <a:pt x="12143" y="2329"/>
                    <a:pt x="12278" y="2488"/>
                  </a:cubicBezTo>
                  <a:cubicBezTo>
                    <a:pt x="12414" y="2647"/>
                    <a:pt x="12555" y="2753"/>
                    <a:pt x="12688" y="2912"/>
                  </a:cubicBezTo>
                  <a:cubicBezTo>
                    <a:pt x="12822" y="3071"/>
                    <a:pt x="12947" y="3282"/>
                    <a:pt x="13083" y="3494"/>
                  </a:cubicBezTo>
                  <a:cubicBezTo>
                    <a:pt x="13218" y="3706"/>
                    <a:pt x="13364" y="3918"/>
                    <a:pt x="13503" y="4076"/>
                  </a:cubicBezTo>
                  <a:cubicBezTo>
                    <a:pt x="13642" y="4235"/>
                    <a:pt x="13776" y="4341"/>
                    <a:pt x="13905" y="4500"/>
                  </a:cubicBezTo>
                  <a:cubicBezTo>
                    <a:pt x="14035" y="4659"/>
                    <a:pt x="14161" y="4871"/>
                    <a:pt x="14288" y="5135"/>
                  </a:cubicBezTo>
                  <a:cubicBezTo>
                    <a:pt x="14416" y="5400"/>
                    <a:pt x="14545" y="5718"/>
                    <a:pt x="14704" y="6088"/>
                  </a:cubicBezTo>
                  <a:cubicBezTo>
                    <a:pt x="14863" y="6459"/>
                    <a:pt x="15052" y="6882"/>
                    <a:pt x="15209" y="7200"/>
                  </a:cubicBezTo>
                  <a:cubicBezTo>
                    <a:pt x="15366" y="7518"/>
                    <a:pt x="15491" y="7729"/>
                    <a:pt x="15613" y="7994"/>
                  </a:cubicBezTo>
                  <a:cubicBezTo>
                    <a:pt x="15735" y="8259"/>
                    <a:pt x="15853" y="8576"/>
                    <a:pt x="15974" y="8894"/>
                  </a:cubicBezTo>
                  <a:cubicBezTo>
                    <a:pt x="16096" y="9212"/>
                    <a:pt x="16222" y="9529"/>
                    <a:pt x="16347" y="9847"/>
                  </a:cubicBezTo>
                  <a:cubicBezTo>
                    <a:pt x="16473" y="10165"/>
                    <a:pt x="16598" y="10482"/>
                    <a:pt x="16722" y="10800"/>
                  </a:cubicBezTo>
                  <a:cubicBezTo>
                    <a:pt x="16846" y="11118"/>
                    <a:pt x="16968" y="11435"/>
                    <a:pt x="17089" y="11753"/>
                  </a:cubicBezTo>
                  <a:cubicBezTo>
                    <a:pt x="17211" y="12071"/>
                    <a:pt x="17333" y="12388"/>
                    <a:pt x="17456" y="12706"/>
                  </a:cubicBezTo>
                  <a:cubicBezTo>
                    <a:pt x="17580" y="13024"/>
                    <a:pt x="17706" y="13341"/>
                    <a:pt x="17863" y="13765"/>
                  </a:cubicBezTo>
                  <a:cubicBezTo>
                    <a:pt x="18020" y="14188"/>
                    <a:pt x="18208" y="14718"/>
                    <a:pt x="18387" y="15194"/>
                  </a:cubicBezTo>
                  <a:cubicBezTo>
                    <a:pt x="18565" y="15671"/>
                    <a:pt x="18734" y="16094"/>
                    <a:pt x="18897" y="16465"/>
                  </a:cubicBezTo>
                  <a:cubicBezTo>
                    <a:pt x="19060" y="16835"/>
                    <a:pt x="19217" y="17153"/>
                    <a:pt x="19364" y="17418"/>
                  </a:cubicBezTo>
                  <a:cubicBezTo>
                    <a:pt x="19511" y="17682"/>
                    <a:pt x="19649" y="17894"/>
                    <a:pt x="19786" y="18106"/>
                  </a:cubicBezTo>
                  <a:cubicBezTo>
                    <a:pt x="19924" y="18318"/>
                    <a:pt x="20061" y="18529"/>
                    <a:pt x="20202" y="18688"/>
                  </a:cubicBezTo>
                  <a:cubicBezTo>
                    <a:pt x="20344" y="18847"/>
                    <a:pt x="20489" y="18953"/>
                    <a:pt x="20640" y="19112"/>
                  </a:cubicBezTo>
                  <a:cubicBezTo>
                    <a:pt x="20791" y="19271"/>
                    <a:pt x="20948" y="19482"/>
                    <a:pt x="21097" y="19853"/>
                  </a:cubicBezTo>
                  <a:cubicBezTo>
                    <a:pt x="21247" y="20224"/>
                    <a:pt x="21388" y="20753"/>
                    <a:pt x="21470" y="21071"/>
                  </a:cubicBezTo>
                  <a:cubicBezTo>
                    <a:pt x="21553" y="21388"/>
                    <a:pt x="21576" y="2149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5" name="Line"/>
            <p:cNvSpPr/>
            <p:nvPr/>
          </p:nvSpPr>
          <p:spPr>
            <a:xfrm>
              <a:off x="203200" y="633377"/>
              <a:ext cx="12014200" cy="418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6" fill="norm" stroke="1" extrusionOk="0">
                  <a:moveTo>
                    <a:pt x="0" y="14059"/>
                  </a:moveTo>
                  <a:cubicBezTo>
                    <a:pt x="99" y="13731"/>
                    <a:pt x="198" y="13404"/>
                    <a:pt x="316" y="13022"/>
                  </a:cubicBezTo>
                  <a:cubicBezTo>
                    <a:pt x="434" y="12641"/>
                    <a:pt x="571" y="12204"/>
                    <a:pt x="704" y="11822"/>
                  </a:cubicBezTo>
                  <a:cubicBezTo>
                    <a:pt x="837" y="11441"/>
                    <a:pt x="967" y="11113"/>
                    <a:pt x="1098" y="10786"/>
                  </a:cubicBezTo>
                  <a:cubicBezTo>
                    <a:pt x="1229" y="10459"/>
                    <a:pt x="1362" y="10131"/>
                    <a:pt x="1507" y="9750"/>
                  </a:cubicBezTo>
                  <a:cubicBezTo>
                    <a:pt x="1652" y="9368"/>
                    <a:pt x="1808" y="8931"/>
                    <a:pt x="1954" y="8495"/>
                  </a:cubicBezTo>
                  <a:cubicBezTo>
                    <a:pt x="2101" y="8059"/>
                    <a:pt x="2238" y="7622"/>
                    <a:pt x="2373" y="7241"/>
                  </a:cubicBezTo>
                  <a:cubicBezTo>
                    <a:pt x="2508" y="6859"/>
                    <a:pt x="2641" y="6531"/>
                    <a:pt x="2788" y="6204"/>
                  </a:cubicBezTo>
                  <a:cubicBezTo>
                    <a:pt x="2934" y="5877"/>
                    <a:pt x="3094" y="5550"/>
                    <a:pt x="3256" y="5222"/>
                  </a:cubicBezTo>
                  <a:cubicBezTo>
                    <a:pt x="3417" y="4895"/>
                    <a:pt x="3581" y="4568"/>
                    <a:pt x="3720" y="4295"/>
                  </a:cubicBezTo>
                  <a:cubicBezTo>
                    <a:pt x="3859" y="4022"/>
                    <a:pt x="3973" y="3804"/>
                    <a:pt x="4091" y="3641"/>
                  </a:cubicBezTo>
                  <a:cubicBezTo>
                    <a:pt x="4209" y="3477"/>
                    <a:pt x="4331" y="3368"/>
                    <a:pt x="4452" y="3204"/>
                  </a:cubicBezTo>
                  <a:cubicBezTo>
                    <a:pt x="4574" y="3041"/>
                    <a:pt x="4696" y="2822"/>
                    <a:pt x="4822" y="2659"/>
                  </a:cubicBezTo>
                  <a:cubicBezTo>
                    <a:pt x="4947" y="2495"/>
                    <a:pt x="5077" y="2386"/>
                    <a:pt x="5208" y="2277"/>
                  </a:cubicBezTo>
                  <a:cubicBezTo>
                    <a:pt x="5339" y="2168"/>
                    <a:pt x="5472" y="2059"/>
                    <a:pt x="5609" y="1950"/>
                  </a:cubicBezTo>
                  <a:cubicBezTo>
                    <a:pt x="5746" y="1841"/>
                    <a:pt x="5887" y="1731"/>
                    <a:pt x="6022" y="1622"/>
                  </a:cubicBezTo>
                  <a:cubicBezTo>
                    <a:pt x="6157" y="1513"/>
                    <a:pt x="6287" y="1404"/>
                    <a:pt x="6426" y="1295"/>
                  </a:cubicBezTo>
                  <a:cubicBezTo>
                    <a:pt x="6564" y="1186"/>
                    <a:pt x="6713" y="1077"/>
                    <a:pt x="6858" y="968"/>
                  </a:cubicBezTo>
                  <a:cubicBezTo>
                    <a:pt x="7002" y="859"/>
                    <a:pt x="7143" y="750"/>
                    <a:pt x="7286" y="641"/>
                  </a:cubicBezTo>
                  <a:cubicBezTo>
                    <a:pt x="7428" y="531"/>
                    <a:pt x="7573" y="422"/>
                    <a:pt x="7718" y="368"/>
                  </a:cubicBezTo>
                  <a:cubicBezTo>
                    <a:pt x="7862" y="313"/>
                    <a:pt x="8007" y="313"/>
                    <a:pt x="8155" y="259"/>
                  </a:cubicBezTo>
                  <a:cubicBezTo>
                    <a:pt x="8304" y="204"/>
                    <a:pt x="8456" y="95"/>
                    <a:pt x="8606" y="41"/>
                  </a:cubicBezTo>
                  <a:cubicBezTo>
                    <a:pt x="8756" y="-14"/>
                    <a:pt x="8905" y="-14"/>
                    <a:pt x="9055" y="41"/>
                  </a:cubicBezTo>
                  <a:cubicBezTo>
                    <a:pt x="9205" y="95"/>
                    <a:pt x="9358" y="204"/>
                    <a:pt x="9508" y="313"/>
                  </a:cubicBezTo>
                  <a:cubicBezTo>
                    <a:pt x="9658" y="422"/>
                    <a:pt x="9807" y="531"/>
                    <a:pt x="9959" y="695"/>
                  </a:cubicBezTo>
                  <a:cubicBezTo>
                    <a:pt x="10111" y="859"/>
                    <a:pt x="10267" y="1077"/>
                    <a:pt x="10419" y="1295"/>
                  </a:cubicBezTo>
                  <a:cubicBezTo>
                    <a:pt x="10572" y="1513"/>
                    <a:pt x="10720" y="1731"/>
                    <a:pt x="10870" y="1950"/>
                  </a:cubicBezTo>
                  <a:cubicBezTo>
                    <a:pt x="11021" y="2168"/>
                    <a:pt x="11173" y="2386"/>
                    <a:pt x="11323" y="2604"/>
                  </a:cubicBezTo>
                  <a:cubicBezTo>
                    <a:pt x="11474" y="2822"/>
                    <a:pt x="11622" y="3041"/>
                    <a:pt x="11774" y="3259"/>
                  </a:cubicBezTo>
                  <a:cubicBezTo>
                    <a:pt x="11926" y="3477"/>
                    <a:pt x="12082" y="3695"/>
                    <a:pt x="12235" y="3913"/>
                  </a:cubicBezTo>
                  <a:cubicBezTo>
                    <a:pt x="12387" y="4131"/>
                    <a:pt x="12535" y="4350"/>
                    <a:pt x="12684" y="4568"/>
                  </a:cubicBezTo>
                  <a:cubicBezTo>
                    <a:pt x="12832" y="4786"/>
                    <a:pt x="12981" y="5004"/>
                    <a:pt x="13125" y="5277"/>
                  </a:cubicBezTo>
                  <a:cubicBezTo>
                    <a:pt x="13270" y="5550"/>
                    <a:pt x="13411" y="5877"/>
                    <a:pt x="13551" y="6204"/>
                  </a:cubicBezTo>
                  <a:cubicBezTo>
                    <a:pt x="13692" y="6531"/>
                    <a:pt x="13833" y="6859"/>
                    <a:pt x="14002" y="7241"/>
                  </a:cubicBezTo>
                  <a:cubicBezTo>
                    <a:pt x="14172" y="7622"/>
                    <a:pt x="14370" y="8059"/>
                    <a:pt x="14527" y="8441"/>
                  </a:cubicBezTo>
                  <a:cubicBezTo>
                    <a:pt x="14685" y="8822"/>
                    <a:pt x="14803" y="9150"/>
                    <a:pt x="14929" y="9422"/>
                  </a:cubicBezTo>
                  <a:cubicBezTo>
                    <a:pt x="15055" y="9695"/>
                    <a:pt x="15188" y="9913"/>
                    <a:pt x="15344" y="10186"/>
                  </a:cubicBezTo>
                  <a:cubicBezTo>
                    <a:pt x="15500" y="10459"/>
                    <a:pt x="15679" y="10786"/>
                    <a:pt x="15833" y="11113"/>
                  </a:cubicBezTo>
                  <a:cubicBezTo>
                    <a:pt x="15987" y="11441"/>
                    <a:pt x="16116" y="11768"/>
                    <a:pt x="16278" y="12095"/>
                  </a:cubicBezTo>
                  <a:cubicBezTo>
                    <a:pt x="16440" y="12422"/>
                    <a:pt x="16634" y="12750"/>
                    <a:pt x="16790" y="13022"/>
                  </a:cubicBezTo>
                  <a:cubicBezTo>
                    <a:pt x="16946" y="13295"/>
                    <a:pt x="17064" y="13513"/>
                    <a:pt x="17186" y="13731"/>
                  </a:cubicBezTo>
                  <a:cubicBezTo>
                    <a:pt x="17307" y="13950"/>
                    <a:pt x="17433" y="14168"/>
                    <a:pt x="17578" y="14386"/>
                  </a:cubicBezTo>
                  <a:cubicBezTo>
                    <a:pt x="17722" y="14604"/>
                    <a:pt x="17886" y="14822"/>
                    <a:pt x="18048" y="15041"/>
                  </a:cubicBezTo>
                  <a:cubicBezTo>
                    <a:pt x="18209" y="15259"/>
                    <a:pt x="18369" y="15477"/>
                    <a:pt x="18521" y="15695"/>
                  </a:cubicBezTo>
                  <a:cubicBezTo>
                    <a:pt x="18674" y="15913"/>
                    <a:pt x="18818" y="16131"/>
                    <a:pt x="18980" y="16404"/>
                  </a:cubicBezTo>
                  <a:cubicBezTo>
                    <a:pt x="19142" y="16677"/>
                    <a:pt x="19321" y="17004"/>
                    <a:pt x="19490" y="17277"/>
                  </a:cubicBezTo>
                  <a:cubicBezTo>
                    <a:pt x="19659" y="17550"/>
                    <a:pt x="19819" y="17768"/>
                    <a:pt x="19971" y="17986"/>
                  </a:cubicBezTo>
                  <a:cubicBezTo>
                    <a:pt x="20123" y="18204"/>
                    <a:pt x="20268" y="18422"/>
                    <a:pt x="20405" y="18641"/>
                  </a:cubicBezTo>
                  <a:cubicBezTo>
                    <a:pt x="20542" y="18859"/>
                    <a:pt x="20671" y="19077"/>
                    <a:pt x="20808" y="19350"/>
                  </a:cubicBezTo>
                  <a:cubicBezTo>
                    <a:pt x="20945" y="19622"/>
                    <a:pt x="21090" y="19950"/>
                    <a:pt x="21223" y="20331"/>
                  </a:cubicBezTo>
                  <a:cubicBezTo>
                    <a:pt x="21356" y="20713"/>
                    <a:pt x="21478" y="21150"/>
                    <a:pt x="21600" y="215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6" name="Line"/>
            <p:cNvSpPr/>
            <p:nvPr/>
          </p:nvSpPr>
          <p:spPr>
            <a:xfrm>
              <a:off x="834743" y="200186"/>
              <a:ext cx="155328" cy="3392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580" fill="norm" stroke="1" extrusionOk="0">
                  <a:moveTo>
                    <a:pt x="14488" y="88"/>
                  </a:moveTo>
                  <a:cubicBezTo>
                    <a:pt x="15363" y="34"/>
                    <a:pt x="16239" y="-20"/>
                    <a:pt x="16677" y="7"/>
                  </a:cubicBezTo>
                  <a:cubicBezTo>
                    <a:pt x="17115" y="34"/>
                    <a:pt x="17115" y="142"/>
                    <a:pt x="17552" y="424"/>
                  </a:cubicBezTo>
                  <a:cubicBezTo>
                    <a:pt x="17990" y="707"/>
                    <a:pt x="18866" y="1165"/>
                    <a:pt x="19596" y="1623"/>
                  </a:cubicBezTo>
                  <a:cubicBezTo>
                    <a:pt x="20325" y="2081"/>
                    <a:pt x="20909" y="2539"/>
                    <a:pt x="21201" y="3044"/>
                  </a:cubicBezTo>
                  <a:cubicBezTo>
                    <a:pt x="21493" y="3549"/>
                    <a:pt x="21493" y="4101"/>
                    <a:pt x="21201" y="4612"/>
                  </a:cubicBezTo>
                  <a:cubicBezTo>
                    <a:pt x="20909" y="5124"/>
                    <a:pt x="20325" y="5595"/>
                    <a:pt x="19742" y="6100"/>
                  </a:cubicBezTo>
                  <a:cubicBezTo>
                    <a:pt x="19158" y="6605"/>
                    <a:pt x="18574" y="7144"/>
                    <a:pt x="18136" y="7649"/>
                  </a:cubicBezTo>
                  <a:cubicBezTo>
                    <a:pt x="17698" y="8154"/>
                    <a:pt x="17407" y="8625"/>
                    <a:pt x="16823" y="9103"/>
                  </a:cubicBezTo>
                  <a:cubicBezTo>
                    <a:pt x="16239" y="9581"/>
                    <a:pt x="15363" y="10066"/>
                    <a:pt x="14196" y="10578"/>
                  </a:cubicBezTo>
                  <a:cubicBezTo>
                    <a:pt x="13028" y="11090"/>
                    <a:pt x="11569" y="11628"/>
                    <a:pt x="10255" y="12140"/>
                  </a:cubicBezTo>
                  <a:cubicBezTo>
                    <a:pt x="8942" y="12652"/>
                    <a:pt x="7774" y="13137"/>
                    <a:pt x="7190" y="13635"/>
                  </a:cubicBezTo>
                  <a:cubicBezTo>
                    <a:pt x="6607" y="14133"/>
                    <a:pt x="6607" y="14645"/>
                    <a:pt x="6752" y="15123"/>
                  </a:cubicBezTo>
                  <a:cubicBezTo>
                    <a:pt x="6898" y="15601"/>
                    <a:pt x="7190" y="16045"/>
                    <a:pt x="6898" y="16523"/>
                  </a:cubicBezTo>
                  <a:cubicBezTo>
                    <a:pt x="6607" y="17001"/>
                    <a:pt x="5731" y="17513"/>
                    <a:pt x="4709" y="18018"/>
                  </a:cubicBezTo>
                  <a:cubicBezTo>
                    <a:pt x="3688" y="18523"/>
                    <a:pt x="2520" y="19021"/>
                    <a:pt x="1644" y="19459"/>
                  </a:cubicBezTo>
                  <a:cubicBezTo>
                    <a:pt x="769" y="19897"/>
                    <a:pt x="185" y="20274"/>
                    <a:pt x="39" y="20617"/>
                  </a:cubicBezTo>
                  <a:cubicBezTo>
                    <a:pt x="-107" y="20961"/>
                    <a:pt x="185" y="21270"/>
                    <a:pt x="477" y="215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7" name="Line"/>
            <p:cNvSpPr/>
            <p:nvPr/>
          </p:nvSpPr>
          <p:spPr>
            <a:xfrm>
              <a:off x="14350" y="1222062"/>
              <a:ext cx="106300" cy="246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0" h="21163" fill="norm" stroke="1" extrusionOk="0">
                  <a:moveTo>
                    <a:pt x="21270" y="137"/>
                  </a:moveTo>
                  <a:cubicBezTo>
                    <a:pt x="17458" y="-44"/>
                    <a:pt x="13646" y="-226"/>
                    <a:pt x="10046" y="863"/>
                  </a:cubicBezTo>
                  <a:cubicBezTo>
                    <a:pt x="6446" y="1952"/>
                    <a:pt x="3058" y="4312"/>
                    <a:pt x="1364" y="7307"/>
                  </a:cubicBezTo>
                  <a:cubicBezTo>
                    <a:pt x="-330" y="10302"/>
                    <a:pt x="-330" y="13932"/>
                    <a:pt x="729" y="16382"/>
                  </a:cubicBezTo>
                  <a:cubicBezTo>
                    <a:pt x="1788" y="18833"/>
                    <a:pt x="3905" y="20103"/>
                    <a:pt x="6235" y="20739"/>
                  </a:cubicBezTo>
                  <a:cubicBezTo>
                    <a:pt x="8564" y="21374"/>
                    <a:pt x="11105" y="21374"/>
                    <a:pt x="13646" y="20194"/>
                  </a:cubicBezTo>
                  <a:cubicBezTo>
                    <a:pt x="16188" y="19014"/>
                    <a:pt x="18729" y="16655"/>
                    <a:pt x="19999" y="14386"/>
                  </a:cubicBezTo>
                  <a:cubicBezTo>
                    <a:pt x="21270" y="12117"/>
                    <a:pt x="21270" y="9939"/>
                    <a:pt x="20846" y="8305"/>
                  </a:cubicBezTo>
                  <a:cubicBezTo>
                    <a:pt x="20423" y="6671"/>
                    <a:pt x="19576" y="5582"/>
                    <a:pt x="18094" y="4856"/>
                  </a:cubicBezTo>
                  <a:cubicBezTo>
                    <a:pt x="16611" y="4130"/>
                    <a:pt x="14494" y="3767"/>
                    <a:pt x="12376" y="34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8" name="Line"/>
            <p:cNvSpPr/>
            <p:nvPr/>
          </p:nvSpPr>
          <p:spPr>
            <a:xfrm>
              <a:off x="222250" y="1299862"/>
              <a:ext cx="31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9" name="Line"/>
            <p:cNvSpPr/>
            <p:nvPr/>
          </p:nvSpPr>
          <p:spPr>
            <a:xfrm>
              <a:off x="381850" y="1153812"/>
              <a:ext cx="88050" cy="249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391" fill="norm" stroke="1" extrusionOk="0">
                  <a:moveTo>
                    <a:pt x="13679" y="0"/>
                  </a:moveTo>
                  <a:cubicBezTo>
                    <a:pt x="10079" y="4901"/>
                    <a:pt x="6479" y="9802"/>
                    <a:pt x="4164" y="12797"/>
                  </a:cubicBezTo>
                  <a:cubicBezTo>
                    <a:pt x="1850" y="15792"/>
                    <a:pt x="822" y="16881"/>
                    <a:pt x="307" y="18061"/>
                  </a:cubicBezTo>
                  <a:cubicBezTo>
                    <a:pt x="-207" y="19240"/>
                    <a:pt x="-207" y="20511"/>
                    <a:pt x="1336" y="21055"/>
                  </a:cubicBezTo>
                  <a:cubicBezTo>
                    <a:pt x="2879" y="21600"/>
                    <a:pt x="5964" y="21418"/>
                    <a:pt x="9564" y="20965"/>
                  </a:cubicBezTo>
                  <a:cubicBezTo>
                    <a:pt x="13164" y="20511"/>
                    <a:pt x="17279" y="19785"/>
                    <a:pt x="21393" y="19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0" name="Line"/>
            <p:cNvSpPr/>
            <p:nvPr/>
          </p:nvSpPr>
          <p:spPr>
            <a:xfrm>
              <a:off x="482036" y="1337962"/>
              <a:ext cx="19615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697"/>
                    <a:pt x="2735" y="1394"/>
                    <a:pt x="575" y="4994"/>
                  </a:cubicBezTo>
                  <a:cubicBezTo>
                    <a:pt x="-1585" y="8594"/>
                    <a:pt x="2735" y="15097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1" name="Line"/>
            <p:cNvSpPr/>
            <p:nvPr/>
          </p:nvSpPr>
          <p:spPr>
            <a:xfrm>
              <a:off x="5359" y="2191948"/>
              <a:ext cx="144925" cy="288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7" h="21334" fill="norm" stroke="1" extrusionOk="0">
                  <a:moveTo>
                    <a:pt x="14956" y="5406"/>
                  </a:moveTo>
                  <a:cubicBezTo>
                    <a:pt x="14338" y="4624"/>
                    <a:pt x="13721" y="3841"/>
                    <a:pt x="12641" y="3528"/>
                  </a:cubicBezTo>
                  <a:cubicBezTo>
                    <a:pt x="11561" y="3215"/>
                    <a:pt x="10018" y="3371"/>
                    <a:pt x="7858" y="4624"/>
                  </a:cubicBezTo>
                  <a:cubicBezTo>
                    <a:pt x="5698" y="5876"/>
                    <a:pt x="2921" y="8224"/>
                    <a:pt x="1378" y="10963"/>
                  </a:cubicBezTo>
                  <a:cubicBezTo>
                    <a:pt x="-164" y="13702"/>
                    <a:pt x="-473" y="16832"/>
                    <a:pt x="761" y="18789"/>
                  </a:cubicBezTo>
                  <a:cubicBezTo>
                    <a:pt x="1996" y="20745"/>
                    <a:pt x="4773" y="21528"/>
                    <a:pt x="8013" y="21293"/>
                  </a:cubicBezTo>
                  <a:cubicBezTo>
                    <a:pt x="11253" y="21058"/>
                    <a:pt x="14956" y="19806"/>
                    <a:pt x="17116" y="17928"/>
                  </a:cubicBezTo>
                  <a:cubicBezTo>
                    <a:pt x="19276" y="16050"/>
                    <a:pt x="19893" y="13545"/>
                    <a:pt x="20356" y="11119"/>
                  </a:cubicBezTo>
                  <a:cubicBezTo>
                    <a:pt x="20818" y="8693"/>
                    <a:pt x="21127" y="6345"/>
                    <a:pt x="21127" y="4780"/>
                  </a:cubicBezTo>
                  <a:cubicBezTo>
                    <a:pt x="21127" y="3215"/>
                    <a:pt x="20818" y="2432"/>
                    <a:pt x="20047" y="1650"/>
                  </a:cubicBezTo>
                  <a:cubicBezTo>
                    <a:pt x="19276" y="867"/>
                    <a:pt x="18041" y="85"/>
                    <a:pt x="16961" y="6"/>
                  </a:cubicBezTo>
                  <a:cubicBezTo>
                    <a:pt x="15881" y="-72"/>
                    <a:pt x="14956" y="554"/>
                    <a:pt x="14801" y="1571"/>
                  </a:cubicBezTo>
                  <a:cubicBezTo>
                    <a:pt x="14647" y="2589"/>
                    <a:pt x="15264" y="3998"/>
                    <a:pt x="15881" y="54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2" name="Line"/>
            <p:cNvSpPr/>
            <p:nvPr/>
          </p:nvSpPr>
          <p:spPr>
            <a:xfrm>
              <a:off x="241300" y="2360312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3" name="Line"/>
            <p:cNvSpPr/>
            <p:nvPr/>
          </p:nvSpPr>
          <p:spPr>
            <a:xfrm>
              <a:off x="393136" y="2121129"/>
              <a:ext cx="128109" cy="397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600" fill="norm" stroke="1" extrusionOk="0">
                  <a:moveTo>
                    <a:pt x="1138" y="2987"/>
                  </a:moveTo>
                  <a:cubicBezTo>
                    <a:pt x="441" y="2413"/>
                    <a:pt x="-256" y="1838"/>
                    <a:pt x="92" y="1379"/>
                  </a:cubicBezTo>
                  <a:cubicBezTo>
                    <a:pt x="441" y="919"/>
                    <a:pt x="1834" y="574"/>
                    <a:pt x="4447" y="345"/>
                  </a:cubicBezTo>
                  <a:cubicBezTo>
                    <a:pt x="7060" y="115"/>
                    <a:pt x="10892" y="0"/>
                    <a:pt x="13679" y="0"/>
                  </a:cubicBezTo>
                  <a:cubicBezTo>
                    <a:pt x="16467" y="0"/>
                    <a:pt x="18209" y="115"/>
                    <a:pt x="19428" y="517"/>
                  </a:cubicBezTo>
                  <a:cubicBezTo>
                    <a:pt x="20647" y="919"/>
                    <a:pt x="21344" y="1609"/>
                    <a:pt x="20996" y="3447"/>
                  </a:cubicBezTo>
                  <a:cubicBezTo>
                    <a:pt x="20647" y="5285"/>
                    <a:pt x="19254" y="8272"/>
                    <a:pt x="17860" y="11489"/>
                  </a:cubicBezTo>
                  <a:cubicBezTo>
                    <a:pt x="16467" y="14706"/>
                    <a:pt x="15073" y="18153"/>
                    <a:pt x="1367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4" name="Line"/>
            <p:cNvSpPr/>
            <p:nvPr/>
          </p:nvSpPr>
          <p:spPr>
            <a:xfrm>
              <a:off x="431800" y="2290462"/>
              <a:ext cx="1841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5" name="Line"/>
            <p:cNvSpPr/>
            <p:nvPr/>
          </p:nvSpPr>
          <p:spPr>
            <a:xfrm>
              <a:off x="1257663" y="345245"/>
              <a:ext cx="49904" cy="328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600" fill="norm" stroke="1" extrusionOk="0">
                  <a:moveTo>
                    <a:pt x="18746" y="1394"/>
                  </a:moveTo>
                  <a:cubicBezTo>
                    <a:pt x="19646" y="697"/>
                    <a:pt x="20546" y="0"/>
                    <a:pt x="20996" y="0"/>
                  </a:cubicBezTo>
                  <a:cubicBezTo>
                    <a:pt x="21446" y="0"/>
                    <a:pt x="21446" y="697"/>
                    <a:pt x="18746" y="3275"/>
                  </a:cubicBezTo>
                  <a:cubicBezTo>
                    <a:pt x="16046" y="5853"/>
                    <a:pt x="10646" y="10312"/>
                    <a:pt x="7046" y="13448"/>
                  </a:cubicBezTo>
                  <a:cubicBezTo>
                    <a:pt x="3446" y="16583"/>
                    <a:pt x="1646" y="18395"/>
                    <a:pt x="746" y="19649"/>
                  </a:cubicBezTo>
                  <a:cubicBezTo>
                    <a:pt x="-154" y="20903"/>
                    <a:pt x="-154" y="21600"/>
                    <a:pt x="296" y="21600"/>
                  </a:cubicBezTo>
                  <a:cubicBezTo>
                    <a:pt x="746" y="21600"/>
                    <a:pt x="1646" y="20903"/>
                    <a:pt x="2546" y="202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6" name="Line"/>
            <p:cNvSpPr/>
            <p:nvPr/>
          </p:nvSpPr>
          <p:spPr>
            <a:xfrm>
              <a:off x="1276350" y="290212"/>
              <a:ext cx="2095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18" y="17400"/>
                    <a:pt x="5236" y="13200"/>
                    <a:pt x="8836" y="9600"/>
                  </a:cubicBezTo>
                  <a:cubicBezTo>
                    <a:pt x="12436" y="6000"/>
                    <a:pt x="17018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7" name="Line"/>
            <p:cNvSpPr/>
            <p:nvPr/>
          </p:nvSpPr>
          <p:spPr>
            <a:xfrm>
              <a:off x="1282700" y="461662"/>
              <a:ext cx="1270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8" name="Line"/>
            <p:cNvSpPr/>
            <p:nvPr/>
          </p:nvSpPr>
          <p:spPr>
            <a:xfrm>
              <a:off x="1403350" y="556912"/>
              <a:ext cx="952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9" name="Line"/>
            <p:cNvSpPr/>
            <p:nvPr/>
          </p:nvSpPr>
          <p:spPr>
            <a:xfrm>
              <a:off x="1447800" y="588662"/>
              <a:ext cx="8255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31" y="1964"/>
                    <a:pt x="16062" y="3927"/>
                    <a:pt x="12462" y="7527"/>
                  </a:cubicBezTo>
                  <a:cubicBezTo>
                    <a:pt x="8862" y="11127"/>
                    <a:pt x="4431" y="163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0" name="Line"/>
            <p:cNvSpPr/>
            <p:nvPr/>
          </p:nvSpPr>
          <p:spPr>
            <a:xfrm>
              <a:off x="1612473" y="340449"/>
              <a:ext cx="146478" cy="343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3" h="21503" fill="norm" stroke="1" extrusionOk="0">
                  <a:moveTo>
                    <a:pt x="21053" y="433"/>
                  </a:moveTo>
                  <a:cubicBezTo>
                    <a:pt x="18619" y="168"/>
                    <a:pt x="16185" y="-97"/>
                    <a:pt x="14360" y="36"/>
                  </a:cubicBezTo>
                  <a:cubicBezTo>
                    <a:pt x="12535" y="168"/>
                    <a:pt x="11318" y="698"/>
                    <a:pt x="9036" y="2752"/>
                  </a:cubicBezTo>
                  <a:cubicBezTo>
                    <a:pt x="6754" y="4806"/>
                    <a:pt x="3408" y="8384"/>
                    <a:pt x="1583" y="11432"/>
                  </a:cubicBezTo>
                  <a:cubicBezTo>
                    <a:pt x="-243" y="14480"/>
                    <a:pt x="-547" y="16997"/>
                    <a:pt x="974" y="18588"/>
                  </a:cubicBezTo>
                  <a:cubicBezTo>
                    <a:pt x="2495" y="20178"/>
                    <a:pt x="5842" y="20840"/>
                    <a:pt x="9188" y="215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1" name="Line"/>
            <p:cNvSpPr/>
            <p:nvPr/>
          </p:nvSpPr>
          <p:spPr>
            <a:xfrm>
              <a:off x="1733550" y="457777"/>
              <a:ext cx="139700" cy="179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3" fill="norm" stroke="1" extrusionOk="0">
                  <a:moveTo>
                    <a:pt x="0" y="456"/>
                  </a:moveTo>
                  <a:cubicBezTo>
                    <a:pt x="2291" y="-40"/>
                    <a:pt x="4582" y="-537"/>
                    <a:pt x="7036" y="1325"/>
                  </a:cubicBezTo>
                  <a:cubicBezTo>
                    <a:pt x="9491" y="3187"/>
                    <a:pt x="12109" y="7408"/>
                    <a:pt x="13091" y="10760"/>
                  </a:cubicBezTo>
                  <a:cubicBezTo>
                    <a:pt x="14073" y="14111"/>
                    <a:pt x="13418" y="16594"/>
                    <a:pt x="12600" y="18332"/>
                  </a:cubicBezTo>
                  <a:cubicBezTo>
                    <a:pt x="11782" y="20070"/>
                    <a:pt x="10800" y="21063"/>
                    <a:pt x="9655" y="21063"/>
                  </a:cubicBezTo>
                  <a:cubicBezTo>
                    <a:pt x="8509" y="21063"/>
                    <a:pt x="7200" y="20070"/>
                    <a:pt x="7527" y="17091"/>
                  </a:cubicBezTo>
                  <a:cubicBezTo>
                    <a:pt x="7855" y="14111"/>
                    <a:pt x="9818" y="9146"/>
                    <a:pt x="11291" y="6166"/>
                  </a:cubicBezTo>
                  <a:cubicBezTo>
                    <a:pt x="12764" y="3187"/>
                    <a:pt x="13745" y="2194"/>
                    <a:pt x="14891" y="1325"/>
                  </a:cubicBezTo>
                  <a:cubicBezTo>
                    <a:pt x="16036" y="456"/>
                    <a:pt x="17345" y="-289"/>
                    <a:pt x="17673" y="456"/>
                  </a:cubicBezTo>
                  <a:cubicBezTo>
                    <a:pt x="18000" y="1201"/>
                    <a:pt x="17345" y="3435"/>
                    <a:pt x="17018" y="5297"/>
                  </a:cubicBezTo>
                  <a:cubicBezTo>
                    <a:pt x="16691" y="7160"/>
                    <a:pt x="16691" y="8649"/>
                    <a:pt x="17509" y="10387"/>
                  </a:cubicBezTo>
                  <a:cubicBezTo>
                    <a:pt x="18327" y="12125"/>
                    <a:pt x="19964" y="14111"/>
                    <a:pt x="21600" y="160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2" name="Line"/>
            <p:cNvSpPr/>
            <p:nvPr/>
          </p:nvSpPr>
          <p:spPr>
            <a:xfrm>
              <a:off x="1930400" y="360062"/>
              <a:ext cx="75184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600" fill="norm" stroke="1" extrusionOk="0">
                  <a:moveTo>
                    <a:pt x="10800" y="0"/>
                  </a:moveTo>
                  <a:cubicBezTo>
                    <a:pt x="16200" y="3900"/>
                    <a:pt x="21600" y="7800"/>
                    <a:pt x="21300" y="11250"/>
                  </a:cubicBezTo>
                  <a:cubicBezTo>
                    <a:pt x="21000" y="14700"/>
                    <a:pt x="15000" y="17700"/>
                    <a:pt x="10500" y="19350"/>
                  </a:cubicBezTo>
                  <a:cubicBezTo>
                    <a:pt x="6000" y="21000"/>
                    <a:pt x="3000" y="213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3" name="Line"/>
            <p:cNvSpPr/>
            <p:nvPr/>
          </p:nvSpPr>
          <p:spPr>
            <a:xfrm>
              <a:off x="1273672" y="2345"/>
              <a:ext cx="174128" cy="253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5" fill="norm" stroke="1" extrusionOk="0">
                  <a:moveTo>
                    <a:pt x="329" y="18922"/>
                  </a:moveTo>
                  <a:cubicBezTo>
                    <a:pt x="69" y="19993"/>
                    <a:pt x="-191" y="21064"/>
                    <a:pt x="199" y="21332"/>
                  </a:cubicBezTo>
                  <a:cubicBezTo>
                    <a:pt x="590" y="21600"/>
                    <a:pt x="1631" y="21064"/>
                    <a:pt x="3192" y="18655"/>
                  </a:cubicBezTo>
                  <a:cubicBezTo>
                    <a:pt x="4754" y="16245"/>
                    <a:pt x="6836" y="11960"/>
                    <a:pt x="8137" y="9372"/>
                  </a:cubicBezTo>
                  <a:cubicBezTo>
                    <a:pt x="9438" y="6783"/>
                    <a:pt x="9958" y="5891"/>
                    <a:pt x="10609" y="4909"/>
                  </a:cubicBezTo>
                  <a:cubicBezTo>
                    <a:pt x="11260" y="3927"/>
                    <a:pt x="12040" y="2856"/>
                    <a:pt x="12691" y="1874"/>
                  </a:cubicBezTo>
                  <a:cubicBezTo>
                    <a:pt x="13342" y="893"/>
                    <a:pt x="13862" y="0"/>
                    <a:pt x="14382" y="0"/>
                  </a:cubicBezTo>
                  <a:cubicBezTo>
                    <a:pt x="14903" y="0"/>
                    <a:pt x="15423" y="893"/>
                    <a:pt x="16074" y="2856"/>
                  </a:cubicBezTo>
                  <a:cubicBezTo>
                    <a:pt x="16725" y="4820"/>
                    <a:pt x="17505" y="7855"/>
                    <a:pt x="18416" y="9818"/>
                  </a:cubicBezTo>
                  <a:cubicBezTo>
                    <a:pt x="19327" y="11782"/>
                    <a:pt x="20368" y="12674"/>
                    <a:pt x="21409" y="135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4" name="Line"/>
            <p:cNvSpPr/>
            <p:nvPr/>
          </p:nvSpPr>
          <p:spPr>
            <a:xfrm>
              <a:off x="2101850" y="252112"/>
              <a:ext cx="1651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5" name="Line"/>
            <p:cNvSpPr/>
            <p:nvPr/>
          </p:nvSpPr>
          <p:spPr>
            <a:xfrm>
              <a:off x="2571750" y="118762"/>
              <a:ext cx="120650" cy="3467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63" y="303"/>
                    <a:pt x="19326" y="607"/>
                    <a:pt x="19137" y="963"/>
                  </a:cubicBezTo>
                  <a:cubicBezTo>
                    <a:pt x="18947" y="1319"/>
                    <a:pt x="19705" y="1727"/>
                    <a:pt x="20274" y="2202"/>
                  </a:cubicBezTo>
                  <a:cubicBezTo>
                    <a:pt x="20842" y="2677"/>
                    <a:pt x="21221" y="3218"/>
                    <a:pt x="20842" y="3719"/>
                  </a:cubicBezTo>
                  <a:cubicBezTo>
                    <a:pt x="20463" y="4220"/>
                    <a:pt x="19326" y="4681"/>
                    <a:pt x="18189" y="5149"/>
                  </a:cubicBezTo>
                  <a:cubicBezTo>
                    <a:pt x="17053" y="5618"/>
                    <a:pt x="15916" y="6092"/>
                    <a:pt x="14779" y="6574"/>
                  </a:cubicBezTo>
                  <a:cubicBezTo>
                    <a:pt x="13642" y="7055"/>
                    <a:pt x="12505" y="7543"/>
                    <a:pt x="11747" y="8057"/>
                  </a:cubicBezTo>
                  <a:cubicBezTo>
                    <a:pt x="10989" y="8571"/>
                    <a:pt x="10611" y="9112"/>
                    <a:pt x="10421" y="9679"/>
                  </a:cubicBezTo>
                  <a:cubicBezTo>
                    <a:pt x="10232" y="10246"/>
                    <a:pt x="10232" y="10840"/>
                    <a:pt x="10232" y="11380"/>
                  </a:cubicBezTo>
                  <a:cubicBezTo>
                    <a:pt x="10232" y="11921"/>
                    <a:pt x="10232" y="12409"/>
                    <a:pt x="10421" y="12903"/>
                  </a:cubicBezTo>
                  <a:cubicBezTo>
                    <a:pt x="10611" y="13398"/>
                    <a:pt x="10989" y="13899"/>
                    <a:pt x="11179" y="14407"/>
                  </a:cubicBezTo>
                  <a:cubicBezTo>
                    <a:pt x="11368" y="14914"/>
                    <a:pt x="11368" y="15429"/>
                    <a:pt x="11179" y="15943"/>
                  </a:cubicBezTo>
                  <a:cubicBezTo>
                    <a:pt x="10989" y="16457"/>
                    <a:pt x="10611" y="16971"/>
                    <a:pt x="10042" y="17459"/>
                  </a:cubicBezTo>
                  <a:cubicBezTo>
                    <a:pt x="9474" y="17947"/>
                    <a:pt x="8716" y="18409"/>
                    <a:pt x="7768" y="18897"/>
                  </a:cubicBezTo>
                  <a:cubicBezTo>
                    <a:pt x="6821" y="19385"/>
                    <a:pt x="5684" y="19899"/>
                    <a:pt x="4358" y="20354"/>
                  </a:cubicBezTo>
                  <a:cubicBezTo>
                    <a:pt x="3032" y="20809"/>
                    <a:pt x="1516" y="2120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6" name="Line"/>
            <p:cNvSpPr/>
            <p:nvPr/>
          </p:nvSpPr>
          <p:spPr>
            <a:xfrm>
              <a:off x="3003550" y="347362"/>
              <a:ext cx="4445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86" y="3512"/>
                    <a:pt x="13371" y="7024"/>
                    <a:pt x="9771" y="10624"/>
                  </a:cubicBezTo>
                  <a:cubicBezTo>
                    <a:pt x="6171" y="14224"/>
                    <a:pt x="3086" y="1791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7" name="Line"/>
            <p:cNvSpPr/>
            <p:nvPr/>
          </p:nvSpPr>
          <p:spPr>
            <a:xfrm>
              <a:off x="3022600" y="269166"/>
              <a:ext cx="184150" cy="464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07" fill="norm" stroke="1" extrusionOk="0">
                  <a:moveTo>
                    <a:pt x="0" y="20607"/>
                  </a:moveTo>
                  <a:cubicBezTo>
                    <a:pt x="3724" y="13094"/>
                    <a:pt x="7448" y="5581"/>
                    <a:pt x="11048" y="2294"/>
                  </a:cubicBezTo>
                  <a:cubicBezTo>
                    <a:pt x="14648" y="-993"/>
                    <a:pt x="18124" y="-54"/>
                    <a:pt x="21600" y="8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8" name="Line"/>
            <p:cNvSpPr/>
            <p:nvPr/>
          </p:nvSpPr>
          <p:spPr>
            <a:xfrm>
              <a:off x="3016250" y="455312"/>
              <a:ext cx="1143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9" name="Line"/>
            <p:cNvSpPr/>
            <p:nvPr/>
          </p:nvSpPr>
          <p:spPr>
            <a:xfrm>
              <a:off x="3162300" y="461662"/>
              <a:ext cx="508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0" name="Line"/>
            <p:cNvSpPr/>
            <p:nvPr/>
          </p:nvSpPr>
          <p:spPr>
            <a:xfrm>
              <a:off x="3194050" y="499762"/>
              <a:ext cx="825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508" y="5100"/>
                    <a:pt x="9415" y="10200"/>
                    <a:pt x="5815" y="13800"/>
                  </a:cubicBezTo>
                  <a:cubicBezTo>
                    <a:pt x="2215" y="17400"/>
                    <a:pt x="1108" y="195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1" name="Line"/>
            <p:cNvSpPr/>
            <p:nvPr/>
          </p:nvSpPr>
          <p:spPr>
            <a:xfrm>
              <a:off x="3086100" y="101418"/>
              <a:ext cx="107950" cy="99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7" fill="norm" stroke="1" extrusionOk="0">
                  <a:moveTo>
                    <a:pt x="0" y="21237"/>
                  </a:moveTo>
                  <a:cubicBezTo>
                    <a:pt x="1694" y="17187"/>
                    <a:pt x="3388" y="13137"/>
                    <a:pt x="4447" y="9987"/>
                  </a:cubicBezTo>
                  <a:cubicBezTo>
                    <a:pt x="5506" y="6837"/>
                    <a:pt x="5929" y="4587"/>
                    <a:pt x="6988" y="2787"/>
                  </a:cubicBezTo>
                  <a:cubicBezTo>
                    <a:pt x="8047" y="987"/>
                    <a:pt x="9741" y="-363"/>
                    <a:pt x="11012" y="87"/>
                  </a:cubicBezTo>
                  <a:cubicBezTo>
                    <a:pt x="12282" y="537"/>
                    <a:pt x="13129" y="2787"/>
                    <a:pt x="14824" y="6162"/>
                  </a:cubicBezTo>
                  <a:cubicBezTo>
                    <a:pt x="16518" y="9537"/>
                    <a:pt x="19059" y="14037"/>
                    <a:pt x="21600" y="185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2" name="Line"/>
            <p:cNvSpPr/>
            <p:nvPr/>
          </p:nvSpPr>
          <p:spPr>
            <a:xfrm>
              <a:off x="3387671" y="291913"/>
              <a:ext cx="85780" cy="296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477" fill="norm" stroke="1" extrusionOk="0">
                  <a:moveTo>
                    <a:pt x="21350" y="796"/>
                  </a:moveTo>
                  <a:cubicBezTo>
                    <a:pt x="19243" y="337"/>
                    <a:pt x="17135" y="-123"/>
                    <a:pt x="15028" y="30"/>
                  </a:cubicBezTo>
                  <a:cubicBezTo>
                    <a:pt x="12921" y="183"/>
                    <a:pt x="10813" y="949"/>
                    <a:pt x="7652" y="3554"/>
                  </a:cubicBezTo>
                  <a:cubicBezTo>
                    <a:pt x="4491" y="6158"/>
                    <a:pt x="277" y="10600"/>
                    <a:pt x="13" y="13894"/>
                  </a:cubicBezTo>
                  <a:cubicBezTo>
                    <a:pt x="-250" y="17188"/>
                    <a:pt x="3438" y="19332"/>
                    <a:pt x="7126" y="21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3" name="Line"/>
            <p:cNvSpPr/>
            <p:nvPr/>
          </p:nvSpPr>
          <p:spPr>
            <a:xfrm>
              <a:off x="3473450" y="386410"/>
              <a:ext cx="184150" cy="18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0" fill="norm" stroke="1" extrusionOk="0">
                  <a:moveTo>
                    <a:pt x="0" y="2075"/>
                  </a:moveTo>
                  <a:cubicBezTo>
                    <a:pt x="745" y="1104"/>
                    <a:pt x="1490" y="134"/>
                    <a:pt x="2483" y="12"/>
                  </a:cubicBezTo>
                  <a:cubicBezTo>
                    <a:pt x="3476" y="-109"/>
                    <a:pt x="4717" y="619"/>
                    <a:pt x="5834" y="3289"/>
                  </a:cubicBezTo>
                  <a:cubicBezTo>
                    <a:pt x="6952" y="5958"/>
                    <a:pt x="7945" y="10570"/>
                    <a:pt x="8193" y="13603"/>
                  </a:cubicBezTo>
                  <a:cubicBezTo>
                    <a:pt x="8441" y="16637"/>
                    <a:pt x="7945" y="18093"/>
                    <a:pt x="7324" y="19307"/>
                  </a:cubicBezTo>
                  <a:cubicBezTo>
                    <a:pt x="6703" y="20520"/>
                    <a:pt x="5959" y="21491"/>
                    <a:pt x="5462" y="21370"/>
                  </a:cubicBezTo>
                  <a:cubicBezTo>
                    <a:pt x="4966" y="21248"/>
                    <a:pt x="4717" y="20035"/>
                    <a:pt x="5710" y="17001"/>
                  </a:cubicBezTo>
                  <a:cubicBezTo>
                    <a:pt x="6703" y="13967"/>
                    <a:pt x="8938" y="9113"/>
                    <a:pt x="10676" y="5958"/>
                  </a:cubicBezTo>
                  <a:cubicBezTo>
                    <a:pt x="12414" y="2803"/>
                    <a:pt x="13655" y="1347"/>
                    <a:pt x="14152" y="1469"/>
                  </a:cubicBezTo>
                  <a:cubicBezTo>
                    <a:pt x="14648" y="1590"/>
                    <a:pt x="14400" y="3289"/>
                    <a:pt x="14152" y="5352"/>
                  </a:cubicBezTo>
                  <a:cubicBezTo>
                    <a:pt x="13903" y="7415"/>
                    <a:pt x="13655" y="9842"/>
                    <a:pt x="13779" y="11662"/>
                  </a:cubicBezTo>
                  <a:cubicBezTo>
                    <a:pt x="13903" y="13482"/>
                    <a:pt x="14400" y="14695"/>
                    <a:pt x="15269" y="15302"/>
                  </a:cubicBezTo>
                  <a:cubicBezTo>
                    <a:pt x="16138" y="15909"/>
                    <a:pt x="17379" y="15909"/>
                    <a:pt x="18497" y="15181"/>
                  </a:cubicBezTo>
                  <a:cubicBezTo>
                    <a:pt x="19614" y="14453"/>
                    <a:pt x="20607" y="12997"/>
                    <a:pt x="21600" y="11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4" name="Line"/>
            <p:cNvSpPr/>
            <p:nvPr/>
          </p:nvSpPr>
          <p:spPr>
            <a:xfrm>
              <a:off x="3613150" y="347362"/>
              <a:ext cx="94254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600" fill="norm" stroke="1" extrusionOk="0">
                  <a:moveTo>
                    <a:pt x="15840" y="0"/>
                  </a:moveTo>
                  <a:cubicBezTo>
                    <a:pt x="18720" y="4246"/>
                    <a:pt x="21600" y="8492"/>
                    <a:pt x="21360" y="12092"/>
                  </a:cubicBezTo>
                  <a:cubicBezTo>
                    <a:pt x="21120" y="15692"/>
                    <a:pt x="17760" y="18646"/>
                    <a:pt x="13680" y="20123"/>
                  </a:cubicBezTo>
                  <a:cubicBezTo>
                    <a:pt x="9600" y="21600"/>
                    <a:pt x="480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5" name="Line"/>
            <p:cNvSpPr/>
            <p:nvPr/>
          </p:nvSpPr>
          <p:spPr>
            <a:xfrm>
              <a:off x="3771900" y="220362"/>
              <a:ext cx="1016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6" name="Line"/>
            <p:cNvSpPr/>
            <p:nvPr/>
          </p:nvSpPr>
          <p:spPr>
            <a:xfrm>
              <a:off x="3816350" y="163212"/>
              <a:ext cx="21728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0" y="0"/>
                  </a:moveTo>
                  <a:cubicBezTo>
                    <a:pt x="7855" y="5966"/>
                    <a:pt x="15709" y="11931"/>
                    <a:pt x="18655" y="15531"/>
                  </a:cubicBezTo>
                  <a:cubicBezTo>
                    <a:pt x="21600" y="19131"/>
                    <a:pt x="19636" y="20366"/>
                    <a:pt x="17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7" name="Line"/>
            <p:cNvSpPr/>
            <p:nvPr/>
          </p:nvSpPr>
          <p:spPr>
            <a:xfrm>
              <a:off x="4178635" y="106062"/>
              <a:ext cx="196515" cy="3416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600" fill="norm" stroke="1" extrusionOk="0">
                  <a:moveTo>
                    <a:pt x="21334" y="0"/>
                  </a:moveTo>
                  <a:cubicBezTo>
                    <a:pt x="21334" y="562"/>
                    <a:pt x="21334" y="1124"/>
                    <a:pt x="21104" y="1593"/>
                  </a:cubicBezTo>
                  <a:cubicBezTo>
                    <a:pt x="20874" y="2061"/>
                    <a:pt x="20415" y="2436"/>
                    <a:pt x="19955" y="2857"/>
                  </a:cubicBezTo>
                  <a:cubicBezTo>
                    <a:pt x="19496" y="3279"/>
                    <a:pt x="19036" y="3747"/>
                    <a:pt x="18347" y="4189"/>
                  </a:cubicBezTo>
                  <a:cubicBezTo>
                    <a:pt x="17657" y="4630"/>
                    <a:pt x="16738" y="5045"/>
                    <a:pt x="15934" y="5487"/>
                  </a:cubicBezTo>
                  <a:cubicBezTo>
                    <a:pt x="15130" y="5929"/>
                    <a:pt x="14440" y="6397"/>
                    <a:pt x="13866" y="6845"/>
                  </a:cubicBezTo>
                  <a:cubicBezTo>
                    <a:pt x="13291" y="7294"/>
                    <a:pt x="12832" y="7722"/>
                    <a:pt x="12257" y="8184"/>
                  </a:cubicBezTo>
                  <a:cubicBezTo>
                    <a:pt x="11683" y="8645"/>
                    <a:pt x="10994" y="9141"/>
                    <a:pt x="10419" y="9636"/>
                  </a:cubicBezTo>
                  <a:cubicBezTo>
                    <a:pt x="9845" y="10131"/>
                    <a:pt x="9385" y="10626"/>
                    <a:pt x="9040" y="11108"/>
                  </a:cubicBezTo>
                  <a:cubicBezTo>
                    <a:pt x="8696" y="11590"/>
                    <a:pt x="8466" y="12058"/>
                    <a:pt x="8351" y="12587"/>
                  </a:cubicBezTo>
                  <a:cubicBezTo>
                    <a:pt x="8236" y="13115"/>
                    <a:pt x="8236" y="13704"/>
                    <a:pt x="8351" y="14266"/>
                  </a:cubicBezTo>
                  <a:cubicBezTo>
                    <a:pt x="8466" y="14828"/>
                    <a:pt x="8696" y="15364"/>
                    <a:pt x="8696" y="15819"/>
                  </a:cubicBezTo>
                  <a:cubicBezTo>
                    <a:pt x="8696" y="16274"/>
                    <a:pt x="8466" y="16648"/>
                    <a:pt x="7777" y="17090"/>
                  </a:cubicBezTo>
                  <a:cubicBezTo>
                    <a:pt x="7087" y="17532"/>
                    <a:pt x="5938" y="18040"/>
                    <a:pt x="5019" y="18488"/>
                  </a:cubicBezTo>
                  <a:cubicBezTo>
                    <a:pt x="4100" y="18937"/>
                    <a:pt x="3411" y="19325"/>
                    <a:pt x="2836" y="19740"/>
                  </a:cubicBezTo>
                  <a:cubicBezTo>
                    <a:pt x="2262" y="20155"/>
                    <a:pt x="1802" y="20596"/>
                    <a:pt x="1457" y="20857"/>
                  </a:cubicBezTo>
                  <a:cubicBezTo>
                    <a:pt x="1113" y="21118"/>
                    <a:pt x="883" y="21199"/>
                    <a:pt x="538" y="21279"/>
                  </a:cubicBezTo>
                  <a:cubicBezTo>
                    <a:pt x="194" y="21359"/>
                    <a:pt x="-266" y="21439"/>
                    <a:pt x="194" y="21493"/>
                  </a:cubicBezTo>
                  <a:cubicBezTo>
                    <a:pt x="653" y="21546"/>
                    <a:pt x="2032" y="21573"/>
                    <a:pt x="341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8" name="Line"/>
            <p:cNvSpPr/>
            <p:nvPr/>
          </p:nvSpPr>
          <p:spPr>
            <a:xfrm>
              <a:off x="4652433" y="252112"/>
              <a:ext cx="59267" cy="346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21600" y="0"/>
                  </a:moveTo>
                  <a:cubicBezTo>
                    <a:pt x="18514" y="3927"/>
                    <a:pt x="15429" y="7855"/>
                    <a:pt x="12343" y="11193"/>
                  </a:cubicBezTo>
                  <a:cubicBezTo>
                    <a:pt x="9257" y="14531"/>
                    <a:pt x="6171" y="17280"/>
                    <a:pt x="3857" y="19047"/>
                  </a:cubicBezTo>
                  <a:cubicBezTo>
                    <a:pt x="1543" y="20815"/>
                    <a:pt x="0" y="21600"/>
                    <a:pt x="0" y="21404"/>
                  </a:cubicBezTo>
                  <a:cubicBezTo>
                    <a:pt x="0" y="21207"/>
                    <a:pt x="1543" y="20029"/>
                    <a:pt x="3086" y="188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9" name="Line"/>
            <p:cNvSpPr/>
            <p:nvPr/>
          </p:nvSpPr>
          <p:spPr>
            <a:xfrm>
              <a:off x="4705350" y="226712"/>
              <a:ext cx="1587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0" name="Line"/>
            <p:cNvSpPr/>
            <p:nvPr/>
          </p:nvSpPr>
          <p:spPr>
            <a:xfrm>
              <a:off x="4705350" y="385462"/>
              <a:ext cx="1206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1" name="Line"/>
            <p:cNvSpPr/>
            <p:nvPr/>
          </p:nvSpPr>
          <p:spPr>
            <a:xfrm>
              <a:off x="4800599" y="480712"/>
              <a:ext cx="762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2" name="Line"/>
            <p:cNvSpPr/>
            <p:nvPr/>
          </p:nvSpPr>
          <p:spPr>
            <a:xfrm>
              <a:off x="4781549" y="474362"/>
              <a:ext cx="1079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82" y="514"/>
                    <a:pt x="17365" y="1029"/>
                    <a:pt x="13765" y="4629"/>
                  </a:cubicBezTo>
                  <a:cubicBezTo>
                    <a:pt x="10165" y="8229"/>
                    <a:pt x="5082" y="149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3" name="Line"/>
            <p:cNvSpPr/>
            <p:nvPr/>
          </p:nvSpPr>
          <p:spPr>
            <a:xfrm>
              <a:off x="5021639" y="227662"/>
              <a:ext cx="115511" cy="33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9" h="21539" fill="norm" stroke="1" extrusionOk="0">
                  <a:moveTo>
                    <a:pt x="21049" y="1162"/>
                  </a:moveTo>
                  <a:cubicBezTo>
                    <a:pt x="19120" y="618"/>
                    <a:pt x="17192" y="75"/>
                    <a:pt x="15456" y="7"/>
                  </a:cubicBezTo>
                  <a:cubicBezTo>
                    <a:pt x="13720" y="-61"/>
                    <a:pt x="12178" y="347"/>
                    <a:pt x="9670" y="2181"/>
                  </a:cubicBezTo>
                  <a:cubicBezTo>
                    <a:pt x="7163" y="4014"/>
                    <a:pt x="3692" y="7275"/>
                    <a:pt x="1763" y="10399"/>
                  </a:cubicBezTo>
                  <a:cubicBezTo>
                    <a:pt x="-165" y="13524"/>
                    <a:pt x="-551" y="16513"/>
                    <a:pt x="799" y="18347"/>
                  </a:cubicBezTo>
                  <a:cubicBezTo>
                    <a:pt x="2149" y="20181"/>
                    <a:pt x="5235" y="20860"/>
                    <a:pt x="8320" y="215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4" name="Line"/>
            <p:cNvSpPr/>
            <p:nvPr/>
          </p:nvSpPr>
          <p:spPr>
            <a:xfrm>
              <a:off x="5111750" y="355536"/>
              <a:ext cx="203200" cy="167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2" fill="norm" stroke="1" extrusionOk="0">
                  <a:moveTo>
                    <a:pt x="0" y="4570"/>
                  </a:moveTo>
                  <a:cubicBezTo>
                    <a:pt x="225" y="2970"/>
                    <a:pt x="450" y="1370"/>
                    <a:pt x="1125" y="570"/>
                  </a:cubicBezTo>
                  <a:cubicBezTo>
                    <a:pt x="1800" y="-230"/>
                    <a:pt x="2925" y="-230"/>
                    <a:pt x="4388" y="837"/>
                  </a:cubicBezTo>
                  <a:cubicBezTo>
                    <a:pt x="5850" y="1903"/>
                    <a:pt x="7650" y="4037"/>
                    <a:pt x="8213" y="7370"/>
                  </a:cubicBezTo>
                  <a:cubicBezTo>
                    <a:pt x="8775" y="10703"/>
                    <a:pt x="8100" y="15237"/>
                    <a:pt x="7312" y="17903"/>
                  </a:cubicBezTo>
                  <a:cubicBezTo>
                    <a:pt x="6525" y="20570"/>
                    <a:pt x="5625" y="21370"/>
                    <a:pt x="5175" y="21103"/>
                  </a:cubicBezTo>
                  <a:cubicBezTo>
                    <a:pt x="4725" y="20837"/>
                    <a:pt x="4725" y="19503"/>
                    <a:pt x="5175" y="17237"/>
                  </a:cubicBezTo>
                  <a:cubicBezTo>
                    <a:pt x="5625" y="14970"/>
                    <a:pt x="6525" y="11770"/>
                    <a:pt x="7650" y="9237"/>
                  </a:cubicBezTo>
                  <a:cubicBezTo>
                    <a:pt x="8775" y="6703"/>
                    <a:pt x="10125" y="4837"/>
                    <a:pt x="11363" y="4037"/>
                  </a:cubicBezTo>
                  <a:cubicBezTo>
                    <a:pt x="12600" y="3237"/>
                    <a:pt x="13725" y="3503"/>
                    <a:pt x="14175" y="4303"/>
                  </a:cubicBezTo>
                  <a:cubicBezTo>
                    <a:pt x="14625" y="5103"/>
                    <a:pt x="14400" y="6437"/>
                    <a:pt x="14287" y="7770"/>
                  </a:cubicBezTo>
                  <a:cubicBezTo>
                    <a:pt x="14175" y="9103"/>
                    <a:pt x="14175" y="10437"/>
                    <a:pt x="14287" y="11770"/>
                  </a:cubicBezTo>
                  <a:cubicBezTo>
                    <a:pt x="14400" y="13103"/>
                    <a:pt x="14625" y="14437"/>
                    <a:pt x="15862" y="14703"/>
                  </a:cubicBezTo>
                  <a:cubicBezTo>
                    <a:pt x="17100" y="14970"/>
                    <a:pt x="19350" y="14170"/>
                    <a:pt x="21600" y="13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5" name="Line"/>
            <p:cNvSpPr/>
            <p:nvPr/>
          </p:nvSpPr>
          <p:spPr>
            <a:xfrm>
              <a:off x="5295900" y="252112"/>
              <a:ext cx="81610" cy="262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427" fill="norm" stroke="1" extrusionOk="0">
                  <a:moveTo>
                    <a:pt x="18277" y="0"/>
                  </a:moveTo>
                  <a:cubicBezTo>
                    <a:pt x="19385" y="1901"/>
                    <a:pt x="20492" y="3802"/>
                    <a:pt x="21046" y="6826"/>
                  </a:cubicBezTo>
                  <a:cubicBezTo>
                    <a:pt x="21600" y="9850"/>
                    <a:pt x="21600" y="13997"/>
                    <a:pt x="19385" y="16675"/>
                  </a:cubicBezTo>
                  <a:cubicBezTo>
                    <a:pt x="17169" y="19354"/>
                    <a:pt x="12738" y="20563"/>
                    <a:pt x="9138" y="21082"/>
                  </a:cubicBezTo>
                  <a:cubicBezTo>
                    <a:pt x="5538" y="21600"/>
                    <a:pt x="2769" y="21427"/>
                    <a:pt x="0" y="212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6" name="Line"/>
            <p:cNvSpPr/>
            <p:nvPr/>
          </p:nvSpPr>
          <p:spPr>
            <a:xfrm>
              <a:off x="4813299" y="0"/>
              <a:ext cx="114301" cy="175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1" fill="norm" stroke="1" extrusionOk="0">
                  <a:moveTo>
                    <a:pt x="0" y="21371"/>
                  </a:moveTo>
                  <a:cubicBezTo>
                    <a:pt x="400" y="18800"/>
                    <a:pt x="800" y="16228"/>
                    <a:pt x="2200" y="13142"/>
                  </a:cubicBezTo>
                  <a:cubicBezTo>
                    <a:pt x="3600" y="10057"/>
                    <a:pt x="6000" y="6457"/>
                    <a:pt x="8200" y="3885"/>
                  </a:cubicBezTo>
                  <a:cubicBezTo>
                    <a:pt x="10400" y="1314"/>
                    <a:pt x="12400" y="-229"/>
                    <a:pt x="13800" y="28"/>
                  </a:cubicBezTo>
                  <a:cubicBezTo>
                    <a:pt x="15200" y="285"/>
                    <a:pt x="16000" y="2342"/>
                    <a:pt x="17200" y="5557"/>
                  </a:cubicBezTo>
                  <a:cubicBezTo>
                    <a:pt x="18400" y="8771"/>
                    <a:pt x="20000" y="13142"/>
                    <a:pt x="21600" y="17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7" name="Line"/>
            <p:cNvSpPr/>
            <p:nvPr/>
          </p:nvSpPr>
          <p:spPr>
            <a:xfrm>
              <a:off x="5448299" y="194962"/>
              <a:ext cx="133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8" name="Line"/>
            <p:cNvSpPr/>
            <p:nvPr/>
          </p:nvSpPr>
          <p:spPr>
            <a:xfrm>
              <a:off x="5493162" y="137812"/>
              <a:ext cx="475838" cy="339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592" fill="norm" stroke="1" extrusionOk="0">
                  <a:moveTo>
                    <a:pt x="21486" y="0"/>
                  </a:moveTo>
                  <a:cubicBezTo>
                    <a:pt x="21390" y="417"/>
                    <a:pt x="21295" y="834"/>
                    <a:pt x="21247" y="1332"/>
                  </a:cubicBezTo>
                  <a:cubicBezTo>
                    <a:pt x="21199" y="1830"/>
                    <a:pt x="21199" y="2409"/>
                    <a:pt x="21247" y="2967"/>
                  </a:cubicBezTo>
                  <a:cubicBezTo>
                    <a:pt x="21295" y="3526"/>
                    <a:pt x="21390" y="4064"/>
                    <a:pt x="21247" y="4589"/>
                  </a:cubicBezTo>
                  <a:cubicBezTo>
                    <a:pt x="21104" y="5114"/>
                    <a:pt x="20721" y="5625"/>
                    <a:pt x="20148" y="6130"/>
                  </a:cubicBezTo>
                  <a:cubicBezTo>
                    <a:pt x="19574" y="6635"/>
                    <a:pt x="18810" y="7133"/>
                    <a:pt x="18093" y="7644"/>
                  </a:cubicBezTo>
                  <a:cubicBezTo>
                    <a:pt x="17376" y="8156"/>
                    <a:pt x="16707" y="8680"/>
                    <a:pt x="16086" y="9232"/>
                  </a:cubicBezTo>
                  <a:cubicBezTo>
                    <a:pt x="15465" y="9784"/>
                    <a:pt x="14891" y="10363"/>
                    <a:pt x="14461" y="10908"/>
                  </a:cubicBezTo>
                  <a:cubicBezTo>
                    <a:pt x="14031" y="11453"/>
                    <a:pt x="13744" y="11964"/>
                    <a:pt x="13410" y="12476"/>
                  </a:cubicBezTo>
                  <a:cubicBezTo>
                    <a:pt x="13075" y="12987"/>
                    <a:pt x="12693" y="13498"/>
                    <a:pt x="12311" y="14010"/>
                  </a:cubicBezTo>
                  <a:cubicBezTo>
                    <a:pt x="11928" y="14521"/>
                    <a:pt x="11546" y="15033"/>
                    <a:pt x="11116" y="15530"/>
                  </a:cubicBezTo>
                  <a:cubicBezTo>
                    <a:pt x="10686" y="16028"/>
                    <a:pt x="10208" y="16513"/>
                    <a:pt x="9635" y="16991"/>
                  </a:cubicBezTo>
                  <a:cubicBezTo>
                    <a:pt x="9061" y="17468"/>
                    <a:pt x="8392" y="17939"/>
                    <a:pt x="7532" y="18431"/>
                  </a:cubicBezTo>
                  <a:cubicBezTo>
                    <a:pt x="6672" y="18922"/>
                    <a:pt x="5621" y="19433"/>
                    <a:pt x="4569" y="19884"/>
                  </a:cubicBezTo>
                  <a:cubicBezTo>
                    <a:pt x="3518" y="20335"/>
                    <a:pt x="2467" y="20725"/>
                    <a:pt x="1750" y="20961"/>
                  </a:cubicBezTo>
                  <a:cubicBezTo>
                    <a:pt x="1033" y="21196"/>
                    <a:pt x="651" y="21277"/>
                    <a:pt x="364" y="21358"/>
                  </a:cubicBezTo>
                  <a:cubicBezTo>
                    <a:pt x="77" y="21439"/>
                    <a:pt x="-114" y="21519"/>
                    <a:pt x="77" y="21560"/>
                  </a:cubicBezTo>
                  <a:cubicBezTo>
                    <a:pt x="268" y="21600"/>
                    <a:pt x="842" y="21600"/>
                    <a:pt x="1511" y="21573"/>
                  </a:cubicBezTo>
                  <a:cubicBezTo>
                    <a:pt x="2180" y="21546"/>
                    <a:pt x="2944" y="21492"/>
                    <a:pt x="3709" y="214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9" name="Line"/>
            <p:cNvSpPr/>
            <p:nvPr/>
          </p:nvSpPr>
          <p:spPr>
            <a:xfrm>
              <a:off x="6273800" y="226712"/>
              <a:ext cx="4445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3777"/>
                    <a:pt x="15429" y="7554"/>
                    <a:pt x="11829" y="11154"/>
                  </a:cubicBezTo>
                  <a:cubicBezTo>
                    <a:pt x="8229" y="14754"/>
                    <a:pt x="4114" y="181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0" name="Line"/>
            <p:cNvSpPr/>
            <p:nvPr/>
          </p:nvSpPr>
          <p:spPr>
            <a:xfrm>
              <a:off x="6305550" y="220362"/>
              <a:ext cx="1714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67" y="16200"/>
                    <a:pt x="3733" y="10800"/>
                    <a:pt x="7333" y="7200"/>
                  </a:cubicBezTo>
                  <a:cubicBezTo>
                    <a:pt x="10933" y="3600"/>
                    <a:pt x="16267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1" name="Line"/>
            <p:cNvSpPr/>
            <p:nvPr/>
          </p:nvSpPr>
          <p:spPr>
            <a:xfrm>
              <a:off x="6273800" y="379112"/>
              <a:ext cx="139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09" y="14400"/>
                    <a:pt x="9818" y="7200"/>
                    <a:pt x="13418" y="3600"/>
                  </a:cubicBezTo>
                  <a:cubicBezTo>
                    <a:pt x="17018" y="0"/>
                    <a:pt x="1930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2" name="Line"/>
            <p:cNvSpPr/>
            <p:nvPr/>
          </p:nvSpPr>
          <p:spPr>
            <a:xfrm>
              <a:off x="6400800" y="461662"/>
              <a:ext cx="1016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1800"/>
                    <a:pt x="0" y="3600"/>
                    <a:pt x="3600" y="7200"/>
                  </a:cubicBezTo>
                  <a:cubicBezTo>
                    <a:pt x="7200" y="10800"/>
                    <a:pt x="14400" y="16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3" name="Line"/>
            <p:cNvSpPr/>
            <p:nvPr/>
          </p:nvSpPr>
          <p:spPr>
            <a:xfrm>
              <a:off x="6400800" y="499762"/>
              <a:ext cx="10160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4" name="Line"/>
            <p:cNvSpPr/>
            <p:nvPr/>
          </p:nvSpPr>
          <p:spPr>
            <a:xfrm>
              <a:off x="6273800" y="4441"/>
              <a:ext cx="152400" cy="152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7" fill="norm" stroke="1" extrusionOk="0">
                  <a:moveTo>
                    <a:pt x="0" y="18644"/>
                  </a:moveTo>
                  <a:cubicBezTo>
                    <a:pt x="2100" y="13910"/>
                    <a:pt x="4200" y="9175"/>
                    <a:pt x="5700" y="6217"/>
                  </a:cubicBezTo>
                  <a:cubicBezTo>
                    <a:pt x="7200" y="3258"/>
                    <a:pt x="8100" y="2074"/>
                    <a:pt x="9300" y="1186"/>
                  </a:cubicBezTo>
                  <a:cubicBezTo>
                    <a:pt x="10500" y="299"/>
                    <a:pt x="12000" y="-293"/>
                    <a:pt x="13050" y="151"/>
                  </a:cubicBezTo>
                  <a:cubicBezTo>
                    <a:pt x="14100" y="595"/>
                    <a:pt x="14700" y="2074"/>
                    <a:pt x="16050" y="5773"/>
                  </a:cubicBezTo>
                  <a:cubicBezTo>
                    <a:pt x="17400" y="9471"/>
                    <a:pt x="19500" y="15389"/>
                    <a:pt x="21600" y="213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5" name="Line"/>
            <p:cNvSpPr/>
            <p:nvPr/>
          </p:nvSpPr>
          <p:spPr>
            <a:xfrm>
              <a:off x="6606917" y="246403"/>
              <a:ext cx="92334" cy="316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8" h="21414" fill="norm" stroke="1" extrusionOk="0">
                  <a:moveTo>
                    <a:pt x="20938" y="2103"/>
                  </a:moveTo>
                  <a:cubicBezTo>
                    <a:pt x="20938" y="1244"/>
                    <a:pt x="20938" y="386"/>
                    <a:pt x="19738" y="100"/>
                  </a:cubicBezTo>
                  <a:cubicBezTo>
                    <a:pt x="18538" y="-186"/>
                    <a:pt x="16138" y="100"/>
                    <a:pt x="13018" y="1531"/>
                  </a:cubicBezTo>
                  <a:cubicBezTo>
                    <a:pt x="9898" y="2961"/>
                    <a:pt x="6058" y="5536"/>
                    <a:pt x="3418" y="8468"/>
                  </a:cubicBezTo>
                  <a:cubicBezTo>
                    <a:pt x="778" y="11401"/>
                    <a:pt x="-662" y="14691"/>
                    <a:pt x="298" y="16908"/>
                  </a:cubicBezTo>
                  <a:cubicBezTo>
                    <a:pt x="1258" y="19125"/>
                    <a:pt x="4618" y="20270"/>
                    <a:pt x="7978" y="21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6" name="Line"/>
            <p:cNvSpPr/>
            <p:nvPr/>
          </p:nvSpPr>
          <p:spPr>
            <a:xfrm>
              <a:off x="6686550" y="374614"/>
              <a:ext cx="152400" cy="188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0" fill="norm" stroke="1" extrusionOk="0">
                  <a:moveTo>
                    <a:pt x="0" y="4830"/>
                  </a:moveTo>
                  <a:cubicBezTo>
                    <a:pt x="0" y="3150"/>
                    <a:pt x="0" y="1470"/>
                    <a:pt x="750" y="630"/>
                  </a:cubicBezTo>
                  <a:cubicBezTo>
                    <a:pt x="1500" y="-210"/>
                    <a:pt x="3000" y="-210"/>
                    <a:pt x="4950" y="630"/>
                  </a:cubicBezTo>
                  <a:cubicBezTo>
                    <a:pt x="6900" y="1470"/>
                    <a:pt x="9300" y="3150"/>
                    <a:pt x="11100" y="5790"/>
                  </a:cubicBezTo>
                  <a:cubicBezTo>
                    <a:pt x="12900" y="8430"/>
                    <a:pt x="14100" y="12030"/>
                    <a:pt x="14250" y="14430"/>
                  </a:cubicBezTo>
                  <a:cubicBezTo>
                    <a:pt x="14400" y="16830"/>
                    <a:pt x="13500" y="18030"/>
                    <a:pt x="12150" y="18750"/>
                  </a:cubicBezTo>
                  <a:cubicBezTo>
                    <a:pt x="10800" y="19470"/>
                    <a:pt x="9000" y="19710"/>
                    <a:pt x="7950" y="19110"/>
                  </a:cubicBezTo>
                  <a:cubicBezTo>
                    <a:pt x="6900" y="18510"/>
                    <a:pt x="6600" y="17070"/>
                    <a:pt x="6900" y="14910"/>
                  </a:cubicBezTo>
                  <a:cubicBezTo>
                    <a:pt x="7200" y="12750"/>
                    <a:pt x="8100" y="9870"/>
                    <a:pt x="9000" y="7950"/>
                  </a:cubicBezTo>
                  <a:cubicBezTo>
                    <a:pt x="9900" y="6030"/>
                    <a:pt x="10800" y="5070"/>
                    <a:pt x="11850" y="4230"/>
                  </a:cubicBezTo>
                  <a:cubicBezTo>
                    <a:pt x="12900" y="3390"/>
                    <a:pt x="14100" y="2670"/>
                    <a:pt x="14700" y="3030"/>
                  </a:cubicBezTo>
                  <a:cubicBezTo>
                    <a:pt x="15300" y="3390"/>
                    <a:pt x="15300" y="4830"/>
                    <a:pt x="15000" y="7350"/>
                  </a:cubicBezTo>
                  <a:cubicBezTo>
                    <a:pt x="14700" y="9870"/>
                    <a:pt x="14100" y="13470"/>
                    <a:pt x="15150" y="15990"/>
                  </a:cubicBezTo>
                  <a:cubicBezTo>
                    <a:pt x="16200" y="18510"/>
                    <a:pt x="18900" y="19950"/>
                    <a:pt x="21600" y="213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7" name="Line"/>
            <p:cNvSpPr/>
            <p:nvPr/>
          </p:nvSpPr>
          <p:spPr>
            <a:xfrm>
              <a:off x="6883400" y="341012"/>
              <a:ext cx="66445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7" h="21600" fill="norm" stroke="1" extrusionOk="0">
                  <a:moveTo>
                    <a:pt x="5891" y="0"/>
                  </a:moveTo>
                  <a:cubicBezTo>
                    <a:pt x="12436" y="2463"/>
                    <a:pt x="18982" y="4926"/>
                    <a:pt x="20291" y="8147"/>
                  </a:cubicBezTo>
                  <a:cubicBezTo>
                    <a:pt x="21600" y="11368"/>
                    <a:pt x="17673" y="15347"/>
                    <a:pt x="13418" y="17716"/>
                  </a:cubicBezTo>
                  <a:cubicBezTo>
                    <a:pt x="9164" y="20084"/>
                    <a:pt x="4582" y="2084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8" name="Line"/>
            <p:cNvSpPr/>
            <p:nvPr/>
          </p:nvSpPr>
          <p:spPr>
            <a:xfrm>
              <a:off x="6985000" y="258462"/>
              <a:ext cx="107950" cy="19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12960"/>
                  </a:moveTo>
                  <a:cubicBezTo>
                    <a:pt x="5929" y="17280"/>
                    <a:pt x="11859" y="21600"/>
                    <a:pt x="15459" y="19440"/>
                  </a:cubicBezTo>
                  <a:cubicBezTo>
                    <a:pt x="19059" y="17280"/>
                    <a:pt x="20329" y="86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9" name="Line"/>
            <p:cNvSpPr/>
            <p:nvPr/>
          </p:nvSpPr>
          <p:spPr>
            <a:xfrm>
              <a:off x="7016750" y="226712"/>
              <a:ext cx="317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0" name="Line"/>
            <p:cNvSpPr/>
            <p:nvPr/>
          </p:nvSpPr>
          <p:spPr>
            <a:xfrm>
              <a:off x="6838950" y="169562"/>
              <a:ext cx="663394" cy="3435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0" h="21600" fill="norm" stroke="1" extrusionOk="0">
                  <a:moveTo>
                    <a:pt x="21462" y="0"/>
                  </a:moveTo>
                  <a:cubicBezTo>
                    <a:pt x="21531" y="279"/>
                    <a:pt x="21600" y="559"/>
                    <a:pt x="21531" y="912"/>
                  </a:cubicBezTo>
                  <a:cubicBezTo>
                    <a:pt x="21462" y="1264"/>
                    <a:pt x="21256" y="1690"/>
                    <a:pt x="21118" y="2136"/>
                  </a:cubicBezTo>
                  <a:cubicBezTo>
                    <a:pt x="20981" y="2582"/>
                    <a:pt x="20912" y="3048"/>
                    <a:pt x="20706" y="3553"/>
                  </a:cubicBezTo>
                  <a:cubicBezTo>
                    <a:pt x="20499" y="4059"/>
                    <a:pt x="20155" y="4605"/>
                    <a:pt x="19846" y="5077"/>
                  </a:cubicBezTo>
                  <a:cubicBezTo>
                    <a:pt x="19536" y="5550"/>
                    <a:pt x="19261" y="5949"/>
                    <a:pt x="18883" y="6415"/>
                  </a:cubicBezTo>
                  <a:cubicBezTo>
                    <a:pt x="18504" y="6881"/>
                    <a:pt x="18023" y="7413"/>
                    <a:pt x="17507" y="7965"/>
                  </a:cubicBezTo>
                  <a:cubicBezTo>
                    <a:pt x="16991" y="8518"/>
                    <a:pt x="16441" y="9090"/>
                    <a:pt x="15994" y="9602"/>
                  </a:cubicBezTo>
                  <a:cubicBezTo>
                    <a:pt x="15546" y="10115"/>
                    <a:pt x="15203" y="10567"/>
                    <a:pt x="14790" y="11033"/>
                  </a:cubicBezTo>
                  <a:cubicBezTo>
                    <a:pt x="14377" y="11499"/>
                    <a:pt x="13896" y="11978"/>
                    <a:pt x="13414" y="12490"/>
                  </a:cubicBezTo>
                  <a:cubicBezTo>
                    <a:pt x="12932" y="13003"/>
                    <a:pt x="12451" y="13548"/>
                    <a:pt x="11935" y="14067"/>
                  </a:cubicBezTo>
                  <a:cubicBezTo>
                    <a:pt x="11419" y="14586"/>
                    <a:pt x="10869" y="15079"/>
                    <a:pt x="10250" y="15565"/>
                  </a:cubicBezTo>
                  <a:cubicBezTo>
                    <a:pt x="9631" y="16050"/>
                    <a:pt x="8943" y="16529"/>
                    <a:pt x="8255" y="17002"/>
                  </a:cubicBezTo>
                  <a:cubicBezTo>
                    <a:pt x="7567" y="17474"/>
                    <a:pt x="6879" y="17940"/>
                    <a:pt x="6225" y="18379"/>
                  </a:cubicBezTo>
                  <a:cubicBezTo>
                    <a:pt x="5572" y="18818"/>
                    <a:pt x="4953" y="19231"/>
                    <a:pt x="4162" y="19657"/>
                  </a:cubicBezTo>
                  <a:cubicBezTo>
                    <a:pt x="3371" y="20083"/>
                    <a:pt x="2408" y="20522"/>
                    <a:pt x="1685" y="20848"/>
                  </a:cubicBezTo>
                  <a:cubicBezTo>
                    <a:pt x="963" y="21174"/>
                    <a:pt x="482" y="2138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1" name="Line"/>
            <p:cNvSpPr/>
            <p:nvPr/>
          </p:nvSpPr>
          <p:spPr>
            <a:xfrm>
              <a:off x="7670800" y="270030"/>
              <a:ext cx="24674" cy="4646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554" fill="norm" stroke="1" extrusionOk="0">
                  <a:moveTo>
                    <a:pt x="0" y="936"/>
                  </a:moveTo>
                  <a:cubicBezTo>
                    <a:pt x="3600" y="445"/>
                    <a:pt x="7200" y="-46"/>
                    <a:pt x="10800" y="3"/>
                  </a:cubicBezTo>
                  <a:cubicBezTo>
                    <a:pt x="14400" y="52"/>
                    <a:pt x="18000" y="641"/>
                    <a:pt x="19800" y="2654"/>
                  </a:cubicBezTo>
                  <a:cubicBezTo>
                    <a:pt x="21600" y="4667"/>
                    <a:pt x="21600" y="8103"/>
                    <a:pt x="18000" y="11490"/>
                  </a:cubicBezTo>
                  <a:cubicBezTo>
                    <a:pt x="14400" y="14878"/>
                    <a:pt x="7200" y="18216"/>
                    <a:pt x="0" y="21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2" name="Line"/>
            <p:cNvSpPr/>
            <p:nvPr/>
          </p:nvSpPr>
          <p:spPr>
            <a:xfrm>
              <a:off x="7816850" y="391812"/>
              <a:ext cx="38100" cy="2805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fill="norm" stroke="1" extrusionOk="0">
                  <a:moveTo>
                    <a:pt x="21600" y="0"/>
                  </a:moveTo>
                  <a:cubicBezTo>
                    <a:pt x="19200" y="4547"/>
                    <a:pt x="16800" y="9095"/>
                    <a:pt x="14400" y="12424"/>
                  </a:cubicBezTo>
                  <a:cubicBezTo>
                    <a:pt x="12000" y="15753"/>
                    <a:pt x="9600" y="17865"/>
                    <a:pt x="7200" y="19326"/>
                  </a:cubicBezTo>
                  <a:cubicBezTo>
                    <a:pt x="4800" y="20788"/>
                    <a:pt x="2400" y="21600"/>
                    <a:pt x="1200" y="21519"/>
                  </a:cubicBezTo>
                  <a:cubicBezTo>
                    <a:pt x="0" y="21438"/>
                    <a:pt x="0" y="20463"/>
                    <a:pt x="0" y="19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3" name="Line"/>
            <p:cNvSpPr/>
            <p:nvPr/>
          </p:nvSpPr>
          <p:spPr>
            <a:xfrm>
              <a:off x="7816850" y="354182"/>
              <a:ext cx="209550" cy="630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0" y="21440"/>
                  </a:moveTo>
                  <a:cubicBezTo>
                    <a:pt x="1964" y="17120"/>
                    <a:pt x="3927" y="12800"/>
                    <a:pt x="6873" y="9200"/>
                  </a:cubicBezTo>
                  <a:cubicBezTo>
                    <a:pt x="9818" y="5600"/>
                    <a:pt x="13745" y="2720"/>
                    <a:pt x="16255" y="1280"/>
                  </a:cubicBezTo>
                  <a:cubicBezTo>
                    <a:pt x="18764" y="-160"/>
                    <a:pt x="19855" y="-160"/>
                    <a:pt x="20509" y="200"/>
                  </a:cubicBezTo>
                  <a:cubicBezTo>
                    <a:pt x="21164" y="560"/>
                    <a:pt x="21382" y="1280"/>
                    <a:pt x="21600" y="2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4" name="Line"/>
            <p:cNvSpPr/>
            <p:nvPr/>
          </p:nvSpPr>
          <p:spPr>
            <a:xfrm>
              <a:off x="7823200" y="487062"/>
              <a:ext cx="139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5" name="Line"/>
            <p:cNvSpPr/>
            <p:nvPr/>
          </p:nvSpPr>
          <p:spPr>
            <a:xfrm>
              <a:off x="7931150" y="569612"/>
              <a:ext cx="825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4985"/>
                    <a:pt x="7754" y="9969"/>
                    <a:pt x="11354" y="13569"/>
                  </a:cubicBezTo>
                  <a:cubicBezTo>
                    <a:pt x="14954" y="17169"/>
                    <a:pt x="18277" y="1938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6" name="Line"/>
            <p:cNvSpPr/>
            <p:nvPr/>
          </p:nvSpPr>
          <p:spPr>
            <a:xfrm>
              <a:off x="7956550" y="582312"/>
              <a:ext cx="9525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360" y="6000"/>
                    <a:pt x="9120" y="12000"/>
                    <a:pt x="5520" y="15600"/>
                  </a:cubicBezTo>
                  <a:cubicBezTo>
                    <a:pt x="1920" y="19200"/>
                    <a:pt x="960" y="20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7" name="Line"/>
            <p:cNvSpPr/>
            <p:nvPr/>
          </p:nvSpPr>
          <p:spPr>
            <a:xfrm>
              <a:off x="8118215" y="362179"/>
              <a:ext cx="98686" cy="315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600" fill="norm" stroke="1" extrusionOk="0">
                  <a:moveTo>
                    <a:pt x="21427" y="1160"/>
                  </a:moveTo>
                  <a:cubicBezTo>
                    <a:pt x="20048" y="580"/>
                    <a:pt x="18670" y="0"/>
                    <a:pt x="17291" y="0"/>
                  </a:cubicBezTo>
                  <a:cubicBezTo>
                    <a:pt x="15912" y="0"/>
                    <a:pt x="14533" y="580"/>
                    <a:pt x="12006" y="2537"/>
                  </a:cubicBezTo>
                  <a:cubicBezTo>
                    <a:pt x="9478" y="4494"/>
                    <a:pt x="5801" y="7828"/>
                    <a:pt x="3504" y="10655"/>
                  </a:cubicBezTo>
                  <a:cubicBezTo>
                    <a:pt x="1206" y="13482"/>
                    <a:pt x="287" y="15801"/>
                    <a:pt x="57" y="17396"/>
                  </a:cubicBezTo>
                  <a:cubicBezTo>
                    <a:pt x="-173" y="18991"/>
                    <a:pt x="287" y="19860"/>
                    <a:pt x="1665" y="20440"/>
                  </a:cubicBezTo>
                  <a:cubicBezTo>
                    <a:pt x="3044" y="21020"/>
                    <a:pt x="5342" y="21310"/>
                    <a:pt x="764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8" name="Line"/>
            <p:cNvSpPr/>
            <p:nvPr/>
          </p:nvSpPr>
          <p:spPr>
            <a:xfrm>
              <a:off x="8235950" y="480712"/>
              <a:ext cx="127000" cy="175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00" y="260"/>
                    <a:pt x="3600" y="520"/>
                    <a:pt x="5400" y="2993"/>
                  </a:cubicBezTo>
                  <a:cubicBezTo>
                    <a:pt x="7200" y="5465"/>
                    <a:pt x="9000" y="10149"/>
                    <a:pt x="9360" y="13272"/>
                  </a:cubicBezTo>
                  <a:cubicBezTo>
                    <a:pt x="9720" y="16395"/>
                    <a:pt x="8640" y="17957"/>
                    <a:pt x="7560" y="19258"/>
                  </a:cubicBezTo>
                  <a:cubicBezTo>
                    <a:pt x="6480" y="20559"/>
                    <a:pt x="5400" y="21600"/>
                    <a:pt x="4140" y="21600"/>
                  </a:cubicBezTo>
                  <a:cubicBezTo>
                    <a:pt x="2880" y="21600"/>
                    <a:pt x="1440" y="20559"/>
                    <a:pt x="1440" y="18607"/>
                  </a:cubicBezTo>
                  <a:cubicBezTo>
                    <a:pt x="1440" y="16655"/>
                    <a:pt x="2880" y="13793"/>
                    <a:pt x="4320" y="11711"/>
                  </a:cubicBezTo>
                  <a:cubicBezTo>
                    <a:pt x="5760" y="9629"/>
                    <a:pt x="7200" y="8328"/>
                    <a:pt x="8820" y="6896"/>
                  </a:cubicBezTo>
                  <a:cubicBezTo>
                    <a:pt x="10440" y="5465"/>
                    <a:pt x="12240" y="3904"/>
                    <a:pt x="13140" y="3773"/>
                  </a:cubicBezTo>
                  <a:cubicBezTo>
                    <a:pt x="14040" y="3643"/>
                    <a:pt x="14040" y="4945"/>
                    <a:pt x="13860" y="6766"/>
                  </a:cubicBezTo>
                  <a:cubicBezTo>
                    <a:pt x="13680" y="8588"/>
                    <a:pt x="13320" y="10930"/>
                    <a:pt x="13320" y="13012"/>
                  </a:cubicBezTo>
                  <a:cubicBezTo>
                    <a:pt x="13320" y="15094"/>
                    <a:pt x="13680" y="16916"/>
                    <a:pt x="15120" y="17436"/>
                  </a:cubicBezTo>
                  <a:cubicBezTo>
                    <a:pt x="16560" y="17957"/>
                    <a:pt x="19080" y="17176"/>
                    <a:pt x="21600" y="163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9" name="Line"/>
            <p:cNvSpPr/>
            <p:nvPr/>
          </p:nvSpPr>
          <p:spPr>
            <a:xfrm>
              <a:off x="8369300" y="442612"/>
              <a:ext cx="62894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56" h="21600" fill="norm" stroke="1" extrusionOk="0">
                  <a:moveTo>
                    <a:pt x="12150" y="0"/>
                  </a:moveTo>
                  <a:cubicBezTo>
                    <a:pt x="16875" y="4200"/>
                    <a:pt x="21600" y="8400"/>
                    <a:pt x="19575" y="12000"/>
                  </a:cubicBezTo>
                  <a:cubicBezTo>
                    <a:pt x="17550" y="15600"/>
                    <a:pt x="8775" y="18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0" name="Line"/>
            <p:cNvSpPr/>
            <p:nvPr/>
          </p:nvSpPr>
          <p:spPr>
            <a:xfrm>
              <a:off x="7842250" y="139929"/>
              <a:ext cx="127000" cy="169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5120"/>
                    <a:pt x="7200" y="8640"/>
                    <a:pt x="9540" y="4860"/>
                  </a:cubicBezTo>
                  <a:cubicBezTo>
                    <a:pt x="11880" y="1080"/>
                    <a:pt x="12960" y="0"/>
                    <a:pt x="14040" y="0"/>
                  </a:cubicBezTo>
                  <a:cubicBezTo>
                    <a:pt x="15120" y="0"/>
                    <a:pt x="16200" y="1080"/>
                    <a:pt x="16920" y="3240"/>
                  </a:cubicBezTo>
                  <a:cubicBezTo>
                    <a:pt x="17640" y="5400"/>
                    <a:pt x="18000" y="8640"/>
                    <a:pt x="18720" y="10800"/>
                  </a:cubicBezTo>
                  <a:cubicBezTo>
                    <a:pt x="19440" y="12960"/>
                    <a:pt x="20520" y="14040"/>
                    <a:pt x="21600" y="151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1" name="Line"/>
            <p:cNvSpPr/>
            <p:nvPr/>
          </p:nvSpPr>
          <p:spPr>
            <a:xfrm>
              <a:off x="8470900" y="328312"/>
              <a:ext cx="158750" cy="31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6" fill="norm" stroke="1" extrusionOk="0">
                  <a:moveTo>
                    <a:pt x="0" y="0"/>
                  </a:moveTo>
                  <a:cubicBezTo>
                    <a:pt x="864" y="7200"/>
                    <a:pt x="1728" y="14400"/>
                    <a:pt x="4608" y="18000"/>
                  </a:cubicBezTo>
                  <a:cubicBezTo>
                    <a:pt x="7488" y="21600"/>
                    <a:pt x="12384" y="21600"/>
                    <a:pt x="15552" y="20880"/>
                  </a:cubicBezTo>
                  <a:cubicBezTo>
                    <a:pt x="18720" y="20160"/>
                    <a:pt x="20160" y="18720"/>
                    <a:pt x="21600" y="17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2" name="Line"/>
            <p:cNvSpPr/>
            <p:nvPr/>
          </p:nvSpPr>
          <p:spPr>
            <a:xfrm>
              <a:off x="8737600" y="614062"/>
              <a:ext cx="2095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64" y="5400"/>
                    <a:pt x="8727" y="10800"/>
                    <a:pt x="12327" y="14400"/>
                  </a:cubicBezTo>
                  <a:cubicBezTo>
                    <a:pt x="15927" y="18000"/>
                    <a:pt x="18764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3" name="Line"/>
            <p:cNvSpPr/>
            <p:nvPr/>
          </p:nvSpPr>
          <p:spPr>
            <a:xfrm>
              <a:off x="9074150" y="461662"/>
              <a:ext cx="38100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4856"/>
                    <a:pt x="16800" y="9712"/>
                    <a:pt x="13200" y="13312"/>
                  </a:cubicBezTo>
                  <a:cubicBezTo>
                    <a:pt x="9600" y="16912"/>
                    <a:pt x="4800" y="1925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4" name="Line"/>
            <p:cNvSpPr/>
            <p:nvPr/>
          </p:nvSpPr>
          <p:spPr>
            <a:xfrm>
              <a:off x="9087845" y="455312"/>
              <a:ext cx="183155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9" h="21600" fill="norm" stroke="1" extrusionOk="0">
                  <a:moveTo>
                    <a:pt x="621" y="21600"/>
                  </a:moveTo>
                  <a:cubicBezTo>
                    <a:pt x="130" y="17100"/>
                    <a:pt x="-361" y="12600"/>
                    <a:pt x="375" y="9450"/>
                  </a:cubicBezTo>
                  <a:cubicBezTo>
                    <a:pt x="1112" y="6300"/>
                    <a:pt x="3075" y="4500"/>
                    <a:pt x="6757" y="3150"/>
                  </a:cubicBezTo>
                  <a:cubicBezTo>
                    <a:pt x="10439" y="1800"/>
                    <a:pt x="15839" y="900"/>
                    <a:pt x="2123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5" name="Line"/>
            <p:cNvSpPr/>
            <p:nvPr/>
          </p:nvSpPr>
          <p:spPr>
            <a:xfrm>
              <a:off x="9080500" y="614062"/>
              <a:ext cx="1270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6" name="Line"/>
            <p:cNvSpPr/>
            <p:nvPr/>
          </p:nvSpPr>
          <p:spPr>
            <a:xfrm>
              <a:off x="9169400" y="702962"/>
              <a:ext cx="698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7" name="Line"/>
            <p:cNvSpPr/>
            <p:nvPr/>
          </p:nvSpPr>
          <p:spPr>
            <a:xfrm>
              <a:off x="9150350" y="690262"/>
              <a:ext cx="952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40" y="3240"/>
                    <a:pt x="14880" y="6480"/>
                    <a:pt x="11280" y="10080"/>
                  </a:cubicBezTo>
                  <a:cubicBezTo>
                    <a:pt x="7680" y="13680"/>
                    <a:pt x="3840" y="176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8" name="Line"/>
            <p:cNvSpPr/>
            <p:nvPr/>
          </p:nvSpPr>
          <p:spPr>
            <a:xfrm>
              <a:off x="9348912" y="474362"/>
              <a:ext cx="93538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600" fill="norm" stroke="1" extrusionOk="0">
                  <a:moveTo>
                    <a:pt x="21212" y="1108"/>
                  </a:moveTo>
                  <a:cubicBezTo>
                    <a:pt x="19292" y="554"/>
                    <a:pt x="17372" y="0"/>
                    <a:pt x="15452" y="0"/>
                  </a:cubicBezTo>
                  <a:cubicBezTo>
                    <a:pt x="13532" y="0"/>
                    <a:pt x="11612" y="554"/>
                    <a:pt x="8972" y="2677"/>
                  </a:cubicBezTo>
                  <a:cubicBezTo>
                    <a:pt x="6332" y="4800"/>
                    <a:pt x="2972" y="8492"/>
                    <a:pt x="1292" y="11446"/>
                  </a:cubicBezTo>
                  <a:cubicBezTo>
                    <a:pt x="-388" y="14400"/>
                    <a:pt x="-388" y="16615"/>
                    <a:pt x="1052" y="18185"/>
                  </a:cubicBezTo>
                  <a:cubicBezTo>
                    <a:pt x="2492" y="19754"/>
                    <a:pt x="5372" y="20677"/>
                    <a:pt x="825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9" name="Line"/>
            <p:cNvSpPr/>
            <p:nvPr/>
          </p:nvSpPr>
          <p:spPr>
            <a:xfrm>
              <a:off x="9436100" y="582312"/>
              <a:ext cx="146050" cy="137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7" fill="norm" stroke="1" extrusionOk="0">
                  <a:moveTo>
                    <a:pt x="0" y="0"/>
                  </a:moveTo>
                  <a:cubicBezTo>
                    <a:pt x="1565" y="655"/>
                    <a:pt x="3130" y="1309"/>
                    <a:pt x="4226" y="3927"/>
                  </a:cubicBezTo>
                  <a:cubicBezTo>
                    <a:pt x="5322" y="6545"/>
                    <a:pt x="5948" y="11127"/>
                    <a:pt x="5791" y="14073"/>
                  </a:cubicBezTo>
                  <a:cubicBezTo>
                    <a:pt x="5635" y="17018"/>
                    <a:pt x="4696" y="18327"/>
                    <a:pt x="3600" y="19473"/>
                  </a:cubicBezTo>
                  <a:cubicBezTo>
                    <a:pt x="2504" y="20618"/>
                    <a:pt x="1252" y="21600"/>
                    <a:pt x="939" y="21273"/>
                  </a:cubicBezTo>
                  <a:cubicBezTo>
                    <a:pt x="626" y="20945"/>
                    <a:pt x="1252" y="19309"/>
                    <a:pt x="2504" y="16855"/>
                  </a:cubicBezTo>
                  <a:cubicBezTo>
                    <a:pt x="3757" y="14400"/>
                    <a:pt x="5635" y="11127"/>
                    <a:pt x="7043" y="8673"/>
                  </a:cubicBezTo>
                  <a:cubicBezTo>
                    <a:pt x="8452" y="6218"/>
                    <a:pt x="9391" y="4582"/>
                    <a:pt x="10017" y="4582"/>
                  </a:cubicBezTo>
                  <a:cubicBezTo>
                    <a:pt x="10643" y="4582"/>
                    <a:pt x="10957" y="6218"/>
                    <a:pt x="11113" y="8018"/>
                  </a:cubicBezTo>
                  <a:cubicBezTo>
                    <a:pt x="11270" y="9818"/>
                    <a:pt x="11270" y="11782"/>
                    <a:pt x="12365" y="12927"/>
                  </a:cubicBezTo>
                  <a:cubicBezTo>
                    <a:pt x="13461" y="14073"/>
                    <a:pt x="15652" y="14400"/>
                    <a:pt x="17374" y="14073"/>
                  </a:cubicBezTo>
                  <a:cubicBezTo>
                    <a:pt x="19096" y="13745"/>
                    <a:pt x="20348" y="12764"/>
                    <a:pt x="21600" y="1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0" name="Line"/>
            <p:cNvSpPr/>
            <p:nvPr/>
          </p:nvSpPr>
          <p:spPr>
            <a:xfrm>
              <a:off x="9524999" y="525162"/>
              <a:ext cx="114301" cy="202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0" fill="norm" stroke="1" extrusionOk="0">
                  <a:moveTo>
                    <a:pt x="21600" y="0"/>
                  </a:moveTo>
                  <a:cubicBezTo>
                    <a:pt x="21600" y="4725"/>
                    <a:pt x="21600" y="9450"/>
                    <a:pt x="20800" y="12825"/>
                  </a:cubicBezTo>
                  <a:cubicBezTo>
                    <a:pt x="20000" y="16200"/>
                    <a:pt x="18400" y="18225"/>
                    <a:pt x="15400" y="19575"/>
                  </a:cubicBezTo>
                  <a:cubicBezTo>
                    <a:pt x="12400" y="20925"/>
                    <a:pt x="8000" y="21600"/>
                    <a:pt x="5200" y="21488"/>
                  </a:cubicBezTo>
                  <a:cubicBezTo>
                    <a:pt x="2400" y="21375"/>
                    <a:pt x="1200" y="20475"/>
                    <a:pt x="0" y="195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1" name="Line"/>
            <p:cNvSpPr/>
            <p:nvPr/>
          </p:nvSpPr>
          <p:spPr>
            <a:xfrm>
              <a:off x="9569450" y="468012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2" name="Line"/>
            <p:cNvSpPr/>
            <p:nvPr/>
          </p:nvSpPr>
          <p:spPr>
            <a:xfrm>
              <a:off x="9118600" y="279243"/>
              <a:ext cx="152400" cy="118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0" fill="norm" stroke="1" extrusionOk="0">
                  <a:moveTo>
                    <a:pt x="0" y="21290"/>
                  </a:moveTo>
                  <a:cubicBezTo>
                    <a:pt x="3000" y="14848"/>
                    <a:pt x="6000" y="8406"/>
                    <a:pt x="8100" y="4616"/>
                  </a:cubicBezTo>
                  <a:cubicBezTo>
                    <a:pt x="10200" y="827"/>
                    <a:pt x="11400" y="-310"/>
                    <a:pt x="12150" y="69"/>
                  </a:cubicBezTo>
                  <a:cubicBezTo>
                    <a:pt x="12900" y="448"/>
                    <a:pt x="13200" y="2343"/>
                    <a:pt x="14700" y="5374"/>
                  </a:cubicBezTo>
                  <a:cubicBezTo>
                    <a:pt x="16200" y="8406"/>
                    <a:pt x="18900" y="12574"/>
                    <a:pt x="21600" y="167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3" name="Line"/>
            <p:cNvSpPr/>
            <p:nvPr/>
          </p:nvSpPr>
          <p:spPr>
            <a:xfrm>
              <a:off x="9798050" y="491295"/>
              <a:ext cx="19050" cy="306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383"/>
                  </a:moveTo>
                  <a:cubicBezTo>
                    <a:pt x="4800" y="1192"/>
                    <a:pt x="9600" y="0"/>
                    <a:pt x="12000" y="0"/>
                  </a:cubicBezTo>
                  <a:cubicBezTo>
                    <a:pt x="14400" y="0"/>
                    <a:pt x="14400" y="1192"/>
                    <a:pt x="13200" y="4022"/>
                  </a:cubicBezTo>
                  <a:cubicBezTo>
                    <a:pt x="12000" y="6852"/>
                    <a:pt x="9600" y="11321"/>
                    <a:pt x="10800" y="14524"/>
                  </a:cubicBezTo>
                  <a:cubicBezTo>
                    <a:pt x="12000" y="17727"/>
                    <a:pt x="16800" y="1966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4" name="Line"/>
            <p:cNvSpPr/>
            <p:nvPr/>
          </p:nvSpPr>
          <p:spPr>
            <a:xfrm>
              <a:off x="9613900" y="429912"/>
              <a:ext cx="469195" cy="3168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600" fill="norm" stroke="1" extrusionOk="0">
                  <a:moveTo>
                    <a:pt x="21213" y="0"/>
                  </a:moveTo>
                  <a:cubicBezTo>
                    <a:pt x="21406" y="332"/>
                    <a:pt x="21600" y="664"/>
                    <a:pt x="21358" y="1089"/>
                  </a:cubicBezTo>
                  <a:cubicBezTo>
                    <a:pt x="21116" y="1515"/>
                    <a:pt x="20438" y="2034"/>
                    <a:pt x="19566" y="2554"/>
                  </a:cubicBezTo>
                  <a:cubicBezTo>
                    <a:pt x="18694" y="3073"/>
                    <a:pt x="17629" y="3593"/>
                    <a:pt x="16709" y="4105"/>
                  </a:cubicBezTo>
                  <a:cubicBezTo>
                    <a:pt x="15788" y="4617"/>
                    <a:pt x="15013" y="5122"/>
                    <a:pt x="14481" y="5598"/>
                  </a:cubicBezTo>
                  <a:cubicBezTo>
                    <a:pt x="13948" y="6075"/>
                    <a:pt x="13657" y="6522"/>
                    <a:pt x="13367" y="6991"/>
                  </a:cubicBezTo>
                  <a:cubicBezTo>
                    <a:pt x="13076" y="7460"/>
                    <a:pt x="12786" y="7950"/>
                    <a:pt x="12447" y="8477"/>
                  </a:cubicBezTo>
                  <a:cubicBezTo>
                    <a:pt x="12108" y="9004"/>
                    <a:pt x="11720" y="9566"/>
                    <a:pt x="11187" y="10122"/>
                  </a:cubicBezTo>
                  <a:cubicBezTo>
                    <a:pt x="10655" y="10677"/>
                    <a:pt x="9977" y="11226"/>
                    <a:pt x="9396" y="11760"/>
                  </a:cubicBezTo>
                  <a:cubicBezTo>
                    <a:pt x="8814" y="12293"/>
                    <a:pt x="8330" y="12813"/>
                    <a:pt x="7943" y="13347"/>
                  </a:cubicBezTo>
                  <a:cubicBezTo>
                    <a:pt x="7555" y="13881"/>
                    <a:pt x="7265" y="14429"/>
                    <a:pt x="6974" y="14956"/>
                  </a:cubicBezTo>
                  <a:cubicBezTo>
                    <a:pt x="6683" y="15482"/>
                    <a:pt x="6393" y="15987"/>
                    <a:pt x="6054" y="16492"/>
                  </a:cubicBezTo>
                  <a:cubicBezTo>
                    <a:pt x="5715" y="16997"/>
                    <a:pt x="5327" y="17502"/>
                    <a:pt x="4843" y="18043"/>
                  </a:cubicBezTo>
                  <a:cubicBezTo>
                    <a:pt x="4359" y="18584"/>
                    <a:pt x="3778" y="19162"/>
                    <a:pt x="3100" y="19710"/>
                  </a:cubicBezTo>
                  <a:cubicBezTo>
                    <a:pt x="2422" y="20258"/>
                    <a:pt x="1647" y="20778"/>
                    <a:pt x="1114" y="21088"/>
                  </a:cubicBezTo>
                  <a:cubicBezTo>
                    <a:pt x="581" y="21398"/>
                    <a:pt x="291" y="2149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5" name="Line"/>
            <p:cNvSpPr/>
            <p:nvPr/>
          </p:nvSpPr>
          <p:spPr>
            <a:xfrm>
              <a:off x="10255249" y="525162"/>
              <a:ext cx="6350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20" y="3848"/>
                    <a:pt x="15840" y="7697"/>
                    <a:pt x="12240" y="11297"/>
                  </a:cubicBezTo>
                  <a:cubicBezTo>
                    <a:pt x="8640" y="14897"/>
                    <a:pt x="4320" y="1824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6" name="Line"/>
            <p:cNvSpPr/>
            <p:nvPr/>
          </p:nvSpPr>
          <p:spPr>
            <a:xfrm>
              <a:off x="10394949" y="582312"/>
              <a:ext cx="82551" cy="2678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1" fill="norm" stroke="1" extrusionOk="0">
                  <a:moveTo>
                    <a:pt x="21600" y="0"/>
                  </a:moveTo>
                  <a:cubicBezTo>
                    <a:pt x="17169" y="5272"/>
                    <a:pt x="12738" y="10545"/>
                    <a:pt x="9969" y="13776"/>
                  </a:cubicBezTo>
                  <a:cubicBezTo>
                    <a:pt x="7200" y="17008"/>
                    <a:pt x="6092" y="18198"/>
                    <a:pt x="4985" y="19304"/>
                  </a:cubicBezTo>
                  <a:cubicBezTo>
                    <a:pt x="3877" y="20409"/>
                    <a:pt x="2769" y="21430"/>
                    <a:pt x="1938" y="21515"/>
                  </a:cubicBezTo>
                  <a:cubicBezTo>
                    <a:pt x="1108" y="21600"/>
                    <a:pt x="554" y="20750"/>
                    <a:pt x="0" y="198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7" name="Line"/>
            <p:cNvSpPr/>
            <p:nvPr/>
          </p:nvSpPr>
          <p:spPr>
            <a:xfrm>
              <a:off x="10439399" y="569612"/>
              <a:ext cx="1524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5840"/>
                    <a:pt x="3600" y="10080"/>
                    <a:pt x="7200" y="6480"/>
                  </a:cubicBezTo>
                  <a:cubicBezTo>
                    <a:pt x="10800" y="2880"/>
                    <a:pt x="1620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8" name="Line"/>
            <p:cNvSpPr/>
            <p:nvPr/>
          </p:nvSpPr>
          <p:spPr>
            <a:xfrm>
              <a:off x="10439399" y="715662"/>
              <a:ext cx="952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9" name="Line"/>
            <p:cNvSpPr/>
            <p:nvPr/>
          </p:nvSpPr>
          <p:spPr>
            <a:xfrm>
              <a:off x="10515599" y="791862"/>
              <a:ext cx="762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0" name="Line"/>
            <p:cNvSpPr/>
            <p:nvPr/>
          </p:nvSpPr>
          <p:spPr>
            <a:xfrm>
              <a:off x="10528300" y="798212"/>
              <a:ext cx="952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40" y="4154"/>
                    <a:pt x="14880" y="8308"/>
                    <a:pt x="11280" y="11908"/>
                  </a:cubicBezTo>
                  <a:cubicBezTo>
                    <a:pt x="7680" y="15508"/>
                    <a:pt x="3840" y="1855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1" name="Line"/>
            <p:cNvSpPr/>
            <p:nvPr/>
          </p:nvSpPr>
          <p:spPr>
            <a:xfrm>
              <a:off x="10458450" y="393534"/>
              <a:ext cx="107950" cy="106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5" fill="norm" stroke="1" extrusionOk="0">
                  <a:moveTo>
                    <a:pt x="0" y="17443"/>
                  </a:moveTo>
                  <a:cubicBezTo>
                    <a:pt x="4235" y="12361"/>
                    <a:pt x="8471" y="7279"/>
                    <a:pt x="11435" y="4102"/>
                  </a:cubicBezTo>
                  <a:cubicBezTo>
                    <a:pt x="14400" y="926"/>
                    <a:pt x="16094" y="-345"/>
                    <a:pt x="16941" y="79"/>
                  </a:cubicBezTo>
                  <a:cubicBezTo>
                    <a:pt x="17788" y="502"/>
                    <a:pt x="17788" y="2620"/>
                    <a:pt x="18424" y="6431"/>
                  </a:cubicBezTo>
                  <a:cubicBezTo>
                    <a:pt x="19059" y="10243"/>
                    <a:pt x="20329" y="15749"/>
                    <a:pt x="21600" y="212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2" name="Line"/>
            <p:cNvSpPr/>
            <p:nvPr/>
          </p:nvSpPr>
          <p:spPr>
            <a:xfrm>
              <a:off x="10625666" y="616483"/>
              <a:ext cx="194734" cy="248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9" fill="norm" stroke="1" extrusionOk="0">
                  <a:moveTo>
                    <a:pt x="12443" y="2515"/>
                  </a:moveTo>
                  <a:cubicBezTo>
                    <a:pt x="11974" y="1426"/>
                    <a:pt x="11504" y="337"/>
                    <a:pt x="10800" y="64"/>
                  </a:cubicBezTo>
                  <a:cubicBezTo>
                    <a:pt x="10096" y="-208"/>
                    <a:pt x="9157" y="337"/>
                    <a:pt x="7396" y="2515"/>
                  </a:cubicBezTo>
                  <a:cubicBezTo>
                    <a:pt x="5635" y="4693"/>
                    <a:pt x="3052" y="8505"/>
                    <a:pt x="1643" y="11590"/>
                  </a:cubicBezTo>
                  <a:cubicBezTo>
                    <a:pt x="235" y="14676"/>
                    <a:pt x="0" y="17036"/>
                    <a:pt x="0" y="18669"/>
                  </a:cubicBezTo>
                  <a:cubicBezTo>
                    <a:pt x="0" y="20303"/>
                    <a:pt x="235" y="21210"/>
                    <a:pt x="822" y="21301"/>
                  </a:cubicBezTo>
                  <a:cubicBezTo>
                    <a:pt x="1409" y="21392"/>
                    <a:pt x="2348" y="20666"/>
                    <a:pt x="3170" y="18760"/>
                  </a:cubicBezTo>
                  <a:cubicBezTo>
                    <a:pt x="3991" y="16854"/>
                    <a:pt x="4696" y="13768"/>
                    <a:pt x="5165" y="11772"/>
                  </a:cubicBezTo>
                  <a:cubicBezTo>
                    <a:pt x="5635" y="9775"/>
                    <a:pt x="5870" y="8868"/>
                    <a:pt x="6339" y="8051"/>
                  </a:cubicBezTo>
                  <a:cubicBezTo>
                    <a:pt x="6809" y="7234"/>
                    <a:pt x="7513" y="6508"/>
                    <a:pt x="8452" y="6326"/>
                  </a:cubicBezTo>
                  <a:cubicBezTo>
                    <a:pt x="9391" y="6145"/>
                    <a:pt x="10565" y="6508"/>
                    <a:pt x="11739" y="7506"/>
                  </a:cubicBezTo>
                  <a:cubicBezTo>
                    <a:pt x="12913" y="8505"/>
                    <a:pt x="14087" y="10138"/>
                    <a:pt x="14674" y="11409"/>
                  </a:cubicBezTo>
                  <a:cubicBezTo>
                    <a:pt x="15261" y="12679"/>
                    <a:pt x="15261" y="13587"/>
                    <a:pt x="14909" y="14585"/>
                  </a:cubicBezTo>
                  <a:cubicBezTo>
                    <a:pt x="14557" y="15584"/>
                    <a:pt x="13852" y="16673"/>
                    <a:pt x="13030" y="16945"/>
                  </a:cubicBezTo>
                  <a:cubicBezTo>
                    <a:pt x="12209" y="17217"/>
                    <a:pt x="11270" y="16673"/>
                    <a:pt x="11035" y="15947"/>
                  </a:cubicBezTo>
                  <a:cubicBezTo>
                    <a:pt x="10800" y="15221"/>
                    <a:pt x="11270" y="14313"/>
                    <a:pt x="12326" y="12952"/>
                  </a:cubicBezTo>
                  <a:cubicBezTo>
                    <a:pt x="13383" y="11590"/>
                    <a:pt x="15026" y="9775"/>
                    <a:pt x="16435" y="8686"/>
                  </a:cubicBezTo>
                  <a:cubicBezTo>
                    <a:pt x="17843" y="7597"/>
                    <a:pt x="19017" y="7234"/>
                    <a:pt x="19604" y="7506"/>
                  </a:cubicBezTo>
                  <a:cubicBezTo>
                    <a:pt x="20191" y="7779"/>
                    <a:pt x="20191" y="8686"/>
                    <a:pt x="20426" y="10320"/>
                  </a:cubicBezTo>
                  <a:cubicBezTo>
                    <a:pt x="20661" y="11953"/>
                    <a:pt x="21130" y="14313"/>
                    <a:pt x="21600" y="16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3" name="Line"/>
            <p:cNvSpPr/>
            <p:nvPr/>
          </p:nvSpPr>
          <p:spPr>
            <a:xfrm>
              <a:off x="10826750" y="677562"/>
              <a:ext cx="73829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8" h="21600" fill="norm" stroke="1" extrusionOk="0">
                  <a:moveTo>
                    <a:pt x="12600" y="0"/>
                  </a:moveTo>
                  <a:cubicBezTo>
                    <a:pt x="16200" y="4645"/>
                    <a:pt x="19800" y="9290"/>
                    <a:pt x="20700" y="12774"/>
                  </a:cubicBezTo>
                  <a:cubicBezTo>
                    <a:pt x="21600" y="16258"/>
                    <a:pt x="19800" y="18581"/>
                    <a:pt x="15900" y="19858"/>
                  </a:cubicBezTo>
                  <a:cubicBezTo>
                    <a:pt x="12000" y="21135"/>
                    <a:pt x="6000" y="213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4" name="Line"/>
            <p:cNvSpPr/>
            <p:nvPr/>
          </p:nvSpPr>
          <p:spPr>
            <a:xfrm>
              <a:off x="10877549" y="544212"/>
              <a:ext cx="1079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353" y="18900"/>
                    <a:pt x="12706" y="16200"/>
                    <a:pt x="16306" y="12600"/>
                  </a:cubicBezTo>
                  <a:cubicBezTo>
                    <a:pt x="19906" y="9000"/>
                    <a:pt x="20753" y="45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5" name="Line"/>
            <p:cNvSpPr/>
            <p:nvPr/>
          </p:nvSpPr>
          <p:spPr>
            <a:xfrm>
              <a:off x="10934699" y="518812"/>
              <a:ext cx="190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6" name="Line"/>
            <p:cNvSpPr/>
            <p:nvPr/>
          </p:nvSpPr>
          <p:spPr>
            <a:xfrm>
              <a:off x="11125200" y="782835"/>
              <a:ext cx="203200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2925" y="12302"/>
                    <a:pt x="5850" y="4448"/>
                    <a:pt x="9450" y="1502"/>
                  </a:cubicBezTo>
                  <a:cubicBezTo>
                    <a:pt x="13050" y="-1443"/>
                    <a:pt x="17325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7" name="Line"/>
            <p:cNvSpPr/>
            <p:nvPr/>
          </p:nvSpPr>
          <p:spPr>
            <a:xfrm>
              <a:off x="11379200" y="683912"/>
              <a:ext cx="317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20" y="5349"/>
                    <a:pt x="15840" y="10697"/>
                    <a:pt x="13680" y="14194"/>
                  </a:cubicBezTo>
                  <a:cubicBezTo>
                    <a:pt x="11520" y="17691"/>
                    <a:pt x="10080" y="19337"/>
                    <a:pt x="7920" y="20263"/>
                  </a:cubicBezTo>
                  <a:cubicBezTo>
                    <a:pt x="5760" y="21189"/>
                    <a:pt x="2880" y="2139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8" name="Line"/>
            <p:cNvSpPr/>
            <p:nvPr/>
          </p:nvSpPr>
          <p:spPr>
            <a:xfrm>
              <a:off x="11391899" y="653170"/>
              <a:ext cx="170509" cy="62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257" fill="norm" stroke="1" extrusionOk="0">
                  <a:moveTo>
                    <a:pt x="0" y="21257"/>
                  </a:moveTo>
                  <a:cubicBezTo>
                    <a:pt x="267" y="17657"/>
                    <a:pt x="533" y="14057"/>
                    <a:pt x="2933" y="10457"/>
                  </a:cubicBezTo>
                  <a:cubicBezTo>
                    <a:pt x="5333" y="6857"/>
                    <a:pt x="9867" y="3257"/>
                    <a:pt x="12933" y="1457"/>
                  </a:cubicBezTo>
                  <a:cubicBezTo>
                    <a:pt x="16000" y="-343"/>
                    <a:pt x="17600" y="-343"/>
                    <a:pt x="18933" y="737"/>
                  </a:cubicBezTo>
                  <a:cubicBezTo>
                    <a:pt x="20267" y="1817"/>
                    <a:pt x="21333" y="3977"/>
                    <a:pt x="21467" y="6497"/>
                  </a:cubicBezTo>
                  <a:cubicBezTo>
                    <a:pt x="21600" y="9017"/>
                    <a:pt x="20800" y="11897"/>
                    <a:pt x="20000" y="147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9" name="Line"/>
            <p:cNvSpPr/>
            <p:nvPr/>
          </p:nvSpPr>
          <p:spPr>
            <a:xfrm>
              <a:off x="11398250" y="766462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0" name="Line"/>
            <p:cNvSpPr/>
            <p:nvPr/>
          </p:nvSpPr>
          <p:spPr>
            <a:xfrm>
              <a:off x="11474450" y="821166"/>
              <a:ext cx="76200" cy="84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5" fill="norm" stroke="1" extrusionOk="0">
                  <a:moveTo>
                    <a:pt x="0" y="3770"/>
                  </a:moveTo>
                  <a:cubicBezTo>
                    <a:pt x="1800" y="1662"/>
                    <a:pt x="3600" y="-445"/>
                    <a:pt x="5700" y="82"/>
                  </a:cubicBezTo>
                  <a:cubicBezTo>
                    <a:pt x="7800" y="609"/>
                    <a:pt x="10200" y="3770"/>
                    <a:pt x="12900" y="7721"/>
                  </a:cubicBezTo>
                  <a:cubicBezTo>
                    <a:pt x="15600" y="11672"/>
                    <a:pt x="18600" y="16414"/>
                    <a:pt x="21600" y="211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1" name="Line"/>
            <p:cNvSpPr/>
            <p:nvPr/>
          </p:nvSpPr>
          <p:spPr>
            <a:xfrm>
              <a:off x="11468099" y="836312"/>
              <a:ext cx="952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760" y="2057"/>
                    <a:pt x="13920" y="4114"/>
                    <a:pt x="10320" y="7714"/>
                  </a:cubicBezTo>
                  <a:cubicBezTo>
                    <a:pt x="6720" y="11314"/>
                    <a:pt x="3360" y="164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2" name="Line"/>
            <p:cNvSpPr/>
            <p:nvPr/>
          </p:nvSpPr>
          <p:spPr>
            <a:xfrm>
              <a:off x="11602244" y="703085"/>
              <a:ext cx="94507" cy="222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5" h="21384" fill="norm" stroke="1" extrusionOk="0">
                  <a:moveTo>
                    <a:pt x="19546" y="2433"/>
                  </a:moveTo>
                  <a:cubicBezTo>
                    <a:pt x="20485" y="1414"/>
                    <a:pt x="21424" y="395"/>
                    <a:pt x="20720" y="90"/>
                  </a:cubicBezTo>
                  <a:cubicBezTo>
                    <a:pt x="20015" y="-216"/>
                    <a:pt x="17667" y="192"/>
                    <a:pt x="14381" y="2331"/>
                  </a:cubicBezTo>
                  <a:cubicBezTo>
                    <a:pt x="11094" y="4471"/>
                    <a:pt x="6867" y="8342"/>
                    <a:pt x="4285" y="10992"/>
                  </a:cubicBezTo>
                  <a:cubicBezTo>
                    <a:pt x="1702" y="13641"/>
                    <a:pt x="763" y="15067"/>
                    <a:pt x="294" y="16595"/>
                  </a:cubicBezTo>
                  <a:cubicBezTo>
                    <a:pt x="-176" y="18124"/>
                    <a:pt x="-176" y="19754"/>
                    <a:pt x="998" y="20569"/>
                  </a:cubicBezTo>
                  <a:cubicBezTo>
                    <a:pt x="2172" y="21384"/>
                    <a:pt x="4520" y="21384"/>
                    <a:pt x="6867" y="213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3" name="Line"/>
            <p:cNvSpPr/>
            <p:nvPr/>
          </p:nvSpPr>
          <p:spPr>
            <a:xfrm>
              <a:off x="11671300" y="795725"/>
              <a:ext cx="127000" cy="116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2" fill="norm" stroke="1" extrusionOk="0">
                  <a:moveTo>
                    <a:pt x="0" y="3925"/>
                  </a:moveTo>
                  <a:cubicBezTo>
                    <a:pt x="1080" y="2382"/>
                    <a:pt x="2160" y="839"/>
                    <a:pt x="3600" y="261"/>
                  </a:cubicBezTo>
                  <a:cubicBezTo>
                    <a:pt x="5040" y="-318"/>
                    <a:pt x="6840" y="68"/>
                    <a:pt x="7920" y="1418"/>
                  </a:cubicBezTo>
                  <a:cubicBezTo>
                    <a:pt x="9000" y="2768"/>
                    <a:pt x="9360" y="5082"/>
                    <a:pt x="9540" y="7589"/>
                  </a:cubicBezTo>
                  <a:cubicBezTo>
                    <a:pt x="9720" y="10096"/>
                    <a:pt x="9720" y="12796"/>
                    <a:pt x="8640" y="15111"/>
                  </a:cubicBezTo>
                  <a:cubicBezTo>
                    <a:pt x="7560" y="17425"/>
                    <a:pt x="5400" y="19353"/>
                    <a:pt x="4320" y="19353"/>
                  </a:cubicBezTo>
                  <a:cubicBezTo>
                    <a:pt x="3240" y="19353"/>
                    <a:pt x="3240" y="17425"/>
                    <a:pt x="3780" y="15496"/>
                  </a:cubicBezTo>
                  <a:cubicBezTo>
                    <a:pt x="4320" y="13568"/>
                    <a:pt x="5400" y="11639"/>
                    <a:pt x="6660" y="9711"/>
                  </a:cubicBezTo>
                  <a:cubicBezTo>
                    <a:pt x="7920" y="7782"/>
                    <a:pt x="9360" y="5853"/>
                    <a:pt x="10260" y="6818"/>
                  </a:cubicBezTo>
                  <a:cubicBezTo>
                    <a:pt x="11160" y="7782"/>
                    <a:pt x="11520" y="11639"/>
                    <a:pt x="13320" y="14532"/>
                  </a:cubicBezTo>
                  <a:cubicBezTo>
                    <a:pt x="15120" y="17425"/>
                    <a:pt x="18360" y="19353"/>
                    <a:pt x="21600" y="212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4" name="Line"/>
            <p:cNvSpPr/>
            <p:nvPr/>
          </p:nvSpPr>
          <p:spPr>
            <a:xfrm>
              <a:off x="11785600" y="728362"/>
              <a:ext cx="7620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000" y="4181"/>
                    <a:pt x="20400" y="8361"/>
                    <a:pt x="16800" y="11961"/>
                  </a:cubicBezTo>
                  <a:cubicBezTo>
                    <a:pt x="13200" y="15561"/>
                    <a:pt x="6600" y="1858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5" name="Line"/>
            <p:cNvSpPr/>
            <p:nvPr/>
          </p:nvSpPr>
          <p:spPr>
            <a:xfrm>
              <a:off x="11449050" y="499762"/>
              <a:ext cx="1460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9800"/>
                  </a:moveTo>
                  <a:cubicBezTo>
                    <a:pt x="1252" y="18900"/>
                    <a:pt x="2504" y="18000"/>
                    <a:pt x="4226" y="15000"/>
                  </a:cubicBezTo>
                  <a:cubicBezTo>
                    <a:pt x="5948" y="12000"/>
                    <a:pt x="8139" y="6900"/>
                    <a:pt x="9861" y="3900"/>
                  </a:cubicBezTo>
                  <a:cubicBezTo>
                    <a:pt x="11583" y="900"/>
                    <a:pt x="12835" y="0"/>
                    <a:pt x="14087" y="0"/>
                  </a:cubicBezTo>
                  <a:cubicBezTo>
                    <a:pt x="15339" y="0"/>
                    <a:pt x="16591" y="900"/>
                    <a:pt x="17843" y="4650"/>
                  </a:cubicBezTo>
                  <a:cubicBezTo>
                    <a:pt x="19096" y="8400"/>
                    <a:pt x="20348" y="15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6" name="Line"/>
            <p:cNvSpPr/>
            <p:nvPr/>
          </p:nvSpPr>
          <p:spPr>
            <a:xfrm>
              <a:off x="11703050" y="826733"/>
              <a:ext cx="28078" cy="603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6" h="21246" fill="norm" stroke="1" extrusionOk="0">
                  <a:moveTo>
                    <a:pt x="18514" y="12308"/>
                  </a:moveTo>
                  <a:cubicBezTo>
                    <a:pt x="20057" y="6349"/>
                    <a:pt x="21600" y="391"/>
                    <a:pt x="19286" y="18"/>
                  </a:cubicBezTo>
                  <a:cubicBezTo>
                    <a:pt x="16971" y="-354"/>
                    <a:pt x="10800" y="4860"/>
                    <a:pt x="6943" y="9329"/>
                  </a:cubicBezTo>
                  <a:cubicBezTo>
                    <a:pt x="3086" y="13798"/>
                    <a:pt x="1543" y="17522"/>
                    <a:pt x="0" y="212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7" name="Line"/>
            <p:cNvSpPr/>
            <p:nvPr/>
          </p:nvSpPr>
          <p:spPr>
            <a:xfrm>
              <a:off x="11893550" y="709312"/>
              <a:ext cx="1016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8" name="Line"/>
            <p:cNvSpPr/>
            <p:nvPr/>
          </p:nvSpPr>
          <p:spPr>
            <a:xfrm>
              <a:off x="11950699" y="658512"/>
              <a:ext cx="190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9" name="Line"/>
            <p:cNvSpPr/>
            <p:nvPr/>
          </p:nvSpPr>
          <p:spPr>
            <a:xfrm>
              <a:off x="11734799" y="785512"/>
              <a:ext cx="508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629"/>
                    <a:pt x="7200" y="9257"/>
                    <a:pt x="3600" y="12857"/>
                  </a:cubicBezTo>
                  <a:cubicBezTo>
                    <a:pt x="0" y="16457"/>
                    <a:pt x="0" y="19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0" name="Line"/>
            <p:cNvSpPr/>
            <p:nvPr/>
          </p:nvSpPr>
          <p:spPr>
            <a:xfrm>
              <a:off x="12122150" y="633112"/>
              <a:ext cx="1905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5014"/>
                    <a:pt x="12000" y="10029"/>
                    <a:pt x="8400" y="13629"/>
                  </a:cubicBezTo>
                  <a:cubicBezTo>
                    <a:pt x="4800" y="17229"/>
                    <a:pt x="2400" y="194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1" name="Line"/>
            <p:cNvSpPr/>
            <p:nvPr/>
          </p:nvSpPr>
          <p:spPr>
            <a:xfrm>
              <a:off x="1628545" y="1184978"/>
              <a:ext cx="258151" cy="310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5" h="21099" fill="norm" stroke="1" extrusionOk="0">
                  <a:moveTo>
                    <a:pt x="11165" y="2200"/>
                  </a:moveTo>
                  <a:cubicBezTo>
                    <a:pt x="10474" y="1336"/>
                    <a:pt x="9782" y="472"/>
                    <a:pt x="9005" y="184"/>
                  </a:cubicBezTo>
                  <a:cubicBezTo>
                    <a:pt x="8227" y="-104"/>
                    <a:pt x="7363" y="184"/>
                    <a:pt x="5981" y="1552"/>
                  </a:cubicBezTo>
                  <a:cubicBezTo>
                    <a:pt x="4598" y="2920"/>
                    <a:pt x="2698" y="5368"/>
                    <a:pt x="1488" y="8320"/>
                  </a:cubicBezTo>
                  <a:cubicBezTo>
                    <a:pt x="278" y="11272"/>
                    <a:pt x="-240" y="14728"/>
                    <a:pt x="106" y="17032"/>
                  </a:cubicBezTo>
                  <a:cubicBezTo>
                    <a:pt x="451" y="19336"/>
                    <a:pt x="1661" y="20488"/>
                    <a:pt x="3734" y="20920"/>
                  </a:cubicBezTo>
                  <a:cubicBezTo>
                    <a:pt x="5808" y="21352"/>
                    <a:pt x="8746" y="21064"/>
                    <a:pt x="11770" y="19408"/>
                  </a:cubicBezTo>
                  <a:cubicBezTo>
                    <a:pt x="14794" y="17752"/>
                    <a:pt x="17904" y="14728"/>
                    <a:pt x="19546" y="11776"/>
                  </a:cubicBezTo>
                  <a:cubicBezTo>
                    <a:pt x="21187" y="8824"/>
                    <a:pt x="21360" y="5944"/>
                    <a:pt x="20755" y="3856"/>
                  </a:cubicBezTo>
                  <a:cubicBezTo>
                    <a:pt x="20150" y="1768"/>
                    <a:pt x="18768" y="472"/>
                    <a:pt x="16867" y="112"/>
                  </a:cubicBezTo>
                  <a:cubicBezTo>
                    <a:pt x="14966" y="-248"/>
                    <a:pt x="12547" y="328"/>
                    <a:pt x="10128" y="9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2" name="Line"/>
            <p:cNvSpPr/>
            <p:nvPr/>
          </p:nvSpPr>
          <p:spPr>
            <a:xfrm>
              <a:off x="3016250" y="1150917"/>
              <a:ext cx="190500" cy="3032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4" fill="norm" stroke="1" extrusionOk="0">
                  <a:moveTo>
                    <a:pt x="21600" y="2885"/>
                  </a:moveTo>
                  <a:cubicBezTo>
                    <a:pt x="21120" y="1992"/>
                    <a:pt x="20640" y="1098"/>
                    <a:pt x="19560" y="576"/>
                  </a:cubicBezTo>
                  <a:cubicBezTo>
                    <a:pt x="18480" y="55"/>
                    <a:pt x="16800" y="-94"/>
                    <a:pt x="15480" y="55"/>
                  </a:cubicBezTo>
                  <a:cubicBezTo>
                    <a:pt x="14160" y="204"/>
                    <a:pt x="13200" y="651"/>
                    <a:pt x="11280" y="2587"/>
                  </a:cubicBezTo>
                  <a:cubicBezTo>
                    <a:pt x="9360" y="4524"/>
                    <a:pt x="6480" y="7950"/>
                    <a:pt x="4800" y="10929"/>
                  </a:cubicBezTo>
                  <a:cubicBezTo>
                    <a:pt x="3120" y="13909"/>
                    <a:pt x="2640" y="16441"/>
                    <a:pt x="2640" y="18080"/>
                  </a:cubicBezTo>
                  <a:cubicBezTo>
                    <a:pt x="2640" y="19718"/>
                    <a:pt x="3120" y="20463"/>
                    <a:pt x="3960" y="20910"/>
                  </a:cubicBezTo>
                  <a:cubicBezTo>
                    <a:pt x="4800" y="21357"/>
                    <a:pt x="6000" y="21506"/>
                    <a:pt x="6720" y="21134"/>
                  </a:cubicBezTo>
                  <a:cubicBezTo>
                    <a:pt x="7440" y="20761"/>
                    <a:pt x="7680" y="19867"/>
                    <a:pt x="7200" y="18825"/>
                  </a:cubicBezTo>
                  <a:cubicBezTo>
                    <a:pt x="6720" y="17782"/>
                    <a:pt x="5520" y="16590"/>
                    <a:pt x="4320" y="15845"/>
                  </a:cubicBezTo>
                  <a:cubicBezTo>
                    <a:pt x="3120" y="15100"/>
                    <a:pt x="1920" y="14803"/>
                    <a:pt x="1200" y="15175"/>
                  </a:cubicBezTo>
                  <a:cubicBezTo>
                    <a:pt x="480" y="15547"/>
                    <a:pt x="240" y="16590"/>
                    <a:pt x="0" y="17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3" name="Line"/>
            <p:cNvSpPr/>
            <p:nvPr/>
          </p:nvSpPr>
          <p:spPr>
            <a:xfrm>
              <a:off x="3018065" y="1195352"/>
              <a:ext cx="208715" cy="2878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8" h="21442" fill="norm" stroke="1" extrusionOk="0">
                  <a:moveTo>
                    <a:pt x="18423" y="2108"/>
                  </a:moveTo>
                  <a:cubicBezTo>
                    <a:pt x="17995" y="1320"/>
                    <a:pt x="17567" y="532"/>
                    <a:pt x="16819" y="295"/>
                  </a:cubicBezTo>
                  <a:cubicBezTo>
                    <a:pt x="16070" y="59"/>
                    <a:pt x="15001" y="374"/>
                    <a:pt x="13183" y="1399"/>
                  </a:cubicBezTo>
                  <a:cubicBezTo>
                    <a:pt x="11366" y="2424"/>
                    <a:pt x="8799" y="4158"/>
                    <a:pt x="6447" y="6444"/>
                  </a:cubicBezTo>
                  <a:cubicBezTo>
                    <a:pt x="4094" y="8730"/>
                    <a:pt x="1956" y="11568"/>
                    <a:pt x="886" y="13775"/>
                  </a:cubicBezTo>
                  <a:cubicBezTo>
                    <a:pt x="-183" y="15983"/>
                    <a:pt x="-183" y="17559"/>
                    <a:pt x="352" y="18742"/>
                  </a:cubicBezTo>
                  <a:cubicBezTo>
                    <a:pt x="886" y="19924"/>
                    <a:pt x="1956" y="20713"/>
                    <a:pt x="3025" y="21107"/>
                  </a:cubicBezTo>
                  <a:cubicBezTo>
                    <a:pt x="4094" y="21501"/>
                    <a:pt x="5164" y="21501"/>
                    <a:pt x="6874" y="21343"/>
                  </a:cubicBezTo>
                  <a:cubicBezTo>
                    <a:pt x="8585" y="21186"/>
                    <a:pt x="10938" y="20870"/>
                    <a:pt x="13504" y="19057"/>
                  </a:cubicBezTo>
                  <a:cubicBezTo>
                    <a:pt x="16070" y="17244"/>
                    <a:pt x="18851" y="13933"/>
                    <a:pt x="20134" y="10701"/>
                  </a:cubicBezTo>
                  <a:cubicBezTo>
                    <a:pt x="21417" y="7469"/>
                    <a:pt x="21203" y="4316"/>
                    <a:pt x="20668" y="2502"/>
                  </a:cubicBezTo>
                  <a:cubicBezTo>
                    <a:pt x="20134" y="689"/>
                    <a:pt x="19278" y="216"/>
                    <a:pt x="18316" y="59"/>
                  </a:cubicBezTo>
                  <a:cubicBezTo>
                    <a:pt x="17354" y="-99"/>
                    <a:pt x="16284" y="59"/>
                    <a:pt x="16070" y="532"/>
                  </a:cubicBezTo>
                  <a:cubicBezTo>
                    <a:pt x="15857" y="1005"/>
                    <a:pt x="16498" y="1793"/>
                    <a:pt x="17140" y="25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4" name="Line"/>
            <p:cNvSpPr/>
            <p:nvPr/>
          </p:nvSpPr>
          <p:spPr>
            <a:xfrm>
              <a:off x="3409949" y="1350662"/>
              <a:ext cx="190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5" name="Line"/>
            <p:cNvSpPr/>
            <p:nvPr/>
          </p:nvSpPr>
          <p:spPr>
            <a:xfrm>
              <a:off x="3601772" y="1139793"/>
              <a:ext cx="182828" cy="330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353" fill="norm" stroke="1" extrusionOk="0">
                  <a:moveTo>
                    <a:pt x="21445" y="2136"/>
                  </a:moveTo>
                  <a:cubicBezTo>
                    <a:pt x="20452" y="1316"/>
                    <a:pt x="19459" y="496"/>
                    <a:pt x="18342" y="154"/>
                  </a:cubicBezTo>
                  <a:cubicBezTo>
                    <a:pt x="17224" y="-188"/>
                    <a:pt x="15983" y="-51"/>
                    <a:pt x="13500" y="1521"/>
                  </a:cubicBezTo>
                  <a:cubicBezTo>
                    <a:pt x="11017" y="3093"/>
                    <a:pt x="7293" y="6101"/>
                    <a:pt x="4811" y="8971"/>
                  </a:cubicBezTo>
                  <a:cubicBezTo>
                    <a:pt x="2328" y="11842"/>
                    <a:pt x="1086" y="14577"/>
                    <a:pt x="466" y="16354"/>
                  </a:cubicBezTo>
                  <a:cubicBezTo>
                    <a:pt x="-155" y="18131"/>
                    <a:pt x="-155" y="18951"/>
                    <a:pt x="466" y="19635"/>
                  </a:cubicBezTo>
                  <a:cubicBezTo>
                    <a:pt x="1086" y="20318"/>
                    <a:pt x="2328" y="20865"/>
                    <a:pt x="4190" y="21139"/>
                  </a:cubicBezTo>
                  <a:cubicBezTo>
                    <a:pt x="6052" y="21412"/>
                    <a:pt x="8535" y="21412"/>
                    <a:pt x="10397" y="21207"/>
                  </a:cubicBezTo>
                  <a:cubicBezTo>
                    <a:pt x="12259" y="21002"/>
                    <a:pt x="13500" y="20592"/>
                    <a:pt x="14369" y="19977"/>
                  </a:cubicBezTo>
                  <a:cubicBezTo>
                    <a:pt x="15238" y="19361"/>
                    <a:pt x="15735" y="18541"/>
                    <a:pt x="15983" y="17789"/>
                  </a:cubicBezTo>
                  <a:cubicBezTo>
                    <a:pt x="16231" y="17037"/>
                    <a:pt x="16231" y="16354"/>
                    <a:pt x="14617" y="15670"/>
                  </a:cubicBezTo>
                  <a:cubicBezTo>
                    <a:pt x="13004" y="14987"/>
                    <a:pt x="9776" y="14303"/>
                    <a:pt x="6548" y="136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6" name="Line"/>
            <p:cNvSpPr/>
            <p:nvPr/>
          </p:nvSpPr>
          <p:spPr>
            <a:xfrm>
              <a:off x="3879850" y="1120549"/>
              <a:ext cx="132258" cy="3507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8" h="21434" fill="norm" stroke="1" extrusionOk="0">
                  <a:moveTo>
                    <a:pt x="0" y="3197"/>
                  </a:moveTo>
                  <a:cubicBezTo>
                    <a:pt x="675" y="2162"/>
                    <a:pt x="1350" y="1127"/>
                    <a:pt x="3712" y="545"/>
                  </a:cubicBezTo>
                  <a:cubicBezTo>
                    <a:pt x="6075" y="-37"/>
                    <a:pt x="10125" y="-166"/>
                    <a:pt x="13500" y="222"/>
                  </a:cubicBezTo>
                  <a:cubicBezTo>
                    <a:pt x="16875" y="610"/>
                    <a:pt x="19575" y="1515"/>
                    <a:pt x="20588" y="3197"/>
                  </a:cubicBezTo>
                  <a:cubicBezTo>
                    <a:pt x="21600" y="4878"/>
                    <a:pt x="20925" y="7336"/>
                    <a:pt x="19912" y="10505"/>
                  </a:cubicBezTo>
                  <a:cubicBezTo>
                    <a:pt x="18900" y="13674"/>
                    <a:pt x="17550" y="17554"/>
                    <a:pt x="16200" y="214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7" name="Line"/>
            <p:cNvSpPr/>
            <p:nvPr/>
          </p:nvSpPr>
          <p:spPr>
            <a:xfrm>
              <a:off x="3937000" y="1318912"/>
              <a:ext cx="1905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00" y="17100"/>
                    <a:pt x="4800" y="12600"/>
                    <a:pt x="8400" y="9000"/>
                  </a:cubicBezTo>
                  <a:cubicBezTo>
                    <a:pt x="12000" y="5400"/>
                    <a:pt x="16800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8" name="Line"/>
            <p:cNvSpPr/>
            <p:nvPr/>
          </p:nvSpPr>
          <p:spPr>
            <a:xfrm>
              <a:off x="1459398" y="2253783"/>
              <a:ext cx="147153" cy="281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094" fill="norm" stroke="1" extrusionOk="0">
                  <a:moveTo>
                    <a:pt x="21150" y="2753"/>
                  </a:moveTo>
                  <a:cubicBezTo>
                    <a:pt x="20542" y="1959"/>
                    <a:pt x="19933" y="1164"/>
                    <a:pt x="18716" y="688"/>
                  </a:cubicBezTo>
                  <a:cubicBezTo>
                    <a:pt x="17499" y="211"/>
                    <a:pt x="15674" y="53"/>
                    <a:pt x="13392" y="609"/>
                  </a:cubicBezTo>
                  <a:cubicBezTo>
                    <a:pt x="11111" y="1164"/>
                    <a:pt x="8373" y="2435"/>
                    <a:pt x="5787" y="5214"/>
                  </a:cubicBezTo>
                  <a:cubicBezTo>
                    <a:pt x="3201" y="7994"/>
                    <a:pt x="767" y="12282"/>
                    <a:pt x="158" y="15220"/>
                  </a:cubicBezTo>
                  <a:cubicBezTo>
                    <a:pt x="-450" y="18159"/>
                    <a:pt x="767" y="19747"/>
                    <a:pt x="2592" y="20541"/>
                  </a:cubicBezTo>
                  <a:cubicBezTo>
                    <a:pt x="4418" y="21335"/>
                    <a:pt x="6851" y="21335"/>
                    <a:pt x="9742" y="20144"/>
                  </a:cubicBezTo>
                  <a:cubicBezTo>
                    <a:pt x="12632" y="18953"/>
                    <a:pt x="15978" y="16570"/>
                    <a:pt x="17956" y="13473"/>
                  </a:cubicBezTo>
                  <a:cubicBezTo>
                    <a:pt x="19933" y="10376"/>
                    <a:pt x="20542" y="6564"/>
                    <a:pt x="20389" y="4261"/>
                  </a:cubicBezTo>
                  <a:cubicBezTo>
                    <a:pt x="20237" y="1959"/>
                    <a:pt x="19325" y="1164"/>
                    <a:pt x="18108" y="609"/>
                  </a:cubicBezTo>
                  <a:cubicBezTo>
                    <a:pt x="16891" y="53"/>
                    <a:pt x="15370" y="-265"/>
                    <a:pt x="14457" y="291"/>
                  </a:cubicBezTo>
                  <a:cubicBezTo>
                    <a:pt x="13544" y="847"/>
                    <a:pt x="13240" y="2276"/>
                    <a:pt x="12936" y="37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9" name="Line"/>
            <p:cNvSpPr/>
            <p:nvPr/>
          </p:nvSpPr>
          <p:spPr>
            <a:xfrm>
              <a:off x="1701800" y="2398412"/>
              <a:ext cx="12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0" name="Line"/>
            <p:cNvSpPr/>
            <p:nvPr/>
          </p:nvSpPr>
          <p:spPr>
            <a:xfrm>
              <a:off x="1824337" y="2180270"/>
              <a:ext cx="169563" cy="388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430" fill="norm" stroke="1" extrusionOk="0">
                  <a:moveTo>
                    <a:pt x="21362" y="1174"/>
                  </a:moveTo>
                  <a:cubicBezTo>
                    <a:pt x="20295" y="707"/>
                    <a:pt x="19229" y="240"/>
                    <a:pt x="17895" y="65"/>
                  </a:cubicBezTo>
                  <a:cubicBezTo>
                    <a:pt x="16562" y="-110"/>
                    <a:pt x="14962" y="7"/>
                    <a:pt x="12429" y="1174"/>
                  </a:cubicBezTo>
                  <a:cubicBezTo>
                    <a:pt x="9895" y="2342"/>
                    <a:pt x="6429" y="4560"/>
                    <a:pt x="3895" y="7362"/>
                  </a:cubicBezTo>
                  <a:cubicBezTo>
                    <a:pt x="1362" y="10165"/>
                    <a:pt x="-238" y="13551"/>
                    <a:pt x="29" y="16002"/>
                  </a:cubicBezTo>
                  <a:cubicBezTo>
                    <a:pt x="295" y="18454"/>
                    <a:pt x="2429" y="19972"/>
                    <a:pt x="4162" y="20731"/>
                  </a:cubicBezTo>
                  <a:cubicBezTo>
                    <a:pt x="5895" y="21490"/>
                    <a:pt x="7229" y="21490"/>
                    <a:pt x="8562" y="21373"/>
                  </a:cubicBezTo>
                  <a:cubicBezTo>
                    <a:pt x="9895" y="21256"/>
                    <a:pt x="11229" y="21023"/>
                    <a:pt x="12295" y="20089"/>
                  </a:cubicBezTo>
                  <a:cubicBezTo>
                    <a:pt x="13362" y="19155"/>
                    <a:pt x="14162" y="17520"/>
                    <a:pt x="13095" y="16061"/>
                  </a:cubicBezTo>
                  <a:cubicBezTo>
                    <a:pt x="12029" y="14601"/>
                    <a:pt x="9095" y="13317"/>
                    <a:pt x="6162" y="120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1" name="Line"/>
            <p:cNvSpPr/>
            <p:nvPr/>
          </p:nvSpPr>
          <p:spPr>
            <a:xfrm>
              <a:off x="2120900" y="2179658"/>
              <a:ext cx="134446" cy="460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7" h="21535" fill="norm" stroke="1" extrusionOk="0">
                  <a:moveTo>
                    <a:pt x="0" y="2808"/>
                  </a:moveTo>
                  <a:cubicBezTo>
                    <a:pt x="1662" y="1917"/>
                    <a:pt x="3323" y="1025"/>
                    <a:pt x="4985" y="529"/>
                  </a:cubicBezTo>
                  <a:cubicBezTo>
                    <a:pt x="6646" y="34"/>
                    <a:pt x="8308" y="-65"/>
                    <a:pt x="10634" y="34"/>
                  </a:cubicBezTo>
                  <a:cubicBezTo>
                    <a:pt x="12960" y="133"/>
                    <a:pt x="15951" y="430"/>
                    <a:pt x="18111" y="1619"/>
                  </a:cubicBezTo>
                  <a:cubicBezTo>
                    <a:pt x="20271" y="2808"/>
                    <a:pt x="21600" y="4889"/>
                    <a:pt x="20935" y="7218"/>
                  </a:cubicBezTo>
                  <a:cubicBezTo>
                    <a:pt x="20271" y="9546"/>
                    <a:pt x="17612" y="12122"/>
                    <a:pt x="16283" y="14550"/>
                  </a:cubicBezTo>
                  <a:cubicBezTo>
                    <a:pt x="14954" y="16977"/>
                    <a:pt x="14954" y="19256"/>
                    <a:pt x="14954" y="21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2" name="Line"/>
            <p:cNvSpPr/>
            <p:nvPr/>
          </p:nvSpPr>
          <p:spPr>
            <a:xfrm>
              <a:off x="2124506" y="2436512"/>
              <a:ext cx="218644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1600" fill="norm" stroke="1" extrusionOk="0">
                  <a:moveTo>
                    <a:pt x="1516" y="21600"/>
                  </a:moveTo>
                  <a:cubicBezTo>
                    <a:pt x="892" y="19200"/>
                    <a:pt x="269" y="16800"/>
                    <a:pt x="62" y="14100"/>
                  </a:cubicBezTo>
                  <a:cubicBezTo>
                    <a:pt x="-146" y="11400"/>
                    <a:pt x="62" y="8400"/>
                    <a:pt x="2450" y="6300"/>
                  </a:cubicBezTo>
                  <a:cubicBezTo>
                    <a:pt x="4839" y="4200"/>
                    <a:pt x="9408" y="3000"/>
                    <a:pt x="12939" y="2100"/>
                  </a:cubicBezTo>
                  <a:cubicBezTo>
                    <a:pt x="16469" y="1200"/>
                    <a:pt x="18962" y="600"/>
                    <a:pt x="2145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3" name="Line"/>
            <p:cNvSpPr/>
            <p:nvPr/>
          </p:nvSpPr>
          <p:spPr>
            <a:xfrm>
              <a:off x="3448050" y="2226962"/>
              <a:ext cx="25400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4036"/>
                    <a:pt x="10800" y="8073"/>
                    <a:pt x="7200" y="11673"/>
                  </a:cubicBezTo>
                  <a:cubicBezTo>
                    <a:pt x="3600" y="15273"/>
                    <a:pt x="1800" y="184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4" name="Line"/>
            <p:cNvSpPr/>
            <p:nvPr/>
          </p:nvSpPr>
          <p:spPr>
            <a:xfrm>
              <a:off x="4704683" y="1172491"/>
              <a:ext cx="154287" cy="289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0922" fill="norm" stroke="1" extrusionOk="0">
                  <a:moveTo>
                    <a:pt x="13051" y="5541"/>
                  </a:moveTo>
                  <a:cubicBezTo>
                    <a:pt x="13051" y="4775"/>
                    <a:pt x="13051" y="4009"/>
                    <a:pt x="13339" y="2937"/>
                  </a:cubicBezTo>
                  <a:cubicBezTo>
                    <a:pt x="13627" y="1865"/>
                    <a:pt x="14203" y="486"/>
                    <a:pt x="13771" y="103"/>
                  </a:cubicBezTo>
                  <a:cubicBezTo>
                    <a:pt x="13339" y="-280"/>
                    <a:pt x="11899" y="333"/>
                    <a:pt x="9307" y="3090"/>
                  </a:cubicBezTo>
                  <a:cubicBezTo>
                    <a:pt x="6715" y="5848"/>
                    <a:pt x="2971" y="10750"/>
                    <a:pt x="1243" y="14043"/>
                  </a:cubicBezTo>
                  <a:cubicBezTo>
                    <a:pt x="-485" y="17337"/>
                    <a:pt x="-197" y="19022"/>
                    <a:pt x="811" y="20018"/>
                  </a:cubicBezTo>
                  <a:cubicBezTo>
                    <a:pt x="1819" y="21014"/>
                    <a:pt x="3547" y="21320"/>
                    <a:pt x="6715" y="20248"/>
                  </a:cubicBezTo>
                  <a:cubicBezTo>
                    <a:pt x="9883" y="19175"/>
                    <a:pt x="14491" y="16724"/>
                    <a:pt x="17227" y="14120"/>
                  </a:cubicBezTo>
                  <a:cubicBezTo>
                    <a:pt x="19963" y="11516"/>
                    <a:pt x="20827" y="8758"/>
                    <a:pt x="20971" y="6920"/>
                  </a:cubicBezTo>
                  <a:cubicBezTo>
                    <a:pt x="21115" y="5082"/>
                    <a:pt x="20539" y="4163"/>
                    <a:pt x="19531" y="3626"/>
                  </a:cubicBezTo>
                  <a:cubicBezTo>
                    <a:pt x="18523" y="3090"/>
                    <a:pt x="17083" y="2937"/>
                    <a:pt x="16219" y="3243"/>
                  </a:cubicBezTo>
                  <a:cubicBezTo>
                    <a:pt x="15355" y="3550"/>
                    <a:pt x="15067" y="4316"/>
                    <a:pt x="14779" y="50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5" name="Line"/>
            <p:cNvSpPr/>
            <p:nvPr/>
          </p:nvSpPr>
          <p:spPr>
            <a:xfrm>
              <a:off x="4959350" y="1312562"/>
              <a:ext cx="63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6" name="Line"/>
            <p:cNvSpPr/>
            <p:nvPr/>
          </p:nvSpPr>
          <p:spPr>
            <a:xfrm>
              <a:off x="5080000" y="1113270"/>
              <a:ext cx="121175" cy="4151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0" h="21507" fill="norm" stroke="1" extrusionOk="0">
                  <a:moveTo>
                    <a:pt x="0" y="3087"/>
                  </a:moveTo>
                  <a:cubicBezTo>
                    <a:pt x="0" y="2319"/>
                    <a:pt x="0" y="1552"/>
                    <a:pt x="1676" y="949"/>
                  </a:cubicBezTo>
                  <a:cubicBezTo>
                    <a:pt x="3352" y="346"/>
                    <a:pt x="6703" y="-93"/>
                    <a:pt x="10055" y="17"/>
                  </a:cubicBezTo>
                  <a:cubicBezTo>
                    <a:pt x="13407" y="126"/>
                    <a:pt x="16759" y="784"/>
                    <a:pt x="18807" y="2538"/>
                  </a:cubicBezTo>
                  <a:cubicBezTo>
                    <a:pt x="20855" y="4293"/>
                    <a:pt x="21600" y="7144"/>
                    <a:pt x="21228" y="10049"/>
                  </a:cubicBezTo>
                  <a:cubicBezTo>
                    <a:pt x="20855" y="12955"/>
                    <a:pt x="19366" y="15915"/>
                    <a:pt x="17503" y="17834"/>
                  </a:cubicBezTo>
                  <a:cubicBezTo>
                    <a:pt x="15641" y="19753"/>
                    <a:pt x="13407" y="20630"/>
                    <a:pt x="11172" y="215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7" name="Line"/>
            <p:cNvSpPr/>
            <p:nvPr/>
          </p:nvSpPr>
          <p:spPr>
            <a:xfrm>
              <a:off x="5111749" y="1312562"/>
              <a:ext cx="1651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8831"/>
                    <a:pt x="0" y="16062"/>
                    <a:pt x="0" y="13292"/>
                  </a:cubicBezTo>
                  <a:cubicBezTo>
                    <a:pt x="0" y="10523"/>
                    <a:pt x="0" y="7754"/>
                    <a:pt x="3600" y="5538"/>
                  </a:cubicBezTo>
                  <a:cubicBezTo>
                    <a:pt x="7200" y="3323"/>
                    <a:pt x="14400" y="166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8" name="Line"/>
            <p:cNvSpPr/>
            <p:nvPr/>
          </p:nvSpPr>
          <p:spPr>
            <a:xfrm>
              <a:off x="5328765" y="1143431"/>
              <a:ext cx="87786" cy="353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59" h="21459" fill="norm" stroke="1" extrusionOk="0">
                  <a:moveTo>
                    <a:pt x="20359" y="2173"/>
                  </a:moveTo>
                  <a:cubicBezTo>
                    <a:pt x="16923" y="1402"/>
                    <a:pt x="13486" y="630"/>
                    <a:pt x="10541" y="245"/>
                  </a:cubicBezTo>
                  <a:cubicBezTo>
                    <a:pt x="7595" y="-141"/>
                    <a:pt x="5141" y="-141"/>
                    <a:pt x="2932" y="759"/>
                  </a:cubicBezTo>
                  <a:cubicBezTo>
                    <a:pt x="723" y="1659"/>
                    <a:pt x="-1241" y="3459"/>
                    <a:pt x="968" y="5709"/>
                  </a:cubicBezTo>
                  <a:cubicBezTo>
                    <a:pt x="3177" y="7959"/>
                    <a:pt x="9559" y="10659"/>
                    <a:pt x="13486" y="12909"/>
                  </a:cubicBezTo>
                  <a:cubicBezTo>
                    <a:pt x="17414" y="15159"/>
                    <a:pt x="18886" y="16959"/>
                    <a:pt x="17414" y="18309"/>
                  </a:cubicBezTo>
                  <a:cubicBezTo>
                    <a:pt x="15941" y="19659"/>
                    <a:pt x="11523" y="20559"/>
                    <a:pt x="7104" y="21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9" name="Line"/>
            <p:cNvSpPr/>
            <p:nvPr/>
          </p:nvSpPr>
          <p:spPr>
            <a:xfrm>
              <a:off x="5378450" y="1132957"/>
              <a:ext cx="177800" cy="58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46" fill="norm" stroke="1" extrusionOk="0">
                  <a:moveTo>
                    <a:pt x="0" y="20746"/>
                  </a:moveTo>
                  <a:cubicBezTo>
                    <a:pt x="5914" y="13298"/>
                    <a:pt x="11829" y="5849"/>
                    <a:pt x="15429" y="2498"/>
                  </a:cubicBezTo>
                  <a:cubicBezTo>
                    <a:pt x="19029" y="-854"/>
                    <a:pt x="20314" y="-109"/>
                    <a:pt x="21600" y="6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0" name="Line"/>
            <p:cNvSpPr/>
            <p:nvPr/>
          </p:nvSpPr>
          <p:spPr>
            <a:xfrm>
              <a:off x="6210968" y="1273521"/>
              <a:ext cx="159280" cy="2161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9" h="21005" fill="norm" stroke="1" extrusionOk="0">
                  <a:moveTo>
                    <a:pt x="12534" y="3794"/>
                  </a:moveTo>
                  <a:cubicBezTo>
                    <a:pt x="13376" y="2354"/>
                    <a:pt x="14217" y="914"/>
                    <a:pt x="13937" y="297"/>
                  </a:cubicBezTo>
                  <a:cubicBezTo>
                    <a:pt x="13656" y="-320"/>
                    <a:pt x="12254" y="-114"/>
                    <a:pt x="9869" y="2251"/>
                  </a:cubicBezTo>
                  <a:cubicBezTo>
                    <a:pt x="7485" y="4617"/>
                    <a:pt x="4119" y="9143"/>
                    <a:pt x="2295" y="12126"/>
                  </a:cubicBezTo>
                  <a:cubicBezTo>
                    <a:pt x="472" y="15109"/>
                    <a:pt x="192" y="16549"/>
                    <a:pt x="51" y="17886"/>
                  </a:cubicBezTo>
                  <a:cubicBezTo>
                    <a:pt x="-89" y="19223"/>
                    <a:pt x="-89" y="20457"/>
                    <a:pt x="2015" y="20869"/>
                  </a:cubicBezTo>
                  <a:cubicBezTo>
                    <a:pt x="4119" y="21280"/>
                    <a:pt x="8327" y="20869"/>
                    <a:pt x="11973" y="18091"/>
                  </a:cubicBezTo>
                  <a:cubicBezTo>
                    <a:pt x="15620" y="15314"/>
                    <a:pt x="18706" y="10171"/>
                    <a:pt x="20108" y="6983"/>
                  </a:cubicBezTo>
                  <a:cubicBezTo>
                    <a:pt x="21511" y="3794"/>
                    <a:pt x="21230" y="2560"/>
                    <a:pt x="20529" y="1634"/>
                  </a:cubicBezTo>
                  <a:cubicBezTo>
                    <a:pt x="19828" y="709"/>
                    <a:pt x="18706" y="91"/>
                    <a:pt x="17864" y="503"/>
                  </a:cubicBezTo>
                  <a:cubicBezTo>
                    <a:pt x="17023" y="914"/>
                    <a:pt x="16462" y="2354"/>
                    <a:pt x="15901" y="37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1" name="Line"/>
            <p:cNvSpPr/>
            <p:nvPr/>
          </p:nvSpPr>
          <p:spPr>
            <a:xfrm>
              <a:off x="6489700" y="1376062"/>
              <a:ext cx="190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2" name="Line"/>
            <p:cNvSpPr/>
            <p:nvPr/>
          </p:nvSpPr>
          <p:spPr>
            <a:xfrm>
              <a:off x="6604000" y="1186508"/>
              <a:ext cx="201612" cy="33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539" fill="norm" stroke="1" extrusionOk="0">
                  <a:moveTo>
                    <a:pt x="0" y="6052"/>
                  </a:moveTo>
                  <a:cubicBezTo>
                    <a:pt x="2475" y="4422"/>
                    <a:pt x="4950" y="2792"/>
                    <a:pt x="8100" y="1705"/>
                  </a:cubicBezTo>
                  <a:cubicBezTo>
                    <a:pt x="11250" y="618"/>
                    <a:pt x="15075" y="75"/>
                    <a:pt x="17438" y="7"/>
                  </a:cubicBezTo>
                  <a:cubicBezTo>
                    <a:pt x="19800" y="-61"/>
                    <a:pt x="20700" y="347"/>
                    <a:pt x="21150" y="1365"/>
                  </a:cubicBezTo>
                  <a:cubicBezTo>
                    <a:pt x="21600" y="2384"/>
                    <a:pt x="21600" y="4014"/>
                    <a:pt x="20475" y="6799"/>
                  </a:cubicBezTo>
                  <a:cubicBezTo>
                    <a:pt x="19350" y="9584"/>
                    <a:pt x="17100" y="13524"/>
                    <a:pt x="15413" y="16173"/>
                  </a:cubicBezTo>
                  <a:cubicBezTo>
                    <a:pt x="13725" y="18822"/>
                    <a:pt x="12600" y="20181"/>
                    <a:pt x="11475" y="215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3" name="Line"/>
            <p:cNvSpPr/>
            <p:nvPr/>
          </p:nvSpPr>
          <p:spPr>
            <a:xfrm>
              <a:off x="6686550" y="1376062"/>
              <a:ext cx="1587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04" y="16000"/>
                    <a:pt x="4608" y="10400"/>
                    <a:pt x="8208" y="6800"/>
                  </a:cubicBezTo>
                  <a:cubicBezTo>
                    <a:pt x="11808" y="3200"/>
                    <a:pt x="16704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4" name="Line"/>
            <p:cNvSpPr/>
            <p:nvPr/>
          </p:nvSpPr>
          <p:spPr>
            <a:xfrm>
              <a:off x="6911267" y="1239880"/>
              <a:ext cx="86936" cy="288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3" h="21496" fill="norm" stroke="1" extrusionOk="0">
                  <a:moveTo>
                    <a:pt x="14155" y="1157"/>
                  </a:moveTo>
                  <a:cubicBezTo>
                    <a:pt x="12192" y="684"/>
                    <a:pt x="10228" y="211"/>
                    <a:pt x="8019" y="54"/>
                  </a:cubicBezTo>
                  <a:cubicBezTo>
                    <a:pt x="5810" y="-104"/>
                    <a:pt x="3355" y="54"/>
                    <a:pt x="1637" y="1000"/>
                  </a:cubicBezTo>
                  <a:cubicBezTo>
                    <a:pt x="-81" y="1946"/>
                    <a:pt x="-1063" y="3680"/>
                    <a:pt x="1882" y="5966"/>
                  </a:cubicBezTo>
                  <a:cubicBezTo>
                    <a:pt x="4828" y="8252"/>
                    <a:pt x="11701" y="11090"/>
                    <a:pt x="15628" y="13455"/>
                  </a:cubicBezTo>
                  <a:cubicBezTo>
                    <a:pt x="19555" y="15820"/>
                    <a:pt x="20537" y="17712"/>
                    <a:pt x="20046" y="18895"/>
                  </a:cubicBezTo>
                  <a:cubicBezTo>
                    <a:pt x="19555" y="20077"/>
                    <a:pt x="17592" y="20550"/>
                    <a:pt x="14155" y="20865"/>
                  </a:cubicBezTo>
                  <a:cubicBezTo>
                    <a:pt x="10719" y="21181"/>
                    <a:pt x="5810" y="21338"/>
                    <a:pt x="901" y="214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5" name="Line"/>
            <p:cNvSpPr/>
            <p:nvPr/>
          </p:nvSpPr>
          <p:spPr>
            <a:xfrm>
              <a:off x="6902450" y="1202884"/>
              <a:ext cx="222250" cy="65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01" fill="norm" stroke="1" extrusionOk="0">
                  <a:moveTo>
                    <a:pt x="0" y="20801"/>
                  </a:moveTo>
                  <a:cubicBezTo>
                    <a:pt x="6171" y="13376"/>
                    <a:pt x="12343" y="5951"/>
                    <a:pt x="15943" y="2576"/>
                  </a:cubicBezTo>
                  <a:cubicBezTo>
                    <a:pt x="19543" y="-799"/>
                    <a:pt x="20571" y="-124"/>
                    <a:pt x="21600" y="5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6" name="Line"/>
            <p:cNvSpPr/>
            <p:nvPr/>
          </p:nvSpPr>
          <p:spPr>
            <a:xfrm>
              <a:off x="4643966" y="2436504"/>
              <a:ext cx="151504" cy="214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290" fill="norm" stroke="1" extrusionOk="0">
                  <a:moveTo>
                    <a:pt x="15000" y="6292"/>
                  </a:moveTo>
                  <a:cubicBezTo>
                    <a:pt x="14700" y="5034"/>
                    <a:pt x="14400" y="3775"/>
                    <a:pt x="13500" y="3041"/>
                  </a:cubicBezTo>
                  <a:cubicBezTo>
                    <a:pt x="12600" y="2308"/>
                    <a:pt x="11100" y="2098"/>
                    <a:pt x="9150" y="2727"/>
                  </a:cubicBezTo>
                  <a:cubicBezTo>
                    <a:pt x="7200" y="3356"/>
                    <a:pt x="4800" y="4824"/>
                    <a:pt x="3000" y="7341"/>
                  </a:cubicBezTo>
                  <a:cubicBezTo>
                    <a:pt x="1200" y="9857"/>
                    <a:pt x="0" y="13422"/>
                    <a:pt x="0" y="16253"/>
                  </a:cubicBezTo>
                  <a:cubicBezTo>
                    <a:pt x="0" y="19084"/>
                    <a:pt x="1200" y="21181"/>
                    <a:pt x="4650" y="21286"/>
                  </a:cubicBezTo>
                  <a:cubicBezTo>
                    <a:pt x="8100" y="21391"/>
                    <a:pt x="13800" y="19504"/>
                    <a:pt x="17100" y="16253"/>
                  </a:cubicBezTo>
                  <a:cubicBezTo>
                    <a:pt x="20400" y="13003"/>
                    <a:pt x="21300" y="8389"/>
                    <a:pt x="21450" y="5558"/>
                  </a:cubicBezTo>
                  <a:cubicBezTo>
                    <a:pt x="21600" y="2727"/>
                    <a:pt x="21000" y="1678"/>
                    <a:pt x="19950" y="944"/>
                  </a:cubicBezTo>
                  <a:cubicBezTo>
                    <a:pt x="18900" y="210"/>
                    <a:pt x="17400" y="-209"/>
                    <a:pt x="16650" y="106"/>
                  </a:cubicBezTo>
                  <a:cubicBezTo>
                    <a:pt x="15900" y="420"/>
                    <a:pt x="15900" y="1469"/>
                    <a:pt x="15900" y="25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7" name="Line"/>
            <p:cNvSpPr/>
            <p:nvPr/>
          </p:nvSpPr>
          <p:spPr>
            <a:xfrm>
              <a:off x="4933950" y="2544462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8" name="Line"/>
            <p:cNvSpPr/>
            <p:nvPr/>
          </p:nvSpPr>
          <p:spPr>
            <a:xfrm>
              <a:off x="5067300" y="2357169"/>
              <a:ext cx="135467" cy="3587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9" fill="norm" stroke="1" extrusionOk="0">
                  <a:moveTo>
                    <a:pt x="0" y="3598"/>
                  </a:moveTo>
                  <a:cubicBezTo>
                    <a:pt x="2362" y="2335"/>
                    <a:pt x="4725" y="1072"/>
                    <a:pt x="8100" y="441"/>
                  </a:cubicBezTo>
                  <a:cubicBezTo>
                    <a:pt x="11475" y="-191"/>
                    <a:pt x="15862" y="-191"/>
                    <a:pt x="18394" y="756"/>
                  </a:cubicBezTo>
                  <a:cubicBezTo>
                    <a:pt x="20925" y="1704"/>
                    <a:pt x="21600" y="3598"/>
                    <a:pt x="21600" y="6062"/>
                  </a:cubicBezTo>
                  <a:cubicBezTo>
                    <a:pt x="21600" y="8525"/>
                    <a:pt x="20925" y="11556"/>
                    <a:pt x="20081" y="14209"/>
                  </a:cubicBezTo>
                  <a:cubicBezTo>
                    <a:pt x="19237" y="16862"/>
                    <a:pt x="18225" y="19135"/>
                    <a:pt x="17212" y="21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9" name="Line"/>
            <p:cNvSpPr/>
            <p:nvPr/>
          </p:nvSpPr>
          <p:spPr>
            <a:xfrm>
              <a:off x="5110009" y="2570870"/>
              <a:ext cx="192242" cy="30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0914" fill="norm" stroke="1" extrusionOk="0">
                  <a:moveTo>
                    <a:pt x="1602" y="20914"/>
                  </a:moveTo>
                  <a:cubicBezTo>
                    <a:pt x="663" y="13714"/>
                    <a:pt x="-276" y="6514"/>
                    <a:pt x="76" y="2914"/>
                  </a:cubicBezTo>
                  <a:cubicBezTo>
                    <a:pt x="428" y="-686"/>
                    <a:pt x="2072" y="-686"/>
                    <a:pt x="5828" y="1474"/>
                  </a:cubicBezTo>
                  <a:cubicBezTo>
                    <a:pt x="9585" y="3634"/>
                    <a:pt x="15454" y="7954"/>
                    <a:pt x="21324" y="122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0" name="Line"/>
            <p:cNvSpPr/>
            <p:nvPr/>
          </p:nvSpPr>
          <p:spPr>
            <a:xfrm>
              <a:off x="5340850" y="2418706"/>
              <a:ext cx="101101" cy="303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5" h="21363" fill="norm" stroke="1" extrusionOk="0">
                  <a:moveTo>
                    <a:pt x="21055" y="359"/>
                  </a:moveTo>
                  <a:cubicBezTo>
                    <a:pt x="16647" y="61"/>
                    <a:pt x="12239" y="-237"/>
                    <a:pt x="8271" y="284"/>
                  </a:cubicBezTo>
                  <a:cubicBezTo>
                    <a:pt x="4304" y="806"/>
                    <a:pt x="777" y="2146"/>
                    <a:pt x="116" y="3636"/>
                  </a:cubicBezTo>
                  <a:cubicBezTo>
                    <a:pt x="-545" y="5126"/>
                    <a:pt x="1659" y="6764"/>
                    <a:pt x="5626" y="8701"/>
                  </a:cubicBezTo>
                  <a:cubicBezTo>
                    <a:pt x="9594" y="10637"/>
                    <a:pt x="15324" y="12872"/>
                    <a:pt x="17749" y="14809"/>
                  </a:cubicBezTo>
                  <a:cubicBezTo>
                    <a:pt x="20173" y="16745"/>
                    <a:pt x="19292" y="18384"/>
                    <a:pt x="17528" y="19426"/>
                  </a:cubicBezTo>
                  <a:cubicBezTo>
                    <a:pt x="15765" y="20469"/>
                    <a:pt x="13120" y="20916"/>
                    <a:pt x="10475" y="213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1" name="Line"/>
            <p:cNvSpPr/>
            <p:nvPr/>
          </p:nvSpPr>
          <p:spPr>
            <a:xfrm>
              <a:off x="5283199" y="2366662"/>
              <a:ext cx="3873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87" y="14850"/>
                    <a:pt x="6374" y="8100"/>
                    <a:pt x="9974" y="4500"/>
                  </a:cubicBezTo>
                  <a:cubicBezTo>
                    <a:pt x="13574" y="900"/>
                    <a:pt x="17587" y="45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2" name="Line"/>
            <p:cNvSpPr/>
            <p:nvPr/>
          </p:nvSpPr>
          <p:spPr>
            <a:xfrm>
              <a:off x="6070060" y="2562902"/>
              <a:ext cx="137330" cy="252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3" h="21115" fill="norm" stroke="1" extrusionOk="0">
                  <a:moveTo>
                    <a:pt x="18738" y="2707"/>
                  </a:moveTo>
                  <a:cubicBezTo>
                    <a:pt x="19392" y="1822"/>
                    <a:pt x="20047" y="936"/>
                    <a:pt x="19556" y="405"/>
                  </a:cubicBezTo>
                  <a:cubicBezTo>
                    <a:pt x="19065" y="-126"/>
                    <a:pt x="17429" y="-303"/>
                    <a:pt x="14483" y="936"/>
                  </a:cubicBezTo>
                  <a:cubicBezTo>
                    <a:pt x="11538" y="2176"/>
                    <a:pt x="7283" y="4831"/>
                    <a:pt x="4501" y="8018"/>
                  </a:cubicBezTo>
                  <a:cubicBezTo>
                    <a:pt x="1720" y="11205"/>
                    <a:pt x="411" y="14923"/>
                    <a:pt x="83" y="17225"/>
                  </a:cubicBezTo>
                  <a:cubicBezTo>
                    <a:pt x="-244" y="19527"/>
                    <a:pt x="411" y="20412"/>
                    <a:pt x="1720" y="20854"/>
                  </a:cubicBezTo>
                  <a:cubicBezTo>
                    <a:pt x="3029" y="21297"/>
                    <a:pt x="4992" y="21297"/>
                    <a:pt x="8101" y="19881"/>
                  </a:cubicBezTo>
                  <a:cubicBezTo>
                    <a:pt x="11211" y="18464"/>
                    <a:pt x="15465" y="15631"/>
                    <a:pt x="17920" y="12799"/>
                  </a:cubicBezTo>
                  <a:cubicBezTo>
                    <a:pt x="20374" y="9966"/>
                    <a:pt x="21029" y="7133"/>
                    <a:pt x="21192" y="5274"/>
                  </a:cubicBezTo>
                  <a:cubicBezTo>
                    <a:pt x="21356" y="3415"/>
                    <a:pt x="21029" y="2530"/>
                    <a:pt x="20211" y="2353"/>
                  </a:cubicBezTo>
                  <a:cubicBezTo>
                    <a:pt x="19392" y="2176"/>
                    <a:pt x="18083" y="2707"/>
                    <a:pt x="16774" y="32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3" name="Line"/>
            <p:cNvSpPr/>
            <p:nvPr/>
          </p:nvSpPr>
          <p:spPr>
            <a:xfrm>
              <a:off x="6318250" y="2722262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4" name="Line"/>
            <p:cNvSpPr/>
            <p:nvPr/>
          </p:nvSpPr>
          <p:spPr>
            <a:xfrm>
              <a:off x="6388100" y="2558871"/>
              <a:ext cx="187238" cy="341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7" h="21492" fill="norm" stroke="1" extrusionOk="0">
                  <a:moveTo>
                    <a:pt x="0" y="3092"/>
                  </a:moveTo>
                  <a:cubicBezTo>
                    <a:pt x="0" y="2292"/>
                    <a:pt x="0" y="1492"/>
                    <a:pt x="1662" y="892"/>
                  </a:cubicBezTo>
                  <a:cubicBezTo>
                    <a:pt x="3323" y="292"/>
                    <a:pt x="6646" y="-108"/>
                    <a:pt x="10088" y="25"/>
                  </a:cubicBezTo>
                  <a:cubicBezTo>
                    <a:pt x="13530" y="159"/>
                    <a:pt x="17090" y="825"/>
                    <a:pt x="19108" y="1892"/>
                  </a:cubicBezTo>
                  <a:cubicBezTo>
                    <a:pt x="21125" y="2959"/>
                    <a:pt x="21600" y="4425"/>
                    <a:pt x="20176" y="7225"/>
                  </a:cubicBezTo>
                  <a:cubicBezTo>
                    <a:pt x="18752" y="10025"/>
                    <a:pt x="15429" y="14159"/>
                    <a:pt x="13411" y="16759"/>
                  </a:cubicBezTo>
                  <a:cubicBezTo>
                    <a:pt x="11393" y="19359"/>
                    <a:pt x="10681" y="20425"/>
                    <a:pt x="9969" y="21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5" name="Line"/>
            <p:cNvSpPr/>
            <p:nvPr/>
          </p:nvSpPr>
          <p:spPr>
            <a:xfrm>
              <a:off x="6455505" y="2713002"/>
              <a:ext cx="192946" cy="34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0806" fill="norm" stroke="1" extrusionOk="0">
                  <a:moveTo>
                    <a:pt x="272" y="20806"/>
                  </a:moveTo>
                  <a:cubicBezTo>
                    <a:pt x="37" y="14453"/>
                    <a:pt x="-198" y="8100"/>
                    <a:pt x="272" y="4288"/>
                  </a:cubicBezTo>
                  <a:cubicBezTo>
                    <a:pt x="741" y="477"/>
                    <a:pt x="1915" y="-794"/>
                    <a:pt x="5554" y="477"/>
                  </a:cubicBezTo>
                  <a:cubicBezTo>
                    <a:pt x="9193" y="1747"/>
                    <a:pt x="15298" y="5559"/>
                    <a:pt x="21402" y="9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6" name="Line"/>
            <p:cNvSpPr/>
            <p:nvPr/>
          </p:nvSpPr>
          <p:spPr>
            <a:xfrm>
              <a:off x="6665559" y="2596270"/>
              <a:ext cx="128941" cy="297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527" fill="norm" stroke="1" extrusionOk="0">
                  <a:moveTo>
                    <a:pt x="21223" y="1306"/>
                  </a:moveTo>
                  <a:cubicBezTo>
                    <a:pt x="15997" y="846"/>
                    <a:pt x="10771" y="387"/>
                    <a:pt x="7288" y="157"/>
                  </a:cubicBezTo>
                  <a:cubicBezTo>
                    <a:pt x="3804" y="-73"/>
                    <a:pt x="2062" y="-73"/>
                    <a:pt x="1017" y="310"/>
                  </a:cubicBezTo>
                  <a:cubicBezTo>
                    <a:pt x="-29" y="693"/>
                    <a:pt x="-377" y="1459"/>
                    <a:pt x="494" y="3067"/>
                  </a:cubicBezTo>
                  <a:cubicBezTo>
                    <a:pt x="1365" y="4676"/>
                    <a:pt x="3455" y="7127"/>
                    <a:pt x="6765" y="9655"/>
                  </a:cubicBezTo>
                  <a:cubicBezTo>
                    <a:pt x="10075" y="12182"/>
                    <a:pt x="14604" y="14787"/>
                    <a:pt x="16868" y="16701"/>
                  </a:cubicBezTo>
                  <a:cubicBezTo>
                    <a:pt x="19133" y="18616"/>
                    <a:pt x="19133" y="19842"/>
                    <a:pt x="17042" y="20531"/>
                  </a:cubicBezTo>
                  <a:cubicBezTo>
                    <a:pt x="14952" y="21221"/>
                    <a:pt x="10771" y="21374"/>
                    <a:pt x="6591" y="21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7" name="Line"/>
            <p:cNvSpPr/>
            <p:nvPr/>
          </p:nvSpPr>
          <p:spPr>
            <a:xfrm>
              <a:off x="6635750" y="2601612"/>
              <a:ext cx="3556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371" y="15120"/>
                    <a:pt x="8743" y="8640"/>
                    <a:pt x="12343" y="5040"/>
                  </a:cubicBezTo>
                  <a:cubicBezTo>
                    <a:pt x="15943" y="1440"/>
                    <a:pt x="18771" y="7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8" name="Line"/>
            <p:cNvSpPr/>
            <p:nvPr/>
          </p:nvSpPr>
          <p:spPr>
            <a:xfrm>
              <a:off x="7694612" y="1195352"/>
              <a:ext cx="1576261" cy="6167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554" fill="norm" stroke="1" extrusionOk="0">
                  <a:moveTo>
                    <a:pt x="16200" y="2987"/>
                  </a:moveTo>
                  <a:cubicBezTo>
                    <a:pt x="15969" y="2395"/>
                    <a:pt x="15738" y="1803"/>
                    <a:pt x="15407" y="1322"/>
                  </a:cubicBezTo>
                  <a:cubicBezTo>
                    <a:pt x="15075" y="842"/>
                    <a:pt x="14643" y="472"/>
                    <a:pt x="13907" y="250"/>
                  </a:cubicBezTo>
                  <a:cubicBezTo>
                    <a:pt x="13172" y="28"/>
                    <a:pt x="12134" y="-46"/>
                    <a:pt x="11182" y="28"/>
                  </a:cubicBezTo>
                  <a:cubicBezTo>
                    <a:pt x="10230" y="102"/>
                    <a:pt x="9365" y="324"/>
                    <a:pt x="8370" y="731"/>
                  </a:cubicBezTo>
                  <a:cubicBezTo>
                    <a:pt x="7375" y="1138"/>
                    <a:pt x="6251" y="1729"/>
                    <a:pt x="5227" y="2469"/>
                  </a:cubicBezTo>
                  <a:cubicBezTo>
                    <a:pt x="4203" y="3209"/>
                    <a:pt x="3280" y="4096"/>
                    <a:pt x="2473" y="5317"/>
                  </a:cubicBezTo>
                  <a:cubicBezTo>
                    <a:pt x="1665" y="6538"/>
                    <a:pt x="973" y="8091"/>
                    <a:pt x="541" y="9755"/>
                  </a:cubicBezTo>
                  <a:cubicBezTo>
                    <a:pt x="108" y="11420"/>
                    <a:pt x="-65" y="13195"/>
                    <a:pt x="22" y="14749"/>
                  </a:cubicBezTo>
                  <a:cubicBezTo>
                    <a:pt x="108" y="16302"/>
                    <a:pt x="454" y="17633"/>
                    <a:pt x="1060" y="18669"/>
                  </a:cubicBezTo>
                  <a:cubicBezTo>
                    <a:pt x="1665" y="19705"/>
                    <a:pt x="2530" y="20444"/>
                    <a:pt x="3497" y="20851"/>
                  </a:cubicBezTo>
                  <a:cubicBezTo>
                    <a:pt x="4463" y="21258"/>
                    <a:pt x="5530" y="21332"/>
                    <a:pt x="6553" y="21406"/>
                  </a:cubicBezTo>
                  <a:cubicBezTo>
                    <a:pt x="7577" y="21480"/>
                    <a:pt x="8558" y="21554"/>
                    <a:pt x="9581" y="21554"/>
                  </a:cubicBezTo>
                  <a:cubicBezTo>
                    <a:pt x="10605" y="21554"/>
                    <a:pt x="11672" y="21480"/>
                    <a:pt x="12667" y="21406"/>
                  </a:cubicBezTo>
                  <a:cubicBezTo>
                    <a:pt x="13662" y="21332"/>
                    <a:pt x="14585" y="21258"/>
                    <a:pt x="15508" y="21110"/>
                  </a:cubicBezTo>
                  <a:cubicBezTo>
                    <a:pt x="16431" y="20962"/>
                    <a:pt x="17353" y="20740"/>
                    <a:pt x="18161" y="20407"/>
                  </a:cubicBezTo>
                  <a:cubicBezTo>
                    <a:pt x="18968" y="20075"/>
                    <a:pt x="19661" y="19631"/>
                    <a:pt x="20194" y="18854"/>
                  </a:cubicBezTo>
                  <a:cubicBezTo>
                    <a:pt x="20728" y="18077"/>
                    <a:pt x="21102" y="16968"/>
                    <a:pt x="21304" y="15599"/>
                  </a:cubicBezTo>
                  <a:cubicBezTo>
                    <a:pt x="21506" y="14231"/>
                    <a:pt x="21535" y="12603"/>
                    <a:pt x="21362" y="10902"/>
                  </a:cubicBezTo>
                  <a:cubicBezTo>
                    <a:pt x="21189" y="9201"/>
                    <a:pt x="20814" y="7425"/>
                    <a:pt x="20194" y="6020"/>
                  </a:cubicBezTo>
                  <a:cubicBezTo>
                    <a:pt x="19574" y="4614"/>
                    <a:pt x="18709" y="3579"/>
                    <a:pt x="17772" y="2913"/>
                  </a:cubicBezTo>
                  <a:cubicBezTo>
                    <a:pt x="16834" y="2247"/>
                    <a:pt x="15825" y="1951"/>
                    <a:pt x="14816" y="1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9" name="Line"/>
            <p:cNvSpPr/>
            <p:nvPr/>
          </p:nvSpPr>
          <p:spPr>
            <a:xfrm>
              <a:off x="1461035" y="1664731"/>
              <a:ext cx="621806" cy="78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212" fill="norm" stroke="1" extrusionOk="0">
                  <a:moveTo>
                    <a:pt x="2390" y="4331"/>
                  </a:moveTo>
                  <a:cubicBezTo>
                    <a:pt x="2025" y="4331"/>
                    <a:pt x="1660" y="4331"/>
                    <a:pt x="1186" y="4616"/>
                  </a:cubicBezTo>
                  <a:cubicBezTo>
                    <a:pt x="712" y="4900"/>
                    <a:pt x="128" y="5468"/>
                    <a:pt x="18" y="6037"/>
                  </a:cubicBezTo>
                  <a:cubicBezTo>
                    <a:pt x="-91" y="6605"/>
                    <a:pt x="274" y="7173"/>
                    <a:pt x="1770" y="6889"/>
                  </a:cubicBezTo>
                  <a:cubicBezTo>
                    <a:pt x="3266" y="6605"/>
                    <a:pt x="5893" y="5468"/>
                    <a:pt x="8447" y="4616"/>
                  </a:cubicBezTo>
                  <a:cubicBezTo>
                    <a:pt x="11001" y="3763"/>
                    <a:pt x="13482" y="3195"/>
                    <a:pt x="16109" y="2342"/>
                  </a:cubicBezTo>
                  <a:cubicBezTo>
                    <a:pt x="18736" y="1489"/>
                    <a:pt x="21509" y="352"/>
                    <a:pt x="21436" y="68"/>
                  </a:cubicBezTo>
                  <a:cubicBezTo>
                    <a:pt x="21363" y="-216"/>
                    <a:pt x="18444" y="352"/>
                    <a:pt x="15598" y="2342"/>
                  </a:cubicBezTo>
                  <a:cubicBezTo>
                    <a:pt x="12752" y="4331"/>
                    <a:pt x="9979" y="7742"/>
                    <a:pt x="8118" y="10300"/>
                  </a:cubicBezTo>
                  <a:cubicBezTo>
                    <a:pt x="6258" y="12858"/>
                    <a:pt x="5309" y="14563"/>
                    <a:pt x="4579" y="16268"/>
                  </a:cubicBezTo>
                  <a:cubicBezTo>
                    <a:pt x="3850" y="17973"/>
                    <a:pt x="3339" y="19679"/>
                    <a:pt x="3302" y="20531"/>
                  </a:cubicBezTo>
                  <a:cubicBezTo>
                    <a:pt x="3266" y="21384"/>
                    <a:pt x="3704" y="21384"/>
                    <a:pt x="5127" y="20816"/>
                  </a:cubicBezTo>
                  <a:cubicBezTo>
                    <a:pt x="6550" y="20247"/>
                    <a:pt x="8958" y="19110"/>
                    <a:pt x="11731" y="16837"/>
                  </a:cubicBezTo>
                  <a:cubicBezTo>
                    <a:pt x="14504" y="14563"/>
                    <a:pt x="17641" y="11152"/>
                    <a:pt x="20779" y="77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0" name="Line"/>
            <p:cNvSpPr/>
            <p:nvPr/>
          </p:nvSpPr>
          <p:spPr>
            <a:xfrm>
              <a:off x="4653418" y="1693562"/>
              <a:ext cx="553582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2" h="21600" fill="norm" stroke="1" extrusionOk="0">
                  <a:moveTo>
                    <a:pt x="786" y="21600"/>
                  </a:moveTo>
                  <a:cubicBezTo>
                    <a:pt x="374" y="21600"/>
                    <a:pt x="-38" y="21600"/>
                    <a:pt x="3" y="19800"/>
                  </a:cubicBezTo>
                  <a:cubicBezTo>
                    <a:pt x="44" y="18000"/>
                    <a:pt x="539" y="14400"/>
                    <a:pt x="2435" y="9900"/>
                  </a:cubicBezTo>
                  <a:cubicBezTo>
                    <a:pt x="4331" y="5400"/>
                    <a:pt x="7629" y="0"/>
                    <a:pt x="11051" y="0"/>
                  </a:cubicBezTo>
                  <a:cubicBezTo>
                    <a:pt x="14472" y="0"/>
                    <a:pt x="18017" y="5400"/>
                    <a:pt x="21562" y="10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1" name="Line"/>
            <p:cNvSpPr/>
            <p:nvPr/>
          </p:nvSpPr>
          <p:spPr>
            <a:xfrm>
              <a:off x="4629150" y="1731662"/>
              <a:ext cx="4889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66" y="18720"/>
                    <a:pt x="6732" y="15840"/>
                    <a:pt x="10332" y="12240"/>
                  </a:cubicBezTo>
                  <a:cubicBezTo>
                    <a:pt x="13932" y="8640"/>
                    <a:pt x="17766" y="43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2" name="Line"/>
            <p:cNvSpPr/>
            <p:nvPr/>
          </p:nvSpPr>
          <p:spPr>
            <a:xfrm>
              <a:off x="8043131" y="1413679"/>
              <a:ext cx="144339" cy="240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2" h="20776" fill="norm" stroke="1" extrusionOk="0">
                  <a:moveTo>
                    <a:pt x="13298" y="4435"/>
                  </a:moveTo>
                  <a:cubicBezTo>
                    <a:pt x="13607" y="3337"/>
                    <a:pt x="13915" y="2239"/>
                    <a:pt x="13298" y="1507"/>
                  </a:cubicBezTo>
                  <a:cubicBezTo>
                    <a:pt x="12681" y="774"/>
                    <a:pt x="11138" y="408"/>
                    <a:pt x="9750" y="500"/>
                  </a:cubicBezTo>
                  <a:cubicBezTo>
                    <a:pt x="8361" y="591"/>
                    <a:pt x="7127" y="1140"/>
                    <a:pt x="5121" y="3612"/>
                  </a:cubicBezTo>
                  <a:cubicBezTo>
                    <a:pt x="3115" y="6083"/>
                    <a:pt x="338" y="10476"/>
                    <a:pt x="30" y="13862"/>
                  </a:cubicBezTo>
                  <a:cubicBezTo>
                    <a:pt x="-279" y="17249"/>
                    <a:pt x="1881" y="19629"/>
                    <a:pt x="4812" y="20452"/>
                  </a:cubicBezTo>
                  <a:cubicBezTo>
                    <a:pt x="7744" y="21276"/>
                    <a:pt x="11447" y="20544"/>
                    <a:pt x="14687" y="18073"/>
                  </a:cubicBezTo>
                  <a:cubicBezTo>
                    <a:pt x="17927" y="15601"/>
                    <a:pt x="20704" y="11391"/>
                    <a:pt x="21012" y="8096"/>
                  </a:cubicBezTo>
                  <a:cubicBezTo>
                    <a:pt x="21321" y="4801"/>
                    <a:pt x="19161" y="2422"/>
                    <a:pt x="17155" y="1140"/>
                  </a:cubicBezTo>
                  <a:cubicBezTo>
                    <a:pt x="15150" y="-141"/>
                    <a:pt x="13298" y="-324"/>
                    <a:pt x="11755" y="500"/>
                  </a:cubicBezTo>
                  <a:cubicBezTo>
                    <a:pt x="10212" y="1323"/>
                    <a:pt x="8978" y="3154"/>
                    <a:pt x="7744" y="49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3" name="Line"/>
            <p:cNvSpPr/>
            <p:nvPr/>
          </p:nvSpPr>
          <p:spPr>
            <a:xfrm>
              <a:off x="8293100" y="1560212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4" name="Line"/>
            <p:cNvSpPr/>
            <p:nvPr/>
          </p:nvSpPr>
          <p:spPr>
            <a:xfrm>
              <a:off x="8394700" y="1377778"/>
              <a:ext cx="186580" cy="385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504" fill="norm" stroke="1" extrusionOk="0">
                  <a:moveTo>
                    <a:pt x="0" y="3799"/>
                  </a:moveTo>
                  <a:cubicBezTo>
                    <a:pt x="1942" y="2737"/>
                    <a:pt x="3883" y="1674"/>
                    <a:pt x="7160" y="966"/>
                  </a:cubicBezTo>
                  <a:cubicBezTo>
                    <a:pt x="10436" y="258"/>
                    <a:pt x="15047" y="-96"/>
                    <a:pt x="17838" y="22"/>
                  </a:cubicBezTo>
                  <a:cubicBezTo>
                    <a:pt x="20629" y="140"/>
                    <a:pt x="21600" y="730"/>
                    <a:pt x="21357" y="2324"/>
                  </a:cubicBezTo>
                  <a:cubicBezTo>
                    <a:pt x="21115" y="3917"/>
                    <a:pt x="19658" y="6514"/>
                    <a:pt x="17717" y="9878"/>
                  </a:cubicBezTo>
                  <a:cubicBezTo>
                    <a:pt x="15775" y="13242"/>
                    <a:pt x="13348" y="17373"/>
                    <a:pt x="10921" y="215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5" name="Line"/>
            <p:cNvSpPr/>
            <p:nvPr/>
          </p:nvSpPr>
          <p:spPr>
            <a:xfrm>
              <a:off x="8432800" y="1572862"/>
              <a:ext cx="158750" cy="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8" fill="norm" stroke="1" extrusionOk="0">
                  <a:moveTo>
                    <a:pt x="0" y="19978"/>
                  </a:moveTo>
                  <a:cubicBezTo>
                    <a:pt x="2592" y="11670"/>
                    <a:pt x="5184" y="3363"/>
                    <a:pt x="8784" y="870"/>
                  </a:cubicBezTo>
                  <a:cubicBezTo>
                    <a:pt x="12384" y="-1622"/>
                    <a:pt x="16992" y="1701"/>
                    <a:pt x="21600" y="50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6" name="Line"/>
            <p:cNvSpPr/>
            <p:nvPr/>
          </p:nvSpPr>
          <p:spPr>
            <a:xfrm>
              <a:off x="8681626" y="1434750"/>
              <a:ext cx="160386" cy="335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9" h="21367" fill="norm" stroke="1" extrusionOk="0">
                  <a:moveTo>
                    <a:pt x="10380" y="1522"/>
                  </a:moveTo>
                  <a:cubicBezTo>
                    <a:pt x="9300" y="1117"/>
                    <a:pt x="8220" y="712"/>
                    <a:pt x="6735" y="375"/>
                  </a:cubicBezTo>
                  <a:cubicBezTo>
                    <a:pt x="5250" y="37"/>
                    <a:pt x="3360" y="-233"/>
                    <a:pt x="1875" y="307"/>
                  </a:cubicBezTo>
                  <a:cubicBezTo>
                    <a:pt x="390" y="847"/>
                    <a:pt x="-690" y="2197"/>
                    <a:pt x="525" y="3952"/>
                  </a:cubicBezTo>
                  <a:cubicBezTo>
                    <a:pt x="1740" y="5707"/>
                    <a:pt x="5250" y="7867"/>
                    <a:pt x="9030" y="10162"/>
                  </a:cubicBezTo>
                  <a:cubicBezTo>
                    <a:pt x="12810" y="12457"/>
                    <a:pt x="16860" y="14887"/>
                    <a:pt x="18885" y="16507"/>
                  </a:cubicBezTo>
                  <a:cubicBezTo>
                    <a:pt x="20910" y="18127"/>
                    <a:pt x="20910" y="18937"/>
                    <a:pt x="19290" y="19612"/>
                  </a:cubicBezTo>
                  <a:cubicBezTo>
                    <a:pt x="17670" y="20287"/>
                    <a:pt x="14430" y="20827"/>
                    <a:pt x="11190" y="213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7" name="Line"/>
            <p:cNvSpPr/>
            <p:nvPr/>
          </p:nvSpPr>
          <p:spPr>
            <a:xfrm>
              <a:off x="8648700" y="1438430"/>
              <a:ext cx="311150" cy="26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27" fill="norm" stroke="1" extrusionOk="0">
                  <a:moveTo>
                    <a:pt x="0" y="20827"/>
                  </a:moveTo>
                  <a:cubicBezTo>
                    <a:pt x="3820" y="10858"/>
                    <a:pt x="7641" y="889"/>
                    <a:pt x="11241" y="58"/>
                  </a:cubicBezTo>
                  <a:cubicBezTo>
                    <a:pt x="14841" y="-773"/>
                    <a:pt x="18220" y="7535"/>
                    <a:pt x="21600" y="158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8" name="Line"/>
            <p:cNvSpPr/>
            <p:nvPr/>
          </p:nvSpPr>
          <p:spPr>
            <a:xfrm>
              <a:off x="7582846" y="2655305"/>
              <a:ext cx="1475155" cy="732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4" h="21550" fill="norm" stroke="1" extrusionOk="0">
                  <a:moveTo>
                    <a:pt x="16995" y="2342"/>
                  </a:moveTo>
                  <a:cubicBezTo>
                    <a:pt x="16780" y="1782"/>
                    <a:pt x="16564" y="1222"/>
                    <a:pt x="16009" y="880"/>
                  </a:cubicBezTo>
                  <a:cubicBezTo>
                    <a:pt x="15455" y="537"/>
                    <a:pt x="14561" y="413"/>
                    <a:pt x="13514" y="319"/>
                  </a:cubicBezTo>
                  <a:cubicBezTo>
                    <a:pt x="12466" y="226"/>
                    <a:pt x="11264" y="164"/>
                    <a:pt x="10140" y="288"/>
                  </a:cubicBezTo>
                  <a:cubicBezTo>
                    <a:pt x="9015" y="413"/>
                    <a:pt x="7967" y="724"/>
                    <a:pt x="6997" y="1253"/>
                  </a:cubicBezTo>
                  <a:cubicBezTo>
                    <a:pt x="6026" y="1782"/>
                    <a:pt x="5132" y="2529"/>
                    <a:pt x="4254" y="3494"/>
                  </a:cubicBezTo>
                  <a:cubicBezTo>
                    <a:pt x="3376" y="4459"/>
                    <a:pt x="2513" y="5642"/>
                    <a:pt x="1805" y="7073"/>
                  </a:cubicBezTo>
                  <a:cubicBezTo>
                    <a:pt x="1096" y="8505"/>
                    <a:pt x="541" y="10186"/>
                    <a:pt x="249" y="11742"/>
                  </a:cubicBezTo>
                  <a:cubicBezTo>
                    <a:pt x="-44" y="13298"/>
                    <a:pt x="-75" y="14730"/>
                    <a:pt x="141" y="16037"/>
                  </a:cubicBezTo>
                  <a:cubicBezTo>
                    <a:pt x="356" y="17344"/>
                    <a:pt x="819" y="18527"/>
                    <a:pt x="1543" y="19336"/>
                  </a:cubicBezTo>
                  <a:cubicBezTo>
                    <a:pt x="2267" y="20145"/>
                    <a:pt x="3253" y="20581"/>
                    <a:pt x="4254" y="20892"/>
                  </a:cubicBezTo>
                  <a:cubicBezTo>
                    <a:pt x="5256" y="21204"/>
                    <a:pt x="6273" y="21390"/>
                    <a:pt x="7336" y="21484"/>
                  </a:cubicBezTo>
                  <a:cubicBezTo>
                    <a:pt x="8399" y="21577"/>
                    <a:pt x="9508" y="21577"/>
                    <a:pt x="10633" y="21453"/>
                  </a:cubicBezTo>
                  <a:cubicBezTo>
                    <a:pt x="11757" y="21328"/>
                    <a:pt x="12897" y="21079"/>
                    <a:pt x="13853" y="20674"/>
                  </a:cubicBezTo>
                  <a:cubicBezTo>
                    <a:pt x="14808" y="20270"/>
                    <a:pt x="15578" y="19710"/>
                    <a:pt x="16379" y="18900"/>
                  </a:cubicBezTo>
                  <a:cubicBezTo>
                    <a:pt x="17180" y="18091"/>
                    <a:pt x="18012" y="17033"/>
                    <a:pt x="18752" y="15757"/>
                  </a:cubicBezTo>
                  <a:cubicBezTo>
                    <a:pt x="19491" y="14481"/>
                    <a:pt x="20138" y="12987"/>
                    <a:pt x="20616" y="11431"/>
                  </a:cubicBezTo>
                  <a:cubicBezTo>
                    <a:pt x="21094" y="9874"/>
                    <a:pt x="21402" y="8256"/>
                    <a:pt x="21463" y="6793"/>
                  </a:cubicBezTo>
                  <a:cubicBezTo>
                    <a:pt x="21525" y="5330"/>
                    <a:pt x="21340" y="4023"/>
                    <a:pt x="20832" y="2965"/>
                  </a:cubicBezTo>
                  <a:cubicBezTo>
                    <a:pt x="20323" y="1907"/>
                    <a:pt x="19491" y="1097"/>
                    <a:pt x="18428" y="631"/>
                  </a:cubicBezTo>
                  <a:cubicBezTo>
                    <a:pt x="17365" y="164"/>
                    <a:pt x="16071" y="39"/>
                    <a:pt x="15332" y="8"/>
                  </a:cubicBezTo>
                  <a:cubicBezTo>
                    <a:pt x="14592" y="-23"/>
                    <a:pt x="14407" y="39"/>
                    <a:pt x="14222" y="1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9" name="Line"/>
            <p:cNvSpPr/>
            <p:nvPr/>
          </p:nvSpPr>
          <p:spPr>
            <a:xfrm>
              <a:off x="1543050" y="2855612"/>
              <a:ext cx="7556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18" y="20000"/>
                    <a:pt x="4235" y="18400"/>
                    <a:pt x="6474" y="15600"/>
                  </a:cubicBezTo>
                  <a:cubicBezTo>
                    <a:pt x="8713" y="12800"/>
                    <a:pt x="11072" y="8800"/>
                    <a:pt x="13311" y="6000"/>
                  </a:cubicBezTo>
                  <a:cubicBezTo>
                    <a:pt x="15550" y="3200"/>
                    <a:pt x="17667" y="1600"/>
                    <a:pt x="19029" y="800"/>
                  </a:cubicBezTo>
                  <a:cubicBezTo>
                    <a:pt x="20390" y="0"/>
                    <a:pt x="2099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0" name="Line"/>
            <p:cNvSpPr/>
            <p:nvPr/>
          </p:nvSpPr>
          <p:spPr>
            <a:xfrm>
              <a:off x="1541921" y="2919112"/>
              <a:ext cx="769480" cy="72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1231" fill="norm" stroke="1" extrusionOk="0">
                  <a:moveTo>
                    <a:pt x="3592" y="9257"/>
                  </a:moveTo>
                  <a:cubicBezTo>
                    <a:pt x="2642" y="11726"/>
                    <a:pt x="1693" y="14194"/>
                    <a:pt x="1040" y="16046"/>
                  </a:cubicBezTo>
                  <a:cubicBezTo>
                    <a:pt x="387" y="17897"/>
                    <a:pt x="31" y="19131"/>
                    <a:pt x="2" y="20057"/>
                  </a:cubicBezTo>
                  <a:cubicBezTo>
                    <a:pt x="-28" y="20983"/>
                    <a:pt x="269" y="21600"/>
                    <a:pt x="1604" y="20983"/>
                  </a:cubicBezTo>
                  <a:cubicBezTo>
                    <a:pt x="2939" y="20366"/>
                    <a:pt x="5313" y="18514"/>
                    <a:pt x="7835" y="16354"/>
                  </a:cubicBezTo>
                  <a:cubicBezTo>
                    <a:pt x="10357" y="14194"/>
                    <a:pt x="13027" y="11726"/>
                    <a:pt x="15341" y="8949"/>
                  </a:cubicBezTo>
                  <a:cubicBezTo>
                    <a:pt x="17656" y="6171"/>
                    <a:pt x="19614" y="3086"/>
                    <a:pt x="2157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1" name="Line"/>
            <p:cNvSpPr/>
            <p:nvPr/>
          </p:nvSpPr>
          <p:spPr>
            <a:xfrm>
              <a:off x="4597399" y="2925462"/>
              <a:ext cx="7112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14" y="16200"/>
                    <a:pt x="4629" y="10800"/>
                    <a:pt x="7039" y="7200"/>
                  </a:cubicBezTo>
                  <a:cubicBezTo>
                    <a:pt x="9450" y="3600"/>
                    <a:pt x="11957" y="1800"/>
                    <a:pt x="14400" y="900"/>
                  </a:cubicBezTo>
                  <a:cubicBezTo>
                    <a:pt x="16843" y="0"/>
                    <a:pt x="1922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2" name="Line"/>
            <p:cNvSpPr/>
            <p:nvPr/>
          </p:nvSpPr>
          <p:spPr>
            <a:xfrm>
              <a:off x="4781549" y="2963562"/>
              <a:ext cx="6223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86" y="18514"/>
                    <a:pt x="6171" y="15429"/>
                    <a:pt x="9184" y="12600"/>
                  </a:cubicBezTo>
                  <a:cubicBezTo>
                    <a:pt x="12196" y="9771"/>
                    <a:pt x="15135" y="7200"/>
                    <a:pt x="17192" y="5143"/>
                  </a:cubicBezTo>
                  <a:cubicBezTo>
                    <a:pt x="19249" y="3086"/>
                    <a:pt x="20424" y="15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3" name="Line"/>
            <p:cNvSpPr/>
            <p:nvPr/>
          </p:nvSpPr>
          <p:spPr>
            <a:xfrm>
              <a:off x="7874479" y="2934354"/>
              <a:ext cx="155498" cy="222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4" h="21036" fill="norm" stroke="1" extrusionOk="0">
                  <a:moveTo>
                    <a:pt x="17383" y="3960"/>
                  </a:moveTo>
                  <a:cubicBezTo>
                    <a:pt x="17106" y="2560"/>
                    <a:pt x="16829" y="1160"/>
                    <a:pt x="15860" y="460"/>
                  </a:cubicBezTo>
                  <a:cubicBezTo>
                    <a:pt x="14891" y="-240"/>
                    <a:pt x="13229" y="-240"/>
                    <a:pt x="10737" y="1160"/>
                  </a:cubicBezTo>
                  <a:cubicBezTo>
                    <a:pt x="8245" y="2560"/>
                    <a:pt x="4921" y="5360"/>
                    <a:pt x="2706" y="8560"/>
                  </a:cubicBezTo>
                  <a:cubicBezTo>
                    <a:pt x="491" y="11760"/>
                    <a:pt x="-617" y="15360"/>
                    <a:pt x="352" y="17760"/>
                  </a:cubicBezTo>
                  <a:cubicBezTo>
                    <a:pt x="1321" y="20160"/>
                    <a:pt x="4368" y="21360"/>
                    <a:pt x="8245" y="20960"/>
                  </a:cubicBezTo>
                  <a:cubicBezTo>
                    <a:pt x="12121" y="20560"/>
                    <a:pt x="16829" y="18560"/>
                    <a:pt x="18906" y="15260"/>
                  </a:cubicBezTo>
                  <a:cubicBezTo>
                    <a:pt x="20983" y="11960"/>
                    <a:pt x="20429" y="7360"/>
                    <a:pt x="19598" y="4660"/>
                  </a:cubicBezTo>
                  <a:cubicBezTo>
                    <a:pt x="18768" y="1960"/>
                    <a:pt x="17660" y="1160"/>
                    <a:pt x="16691" y="1160"/>
                  </a:cubicBezTo>
                  <a:cubicBezTo>
                    <a:pt x="15721" y="1160"/>
                    <a:pt x="14891" y="1960"/>
                    <a:pt x="14060" y="2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4" name="Line"/>
            <p:cNvSpPr/>
            <p:nvPr/>
          </p:nvSpPr>
          <p:spPr>
            <a:xfrm>
              <a:off x="8115300" y="3058812"/>
              <a:ext cx="190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5" name="Line"/>
            <p:cNvSpPr/>
            <p:nvPr/>
          </p:nvSpPr>
          <p:spPr>
            <a:xfrm>
              <a:off x="8274484" y="2937684"/>
              <a:ext cx="106370" cy="183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1" h="21015" fill="norm" stroke="1" extrusionOk="0">
                  <a:moveTo>
                    <a:pt x="11918" y="1511"/>
                  </a:moveTo>
                  <a:cubicBezTo>
                    <a:pt x="9918" y="1268"/>
                    <a:pt x="7918" y="1025"/>
                    <a:pt x="5718" y="2846"/>
                  </a:cubicBezTo>
                  <a:cubicBezTo>
                    <a:pt x="3518" y="4666"/>
                    <a:pt x="1118" y="8549"/>
                    <a:pt x="318" y="11825"/>
                  </a:cubicBezTo>
                  <a:cubicBezTo>
                    <a:pt x="-482" y="15102"/>
                    <a:pt x="318" y="17772"/>
                    <a:pt x="1718" y="19349"/>
                  </a:cubicBezTo>
                  <a:cubicBezTo>
                    <a:pt x="3118" y="20927"/>
                    <a:pt x="5118" y="21412"/>
                    <a:pt x="8718" y="20684"/>
                  </a:cubicBezTo>
                  <a:cubicBezTo>
                    <a:pt x="12318" y="19956"/>
                    <a:pt x="17518" y="18014"/>
                    <a:pt x="19318" y="14495"/>
                  </a:cubicBezTo>
                  <a:cubicBezTo>
                    <a:pt x="21118" y="10976"/>
                    <a:pt x="19518" y="5879"/>
                    <a:pt x="17518" y="3088"/>
                  </a:cubicBezTo>
                  <a:cubicBezTo>
                    <a:pt x="15518" y="297"/>
                    <a:pt x="13118" y="-188"/>
                    <a:pt x="11318" y="55"/>
                  </a:cubicBezTo>
                  <a:cubicBezTo>
                    <a:pt x="9518" y="297"/>
                    <a:pt x="8318" y="1268"/>
                    <a:pt x="8318" y="2239"/>
                  </a:cubicBezTo>
                  <a:cubicBezTo>
                    <a:pt x="8318" y="3210"/>
                    <a:pt x="9518" y="4181"/>
                    <a:pt x="10718" y="51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6" name="Line"/>
            <p:cNvSpPr/>
            <p:nvPr/>
          </p:nvSpPr>
          <p:spPr>
            <a:xfrm>
              <a:off x="8457490" y="2861962"/>
              <a:ext cx="183852" cy="300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0" h="21464" fill="norm" stroke="1" extrusionOk="0">
                  <a:moveTo>
                    <a:pt x="13915" y="3625"/>
                  </a:moveTo>
                  <a:cubicBezTo>
                    <a:pt x="11245" y="2870"/>
                    <a:pt x="8576" y="2115"/>
                    <a:pt x="5906" y="2039"/>
                  </a:cubicBezTo>
                  <a:cubicBezTo>
                    <a:pt x="3236" y="1964"/>
                    <a:pt x="567" y="2568"/>
                    <a:pt x="81" y="3852"/>
                  </a:cubicBezTo>
                  <a:cubicBezTo>
                    <a:pt x="-404" y="5136"/>
                    <a:pt x="1295" y="7099"/>
                    <a:pt x="4814" y="9214"/>
                  </a:cubicBezTo>
                  <a:cubicBezTo>
                    <a:pt x="8333" y="11329"/>
                    <a:pt x="13672" y="13594"/>
                    <a:pt x="16706" y="15029"/>
                  </a:cubicBezTo>
                  <a:cubicBezTo>
                    <a:pt x="19740" y="16464"/>
                    <a:pt x="20468" y="17069"/>
                    <a:pt x="20832" y="17748"/>
                  </a:cubicBezTo>
                  <a:cubicBezTo>
                    <a:pt x="21196" y="18428"/>
                    <a:pt x="21196" y="19183"/>
                    <a:pt x="20589" y="19863"/>
                  </a:cubicBezTo>
                  <a:cubicBezTo>
                    <a:pt x="19983" y="20543"/>
                    <a:pt x="18769" y="21147"/>
                    <a:pt x="16585" y="21373"/>
                  </a:cubicBezTo>
                  <a:cubicBezTo>
                    <a:pt x="14400" y="21600"/>
                    <a:pt x="11245" y="21449"/>
                    <a:pt x="9183" y="20392"/>
                  </a:cubicBezTo>
                  <a:cubicBezTo>
                    <a:pt x="7120" y="19334"/>
                    <a:pt x="6149" y="17371"/>
                    <a:pt x="7120" y="15105"/>
                  </a:cubicBezTo>
                  <a:cubicBezTo>
                    <a:pt x="8090" y="12839"/>
                    <a:pt x="11003" y="10271"/>
                    <a:pt x="13430" y="8232"/>
                  </a:cubicBezTo>
                  <a:cubicBezTo>
                    <a:pt x="15857" y="6193"/>
                    <a:pt x="17798" y="4683"/>
                    <a:pt x="18769" y="3550"/>
                  </a:cubicBezTo>
                  <a:cubicBezTo>
                    <a:pt x="19740" y="2417"/>
                    <a:pt x="19740" y="1662"/>
                    <a:pt x="19133" y="1133"/>
                  </a:cubicBezTo>
                  <a:cubicBezTo>
                    <a:pt x="18526" y="604"/>
                    <a:pt x="17313" y="302"/>
                    <a:pt x="1609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7" name="Line"/>
            <p:cNvSpPr/>
            <p:nvPr/>
          </p:nvSpPr>
          <p:spPr>
            <a:xfrm>
              <a:off x="3003550" y="1033162"/>
              <a:ext cx="83185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24" y="19059"/>
                    <a:pt x="1649" y="16518"/>
                    <a:pt x="2913" y="14824"/>
                  </a:cubicBezTo>
                  <a:cubicBezTo>
                    <a:pt x="4177" y="13129"/>
                    <a:pt x="5881" y="12282"/>
                    <a:pt x="7805" y="10800"/>
                  </a:cubicBezTo>
                  <a:cubicBezTo>
                    <a:pt x="9728" y="9318"/>
                    <a:pt x="11872" y="7200"/>
                    <a:pt x="13658" y="5294"/>
                  </a:cubicBezTo>
                  <a:cubicBezTo>
                    <a:pt x="15444" y="3388"/>
                    <a:pt x="16873" y="1694"/>
                    <a:pt x="18137" y="847"/>
                  </a:cubicBezTo>
                  <a:cubicBezTo>
                    <a:pt x="19402" y="0"/>
                    <a:pt x="2050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8" name="Line"/>
            <p:cNvSpPr/>
            <p:nvPr/>
          </p:nvSpPr>
          <p:spPr>
            <a:xfrm>
              <a:off x="6292850" y="1090312"/>
              <a:ext cx="7429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31" y="0"/>
                    <a:pt x="5662" y="0"/>
                    <a:pt x="8338" y="0"/>
                  </a:cubicBezTo>
                  <a:cubicBezTo>
                    <a:pt x="11015" y="0"/>
                    <a:pt x="13538" y="0"/>
                    <a:pt x="15723" y="3600"/>
                  </a:cubicBezTo>
                  <a:cubicBezTo>
                    <a:pt x="17908" y="7200"/>
                    <a:pt x="19754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9" name="Line"/>
            <p:cNvSpPr/>
            <p:nvPr/>
          </p:nvSpPr>
          <p:spPr>
            <a:xfrm>
              <a:off x="10456060" y="1535762"/>
              <a:ext cx="171545" cy="291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0" h="21410" fill="norm" stroke="1" extrusionOk="0">
                  <a:moveTo>
                    <a:pt x="14947" y="1329"/>
                  </a:moveTo>
                  <a:cubicBezTo>
                    <a:pt x="13919" y="707"/>
                    <a:pt x="12890" y="85"/>
                    <a:pt x="11733" y="8"/>
                  </a:cubicBezTo>
                  <a:cubicBezTo>
                    <a:pt x="10576" y="-70"/>
                    <a:pt x="9290" y="396"/>
                    <a:pt x="7362" y="2416"/>
                  </a:cubicBezTo>
                  <a:cubicBezTo>
                    <a:pt x="5433" y="4436"/>
                    <a:pt x="2862" y="8011"/>
                    <a:pt x="1447" y="11196"/>
                  </a:cubicBezTo>
                  <a:cubicBezTo>
                    <a:pt x="33" y="14382"/>
                    <a:pt x="-224" y="17179"/>
                    <a:pt x="162" y="18888"/>
                  </a:cubicBezTo>
                  <a:cubicBezTo>
                    <a:pt x="547" y="20598"/>
                    <a:pt x="1576" y="21219"/>
                    <a:pt x="3633" y="21375"/>
                  </a:cubicBezTo>
                  <a:cubicBezTo>
                    <a:pt x="5690" y="21530"/>
                    <a:pt x="8776" y="21219"/>
                    <a:pt x="11990" y="19510"/>
                  </a:cubicBezTo>
                  <a:cubicBezTo>
                    <a:pt x="15205" y="17801"/>
                    <a:pt x="18547" y="14693"/>
                    <a:pt x="19962" y="11973"/>
                  </a:cubicBezTo>
                  <a:cubicBezTo>
                    <a:pt x="21376" y="9254"/>
                    <a:pt x="20862" y="6923"/>
                    <a:pt x="19962" y="5447"/>
                  </a:cubicBezTo>
                  <a:cubicBezTo>
                    <a:pt x="19062" y="3970"/>
                    <a:pt x="17776" y="3349"/>
                    <a:pt x="16362" y="2960"/>
                  </a:cubicBezTo>
                  <a:cubicBezTo>
                    <a:pt x="14947" y="2572"/>
                    <a:pt x="13405" y="2416"/>
                    <a:pt x="12119" y="3349"/>
                  </a:cubicBezTo>
                  <a:cubicBezTo>
                    <a:pt x="10833" y="4281"/>
                    <a:pt x="9805" y="6301"/>
                    <a:pt x="8776" y="83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0" name="Line"/>
            <p:cNvSpPr/>
            <p:nvPr/>
          </p:nvSpPr>
          <p:spPr>
            <a:xfrm>
              <a:off x="10763250" y="1757062"/>
              <a:ext cx="12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1" name="Line"/>
            <p:cNvSpPr/>
            <p:nvPr/>
          </p:nvSpPr>
          <p:spPr>
            <a:xfrm>
              <a:off x="10883453" y="1628018"/>
              <a:ext cx="170901" cy="182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2" h="20909" fill="norm" stroke="1" extrusionOk="0">
                  <a:moveTo>
                    <a:pt x="13327" y="962"/>
                  </a:moveTo>
                  <a:cubicBezTo>
                    <a:pt x="10724" y="720"/>
                    <a:pt x="8122" y="477"/>
                    <a:pt x="5650" y="2540"/>
                  </a:cubicBezTo>
                  <a:cubicBezTo>
                    <a:pt x="3177" y="4603"/>
                    <a:pt x="835" y="8971"/>
                    <a:pt x="185" y="12491"/>
                  </a:cubicBezTo>
                  <a:cubicBezTo>
                    <a:pt x="-466" y="16010"/>
                    <a:pt x="575" y="18679"/>
                    <a:pt x="3698" y="20014"/>
                  </a:cubicBezTo>
                  <a:cubicBezTo>
                    <a:pt x="6821" y="21349"/>
                    <a:pt x="12026" y="21349"/>
                    <a:pt x="15539" y="18922"/>
                  </a:cubicBezTo>
                  <a:cubicBezTo>
                    <a:pt x="19052" y="16495"/>
                    <a:pt x="20874" y="11641"/>
                    <a:pt x="21004" y="8122"/>
                  </a:cubicBezTo>
                  <a:cubicBezTo>
                    <a:pt x="21134" y="4603"/>
                    <a:pt x="19573" y="2419"/>
                    <a:pt x="18141" y="1205"/>
                  </a:cubicBezTo>
                  <a:cubicBezTo>
                    <a:pt x="16710" y="-8"/>
                    <a:pt x="15409" y="-251"/>
                    <a:pt x="14758" y="234"/>
                  </a:cubicBezTo>
                  <a:cubicBezTo>
                    <a:pt x="14107" y="720"/>
                    <a:pt x="14107" y="1933"/>
                    <a:pt x="14107" y="31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2" name="Line"/>
            <p:cNvSpPr/>
            <p:nvPr/>
          </p:nvSpPr>
          <p:spPr>
            <a:xfrm>
              <a:off x="11169306" y="1597192"/>
              <a:ext cx="207778" cy="314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7" h="21256" fill="norm" stroke="1" extrusionOk="0">
                  <a:moveTo>
                    <a:pt x="14011" y="2651"/>
                  </a:moveTo>
                  <a:cubicBezTo>
                    <a:pt x="11893" y="1507"/>
                    <a:pt x="9776" y="362"/>
                    <a:pt x="7446" y="76"/>
                  </a:cubicBezTo>
                  <a:cubicBezTo>
                    <a:pt x="5117" y="-210"/>
                    <a:pt x="2576" y="362"/>
                    <a:pt x="1199" y="1006"/>
                  </a:cubicBezTo>
                  <a:cubicBezTo>
                    <a:pt x="-177" y="1650"/>
                    <a:pt x="-389" y="2365"/>
                    <a:pt x="670" y="3652"/>
                  </a:cubicBezTo>
                  <a:cubicBezTo>
                    <a:pt x="1729" y="4940"/>
                    <a:pt x="4058" y="6799"/>
                    <a:pt x="6917" y="9016"/>
                  </a:cubicBezTo>
                  <a:cubicBezTo>
                    <a:pt x="9776" y="11234"/>
                    <a:pt x="13164" y="13809"/>
                    <a:pt x="14752" y="15597"/>
                  </a:cubicBezTo>
                  <a:cubicBezTo>
                    <a:pt x="16340" y="17385"/>
                    <a:pt x="16129" y="18386"/>
                    <a:pt x="15493" y="19173"/>
                  </a:cubicBezTo>
                  <a:cubicBezTo>
                    <a:pt x="14858" y="19960"/>
                    <a:pt x="13799" y="20532"/>
                    <a:pt x="12317" y="20889"/>
                  </a:cubicBezTo>
                  <a:cubicBezTo>
                    <a:pt x="10835" y="21247"/>
                    <a:pt x="8929" y="21390"/>
                    <a:pt x="7764" y="21104"/>
                  </a:cubicBezTo>
                  <a:cubicBezTo>
                    <a:pt x="6599" y="20818"/>
                    <a:pt x="6176" y="20103"/>
                    <a:pt x="6917" y="18672"/>
                  </a:cubicBezTo>
                  <a:cubicBezTo>
                    <a:pt x="7658" y="17242"/>
                    <a:pt x="9564" y="15096"/>
                    <a:pt x="11999" y="13093"/>
                  </a:cubicBezTo>
                  <a:cubicBezTo>
                    <a:pt x="14435" y="11091"/>
                    <a:pt x="17399" y="9231"/>
                    <a:pt x="19093" y="7586"/>
                  </a:cubicBezTo>
                  <a:cubicBezTo>
                    <a:pt x="20787" y="5941"/>
                    <a:pt x="21211" y="4511"/>
                    <a:pt x="20364" y="3366"/>
                  </a:cubicBezTo>
                  <a:cubicBezTo>
                    <a:pt x="19517" y="2222"/>
                    <a:pt x="17399" y="1364"/>
                    <a:pt x="15705" y="1006"/>
                  </a:cubicBezTo>
                  <a:cubicBezTo>
                    <a:pt x="14011" y="648"/>
                    <a:pt x="12740" y="791"/>
                    <a:pt x="11470" y="9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3" name="Line"/>
            <p:cNvSpPr/>
            <p:nvPr/>
          </p:nvSpPr>
          <p:spPr>
            <a:xfrm>
              <a:off x="2971800" y="2112662"/>
              <a:ext cx="3619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53" y="17486"/>
                    <a:pt x="10105" y="13371"/>
                    <a:pt x="13705" y="9771"/>
                  </a:cubicBezTo>
                  <a:cubicBezTo>
                    <a:pt x="17305" y="6171"/>
                    <a:pt x="19453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4" name="Line"/>
            <p:cNvSpPr/>
            <p:nvPr/>
          </p:nvSpPr>
          <p:spPr>
            <a:xfrm>
              <a:off x="6108700" y="2341262"/>
              <a:ext cx="6286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91" y="14400"/>
                    <a:pt x="5382" y="7200"/>
                    <a:pt x="8291" y="3600"/>
                  </a:cubicBezTo>
                  <a:cubicBezTo>
                    <a:pt x="11200" y="0"/>
                    <a:pt x="14327" y="0"/>
                    <a:pt x="16582" y="0"/>
                  </a:cubicBezTo>
                  <a:cubicBezTo>
                    <a:pt x="18836" y="0"/>
                    <a:pt x="2021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5" name="Line"/>
            <p:cNvSpPr/>
            <p:nvPr/>
          </p:nvSpPr>
          <p:spPr>
            <a:xfrm>
              <a:off x="2959100" y="2099962"/>
              <a:ext cx="6794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2" y="19385"/>
                    <a:pt x="404" y="17169"/>
                    <a:pt x="1279" y="15785"/>
                  </a:cubicBezTo>
                  <a:cubicBezTo>
                    <a:pt x="2153" y="14400"/>
                    <a:pt x="3701" y="13846"/>
                    <a:pt x="5720" y="12185"/>
                  </a:cubicBezTo>
                  <a:cubicBezTo>
                    <a:pt x="7738" y="10523"/>
                    <a:pt x="10228" y="7754"/>
                    <a:pt x="12785" y="5538"/>
                  </a:cubicBezTo>
                  <a:cubicBezTo>
                    <a:pt x="15342" y="3323"/>
                    <a:pt x="17966" y="1662"/>
                    <a:pt x="19447" y="831"/>
                  </a:cubicBezTo>
                  <a:cubicBezTo>
                    <a:pt x="20927" y="0"/>
                    <a:pt x="2126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6" name="Line"/>
            <p:cNvSpPr/>
            <p:nvPr/>
          </p:nvSpPr>
          <p:spPr>
            <a:xfrm>
              <a:off x="10458449" y="2931812"/>
              <a:ext cx="698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7" name="Line"/>
            <p:cNvSpPr/>
            <p:nvPr/>
          </p:nvSpPr>
          <p:spPr>
            <a:xfrm>
              <a:off x="10394555" y="2840012"/>
              <a:ext cx="188902" cy="268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8" h="20916" fill="norm" stroke="1" extrusionOk="0">
                  <a:moveTo>
                    <a:pt x="17462" y="6162"/>
                  </a:moveTo>
                  <a:cubicBezTo>
                    <a:pt x="17927" y="5337"/>
                    <a:pt x="18391" y="4513"/>
                    <a:pt x="18043" y="3276"/>
                  </a:cubicBezTo>
                  <a:cubicBezTo>
                    <a:pt x="17694" y="2039"/>
                    <a:pt x="16533" y="391"/>
                    <a:pt x="14791" y="61"/>
                  </a:cubicBezTo>
                  <a:cubicBezTo>
                    <a:pt x="13049" y="-269"/>
                    <a:pt x="10727" y="720"/>
                    <a:pt x="7940" y="3441"/>
                  </a:cubicBezTo>
                  <a:cubicBezTo>
                    <a:pt x="5152" y="6162"/>
                    <a:pt x="1901" y="10613"/>
                    <a:pt x="623" y="13911"/>
                  </a:cubicBezTo>
                  <a:cubicBezTo>
                    <a:pt x="-654" y="17209"/>
                    <a:pt x="43" y="19352"/>
                    <a:pt x="2598" y="20342"/>
                  </a:cubicBezTo>
                  <a:cubicBezTo>
                    <a:pt x="5152" y="21331"/>
                    <a:pt x="9565" y="21166"/>
                    <a:pt x="13398" y="18858"/>
                  </a:cubicBezTo>
                  <a:cubicBezTo>
                    <a:pt x="17230" y="16549"/>
                    <a:pt x="20481" y="12097"/>
                    <a:pt x="20714" y="9047"/>
                  </a:cubicBezTo>
                  <a:cubicBezTo>
                    <a:pt x="20946" y="5997"/>
                    <a:pt x="18159" y="4348"/>
                    <a:pt x="15140" y="3606"/>
                  </a:cubicBezTo>
                  <a:cubicBezTo>
                    <a:pt x="12120" y="2864"/>
                    <a:pt x="8869" y="3029"/>
                    <a:pt x="6778" y="3853"/>
                  </a:cubicBezTo>
                  <a:cubicBezTo>
                    <a:pt x="4688" y="4678"/>
                    <a:pt x="3759" y="6162"/>
                    <a:pt x="2830" y="76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8" name="Line"/>
            <p:cNvSpPr/>
            <p:nvPr/>
          </p:nvSpPr>
          <p:spPr>
            <a:xfrm>
              <a:off x="10667999" y="3001662"/>
              <a:ext cx="571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9" name="Line"/>
            <p:cNvSpPr/>
            <p:nvPr/>
          </p:nvSpPr>
          <p:spPr>
            <a:xfrm>
              <a:off x="10894706" y="2782329"/>
              <a:ext cx="236844" cy="314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402" fill="norm" stroke="1" extrusionOk="0">
                  <a:moveTo>
                    <a:pt x="171" y="4122"/>
                  </a:moveTo>
                  <a:cubicBezTo>
                    <a:pt x="-20" y="2970"/>
                    <a:pt x="-211" y="1818"/>
                    <a:pt x="554" y="1026"/>
                  </a:cubicBezTo>
                  <a:cubicBezTo>
                    <a:pt x="1318" y="234"/>
                    <a:pt x="3039" y="-198"/>
                    <a:pt x="5141" y="90"/>
                  </a:cubicBezTo>
                  <a:cubicBezTo>
                    <a:pt x="7244" y="378"/>
                    <a:pt x="9729" y="1386"/>
                    <a:pt x="11354" y="2898"/>
                  </a:cubicBezTo>
                  <a:cubicBezTo>
                    <a:pt x="12978" y="4410"/>
                    <a:pt x="13743" y="6426"/>
                    <a:pt x="12596" y="8802"/>
                  </a:cubicBezTo>
                  <a:cubicBezTo>
                    <a:pt x="11449" y="11178"/>
                    <a:pt x="8391" y="13914"/>
                    <a:pt x="6479" y="15498"/>
                  </a:cubicBezTo>
                  <a:cubicBezTo>
                    <a:pt x="4568" y="17082"/>
                    <a:pt x="3803" y="17514"/>
                    <a:pt x="3134" y="18018"/>
                  </a:cubicBezTo>
                  <a:cubicBezTo>
                    <a:pt x="2465" y="18522"/>
                    <a:pt x="1892" y="19098"/>
                    <a:pt x="1987" y="19674"/>
                  </a:cubicBezTo>
                  <a:cubicBezTo>
                    <a:pt x="2083" y="20250"/>
                    <a:pt x="2847" y="20826"/>
                    <a:pt x="6193" y="21114"/>
                  </a:cubicBezTo>
                  <a:cubicBezTo>
                    <a:pt x="9538" y="21402"/>
                    <a:pt x="15463" y="21402"/>
                    <a:pt x="21389" y="21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0" name="Line"/>
            <p:cNvSpPr/>
            <p:nvPr/>
          </p:nvSpPr>
          <p:spPr>
            <a:xfrm>
              <a:off x="11177737" y="2837651"/>
              <a:ext cx="162231" cy="3545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8" h="21534" fill="norm" stroke="1" extrusionOk="0">
                  <a:moveTo>
                    <a:pt x="13381" y="1091"/>
                  </a:moveTo>
                  <a:cubicBezTo>
                    <a:pt x="10181" y="705"/>
                    <a:pt x="6981" y="320"/>
                    <a:pt x="4714" y="127"/>
                  </a:cubicBezTo>
                  <a:cubicBezTo>
                    <a:pt x="2448" y="-66"/>
                    <a:pt x="1114" y="-66"/>
                    <a:pt x="448" y="320"/>
                  </a:cubicBezTo>
                  <a:cubicBezTo>
                    <a:pt x="-219" y="705"/>
                    <a:pt x="-219" y="1477"/>
                    <a:pt x="981" y="2505"/>
                  </a:cubicBezTo>
                  <a:cubicBezTo>
                    <a:pt x="2181" y="3534"/>
                    <a:pt x="4581" y="4820"/>
                    <a:pt x="8314" y="6941"/>
                  </a:cubicBezTo>
                  <a:cubicBezTo>
                    <a:pt x="12048" y="9063"/>
                    <a:pt x="17114" y="12020"/>
                    <a:pt x="19248" y="14077"/>
                  </a:cubicBezTo>
                  <a:cubicBezTo>
                    <a:pt x="21381" y="16134"/>
                    <a:pt x="20581" y="17291"/>
                    <a:pt x="17381" y="18384"/>
                  </a:cubicBezTo>
                  <a:cubicBezTo>
                    <a:pt x="14181" y="19477"/>
                    <a:pt x="8581" y="20505"/>
                    <a:pt x="2981" y="21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1" name="Line"/>
            <p:cNvSpPr/>
            <p:nvPr/>
          </p:nvSpPr>
          <p:spPr>
            <a:xfrm>
              <a:off x="11201399" y="2768829"/>
              <a:ext cx="387351" cy="29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05" y="10800"/>
                    <a:pt x="6610" y="0"/>
                    <a:pt x="10210" y="0"/>
                  </a:cubicBezTo>
                  <a:cubicBezTo>
                    <a:pt x="13810" y="0"/>
                    <a:pt x="17705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2" name="Line"/>
            <p:cNvSpPr/>
            <p:nvPr/>
          </p:nvSpPr>
          <p:spPr>
            <a:xfrm>
              <a:off x="7557498" y="1052477"/>
              <a:ext cx="1936884" cy="88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594" fill="norm" stroke="1" extrusionOk="0">
                  <a:moveTo>
                    <a:pt x="1758" y="1703"/>
                  </a:moveTo>
                  <a:cubicBezTo>
                    <a:pt x="1616" y="1652"/>
                    <a:pt x="1475" y="1600"/>
                    <a:pt x="1345" y="1522"/>
                  </a:cubicBezTo>
                  <a:cubicBezTo>
                    <a:pt x="1215" y="1444"/>
                    <a:pt x="1097" y="1341"/>
                    <a:pt x="1109" y="1263"/>
                  </a:cubicBezTo>
                  <a:cubicBezTo>
                    <a:pt x="1121" y="1185"/>
                    <a:pt x="1262" y="1134"/>
                    <a:pt x="1722" y="1134"/>
                  </a:cubicBezTo>
                  <a:cubicBezTo>
                    <a:pt x="2182" y="1134"/>
                    <a:pt x="2960" y="1185"/>
                    <a:pt x="3844" y="1159"/>
                  </a:cubicBezTo>
                  <a:cubicBezTo>
                    <a:pt x="4729" y="1134"/>
                    <a:pt x="5719" y="1030"/>
                    <a:pt x="6674" y="926"/>
                  </a:cubicBezTo>
                  <a:cubicBezTo>
                    <a:pt x="7629" y="823"/>
                    <a:pt x="8549" y="719"/>
                    <a:pt x="9468" y="616"/>
                  </a:cubicBezTo>
                  <a:cubicBezTo>
                    <a:pt x="10388" y="512"/>
                    <a:pt x="11308" y="408"/>
                    <a:pt x="11980" y="357"/>
                  </a:cubicBezTo>
                  <a:cubicBezTo>
                    <a:pt x="12652" y="305"/>
                    <a:pt x="13076" y="305"/>
                    <a:pt x="13359" y="279"/>
                  </a:cubicBezTo>
                  <a:cubicBezTo>
                    <a:pt x="13642" y="253"/>
                    <a:pt x="13784" y="201"/>
                    <a:pt x="13784" y="175"/>
                  </a:cubicBezTo>
                  <a:cubicBezTo>
                    <a:pt x="13784" y="149"/>
                    <a:pt x="13642" y="149"/>
                    <a:pt x="13065" y="149"/>
                  </a:cubicBezTo>
                  <a:cubicBezTo>
                    <a:pt x="12487" y="149"/>
                    <a:pt x="11473" y="149"/>
                    <a:pt x="10565" y="201"/>
                  </a:cubicBezTo>
                  <a:cubicBezTo>
                    <a:pt x="9657" y="253"/>
                    <a:pt x="8855" y="357"/>
                    <a:pt x="7983" y="486"/>
                  </a:cubicBezTo>
                  <a:cubicBezTo>
                    <a:pt x="7110" y="616"/>
                    <a:pt x="6167" y="771"/>
                    <a:pt x="5248" y="926"/>
                  </a:cubicBezTo>
                  <a:cubicBezTo>
                    <a:pt x="4328" y="1082"/>
                    <a:pt x="3432" y="1237"/>
                    <a:pt x="2618" y="1367"/>
                  </a:cubicBezTo>
                  <a:cubicBezTo>
                    <a:pt x="1805" y="1496"/>
                    <a:pt x="1074" y="1600"/>
                    <a:pt x="626" y="1652"/>
                  </a:cubicBezTo>
                  <a:cubicBezTo>
                    <a:pt x="178" y="1703"/>
                    <a:pt x="13" y="1703"/>
                    <a:pt x="1" y="1652"/>
                  </a:cubicBezTo>
                  <a:cubicBezTo>
                    <a:pt x="-11" y="1600"/>
                    <a:pt x="130" y="1496"/>
                    <a:pt x="590" y="1367"/>
                  </a:cubicBezTo>
                  <a:cubicBezTo>
                    <a:pt x="1050" y="1237"/>
                    <a:pt x="1828" y="1082"/>
                    <a:pt x="2654" y="926"/>
                  </a:cubicBezTo>
                  <a:cubicBezTo>
                    <a:pt x="3479" y="771"/>
                    <a:pt x="4351" y="616"/>
                    <a:pt x="5248" y="486"/>
                  </a:cubicBezTo>
                  <a:cubicBezTo>
                    <a:pt x="6144" y="357"/>
                    <a:pt x="7063" y="253"/>
                    <a:pt x="8018" y="175"/>
                  </a:cubicBezTo>
                  <a:cubicBezTo>
                    <a:pt x="8973" y="98"/>
                    <a:pt x="9964" y="46"/>
                    <a:pt x="10577" y="20"/>
                  </a:cubicBezTo>
                  <a:cubicBezTo>
                    <a:pt x="11190" y="-6"/>
                    <a:pt x="11426" y="-6"/>
                    <a:pt x="11661" y="20"/>
                  </a:cubicBezTo>
                  <a:cubicBezTo>
                    <a:pt x="11897" y="46"/>
                    <a:pt x="12133" y="98"/>
                    <a:pt x="12121" y="175"/>
                  </a:cubicBezTo>
                  <a:cubicBezTo>
                    <a:pt x="12110" y="253"/>
                    <a:pt x="11850" y="357"/>
                    <a:pt x="11249" y="538"/>
                  </a:cubicBezTo>
                  <a:cubicBezTo>
                    <a:pt x="10648" y="719"/>
                    <a:pt x="9704" y="978"/>
                    <a:pt x="8749" y="1263"/>
                  </a:cubicBezTo>
                  <a:cubicBezTo>
                    <a:pt x="7794" y="1548"/>
                    <a:pt x="6827" y="1859"/>
                    <a:pt x="6261" y="2092"/>
                  </a:cubicBezTo>
                  <a:cubicBezTo>
                    <a:pt x="5696" y="2325"/>
                    <a:pt x="5530" y="2480"/>
                    <a:pt x="5554" y="2558"/>
                  </a:cubicBezTo>
                  <a:cubicBezTo>
                    <a:pt x="5578" y="2636"/>
                    <a:pt x="5790" y="2636"/>
                    <a:pt x="6344" y="2558"/>
                  </a:cubicBezTo>
                  <a:cubicBezTo>
                    <a:pt x="6898" y="2480"/>
                    <a:pt x="7794" y="2325"/>
                    <a:pt x="8737" y="2144"/>
                  </a:cubicBezTo>
                  <a:cubicBezTo>
                    <a:pt x="9681" y="1962"/>
                    <a:pt x="10671" y="1755"/>
                    <a:pt x="11567" y="1600"/>
                  </a:cubicBezTo>
                  <a:cubicBezTo>
                    <a:pt x="12463" y="1444"/>
                    <a:pt x="13265" y="1341"/>
                    <a:pt x="14173" y="1237"/>
                  </a:cubicBezTo>
                  <a:cubicBezTo>
                    <a:pt x="15081" y="1134"/>
                    <a:pt x="16095" y="1030"/>
                    <a:pt x="17050" y="952"/>
                  </a:cubicBezTo>
                  <a:cubicBezTo>
                    <a:pt x="18005" y="875"/>
                    <a:pt x="18901" y="823"/>
                    <a:pt x="19596" y="797"/>
                  </a:cubicBezTo>
                  <a:cubicBezTo>
                    <a:pt x="20292" y="771"/>
                    <a:pt x="20787" y="771"/>
                    <a:pt x="21106" y="771"/>
                  </a:cubicBezTo>
                  <a:cubicBezTo>
                    <a:pt x="21424" y="771"/>
                    <a:pt x="21565" y="771"/>
                    <a:pt x="21577" y="823"/>
                  </a:cubicBezTo>
                  <a:cubicBezTo>
                    <a:pt x="21589" y="875"/>
                    <a:pt x="21471" y="978"/>
                    <a:pt x="21330" y="1030"/>
                  </a:cubicBezTo>
                  <a:cubicBezTo>
                    <a:pt x="21188" y="1082"/>
                    <a:pt x="21023" y="1082"/>
                    <a:pt x="20870" y="1108"/>
                  </a:cubicBezTo>
                  <a:cubicBezTo>
                    <a:pt x="20717" y="1134"/>
                    <a:pt x="20575" y="1185"/>
                    <a:pt x="20504" y="1367"/>
                  </a:cubicBezTo>
                  <a:cubicBezTo>
                    <a:pt x="20434" y="1548"/>
                    <a:pt x="20434" y="1859"/>
                    <a:pt x="20469" y="2817"/>
                  </a:cubicBezTo>
                  <a:cubicBezTo>
                    <a:pt x="20504" y="3775"/>
                    <a:pt x="20575" y="5381"/>
                    <a:pt x="20610" y="7220"/>
                  </a:cubicBezTo>
                  <a:cubicBezTo>
                    <a:pt x="20646" y="9059"/>
                    <a:pt x="20646" y="11131"/>
                    <a:pt x="20634" y="12711"/>
                  </a:cubicBezTo>
                  <a:cubicBezTo>
                    <a:pt x="20622" y="14290"/>
                    <a:pt x="20599" y="15378"/>
                    <a:pt x="20551" y="16077"/>
                  </a:cubicBezTo>
                  <a:cubicBezTo>
                    <a:pt x="20504" y="16777"/>
                    <a:pt x="20434" y="17088"/>
                    <a:pt x="20386" y="17088"/>
                  </a:cubicBezTo>
                  <a:cubicBezTo>
                    <a:pt x="20339" y="17088"/>
                    <a:pt x="20316" y="16777"/>
                    <a:pt x="20375" y="15715"/>
                  </a:cubicBezTo>
                  <a:cubicBezTo>
                    <a:pt x="20434" y="14653"/>
                    <a:pt x="20575" y="12840"/>
                    <a:pt x="20728" y="11131"/>
                  </a:cubicBezTo>
                  <a:cubicBezTo>
                    <a:pt x="20882" y="9421"/>
                    <a:pt x="21047" y="7816"/>
                    <a:pt x="21141" y="6883"/>
                  </a:cubicBezTo>
                  <a:cubicBezTo>
                    <a:pt x="21235" y="5951"/>
                    <a:pt x="21259" y="5692"/>
                    <a:pt x="21282" y="5381"/>
                  </a:cubicBezTo>
                  <a:cubicBezTo>
                    <a:pt x="21306" y="5070"/>
                    <a:pt x="21330" y="4708"/>
                    <a:pt x="21306" y="4785"/>
                  </a:cubicBezTo>
                  <a:cubicBezTo>
                    <a:pt x="21282" y="4863"/>
                    <a:pt x="21212" y="5381"/>
                    <a:pt x="21153" y="6469"/>
                  </a:cubicBezTo>
                  <a:cubicBezTo>
                    <a:pt x="21094" y="7557"/>
                    <a:pt x="21047" y="9214"/>
                    <a:pt x="20999" y="10949"/>
                  </a:cubicBezTo>
                  <a:cubicBezTo>
                    <a:pt x="20952" y="12685"/>
                    <a:pt x="20905" y="14498"/>
                    <a:pt x="20787" y="16285"/>
                  </a:cubicBezTo>
                  <a:cubicBezTo>
                    <a:pt x="20669" y="18072"/>
                    <a:pt x="20481" y="19833"/>
                    <a:pt x="20292" y="21594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3" name="Line"/>
            <p:cNvSpPr/>
            <p:nvPr/>
          </p:nvSpPr>
          <p:spPr>
            <a:xfrm>
              <a:off x="7613650" y="1183757"/>
              <a:ext cx="1875367" cy="892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1" fill="norm" stroke="1" extrusionOk="0">
                  <a:moveTo>
                    <a:pt x="0" y="43"/>
                  </a:moveTo>
                  <a:cubicBezTo>
                    <a:pt x="122" y="-8"/>
                    <a:pt x="244" y="-59"/>
                    <a:pt x="329" y="171"/>
                  </a:cubicBezTo>
                  <a:cubicBezTo>
                    <a:pt x="414" y="401"/>
                    <a:pt x="463" y="911"/>
                    <a:pt x="500" y="2086"/>
                  </a:cubicBezTo>
                  <a:cubicBezTo>
                    <a:pt x="536" y="3260"/>
                    <a:pt x="561" y="5098"/>
                    <a:pt x="573" y="7064"/>
                  </a:cubicBezTo>
                  <a:cubicBezTo>
                    <a:pt x="585" y="9030"/>
                    <a:pt x="585" y="11124"/>
                    <a:pt x="609" y="12911"/>
                  </a:cubicBezTo>
                  <a:cubicBezTo>
                    <a:pt x="634" y="14698"/>
                    <a:pt x="683" y="16179"/>
                    <a:pt x="719" y="17073"/>
                  </a:cubicBezTo>
                  <a:cubicBezTo>
                    <a:pt x="756" y="17967"/>
                    <a:pt x="780" y="18273"/>
                    <a:pt x="792" y="18222"/>
                  </a:cubicBezTo>
                  <a:cubicBezTo>
                    <a:pt x="805" y="18171"/>
                    <a:pt x="805" y="17762"/>
                    <a:pt x="756" y="16664"/>
                  </a:cubicBezTo>
                  <a:cubicBezTo>
                    <a:pt x="707" y="15567"/>
                    <a:pt x="609" y="13779"/>
                    <a:pt x="561" y="11941"/>
                  </a:cubicBezTo>
                  <a:cubicBezTo>
                    <a:pt x="512" y="10103"/>
                    <a:pt x="512" y="8213"/>
                    <a:pt x="536" y="7115"/>
                  </a:cubicBezTo>
                  <a:cubicBezTo>
                    <a:pt x="561" y="6018"/>
                    <a:pt x="609" y="5711"/>
                    <a:pt x="622" y="5686"/>
                  </a:cubicBezTo>
                  <a:cubicBezTo>
                    <a:pt x="634" y="5660"/>
                    <a:pt x="609" y="5915"/>
                    <a:pt x="549" y="6962"/>
                  </a:cubicBezTo>
                  <a:cubicBezTo>
                    <a:pt x="488" y="8009"/>
                    <a:pt x="390" y="9847"/>
                    <a:pt x="317" y="11635"/>
                  </a:cubicBezTo>
                  <a:cubicBezTo>
                    <a:pt x="244" y="13422"/>
                    <a:pt x="195" y="15158"/>
                    <a:pt x="171" y="16715"/>
                  </a:cubicBezTo>
                  <a:cubicBezTo>
                    <a:pt x="146" y="18273"/>
                    <a:pt x="146" y="19652"/>
                    <a:pt x="146" y="20469"/>
                  </a:cubicBezTo>
                  <a:cubicBezTo>
                    <a:pt x="146" y="21286"/>
                    <a:pt x="146" y="21541"/>
                    <a:pt x="183" y="21541"/>
                  </a:cubicBezTo>
                  <a:cubicBezTo>
                    <a:pt x="219" y="21541"/>
                    <a:pt x="293" y="21286"/>
                    <a:pt x="622" y="20928"/>
                  </a:cubicBezTo>
                  <a:cubicBezTo>
                    <a:pt x="951" y="20571"/>
                    <a:pt x="1536" y="20111"/>
                    <a:pt x="2316" y="19754"/>
                  </a:cubicBezTo>
                  <a:cubicBezTo>
                    <a:pt x="3096" y="19396"/>
                    <a:pt x="4071" y="19141"/>
                    <a:pt x="5047" y="18911"/>
                  </a:cubicBezTo>
                  <a:cubicBezTo>
                    <a:pt x="6022" y="18681"/>
                    <a:pt x="6997" y="18477"/>
                    <a:pt x="7923" y="18324"/>
                  </a:cubicBezTo>
                  <a:cubicBezTo>
                    <a:pt x="8850" y="18171"/>
                    <a:pt x="9727" y="18069"/>
                    <a:pt x="10739" y="18018"/>
                  </a:cubicBezTo>
                  <a:cubicBezTo>
                    <a:pt x="11751" y="17967"/>
                    <a:pt x="12897" y="17967"/>
                    <a:pt x="13957" y="17967"/>
                  </a:cubicBezTo>
                  <a:cubicBezTo>
                    <a:pt x="15018" y="17967"/>
                    <a:pt x="15993" y="17967"/>
                    <a:pt x="17005" y="17967"/>
                  </a:cubicBezTo>
                  <a:cubicBezTo>
                    <a:pt x="18016" y="17967"/>
                    <a:pt x="19065" y="17967"/>
                    <a:pt x="19796" y="17992"/>
                  </a:cubicBezTo>
                  <a:cubicBezTo>
                    <a:pt x="20527" y="18018"/>
                    <a:pt x="20942" y="18069"/>
                    <a:pt x="21210" y="18094"/>
                  </a:cubicBezTo>
                  <a:cubicBezTo>
                    <a:pt x="21478" y="18120"/>
                    <a:pt x="21600" y="18120"/>
                    <a:pt x="21600" y="18120"/>
                  </a:cubicBezTo>
                  <a:cubicBezTo>
                    <a:pt x="21600" y="18120"/>
                    <a:pt x="21478" y="18120"/>
                    <a:pt x="20905" y="18094"/>
                  </a:cubicBezTo>
                  <a:cubicBezTo>
                    <a:pt x="20332" y="18069"/>
                    <a:pt x="19308" y="18018"/>
                    <a:pt x="18272" y="17967"/>
                  </a:cubicBezTo>
                  <a:cubicBezTo>
                    <a:pt x="17236" y="17915"/>
                    <a:pt x="16188" y="17864"/>
                    <a:pt x="15213" y="17915"/>
                  </a:cubicBezTo>
                  <a:cubicBezTo>
                    <a:pt x="14237" y="17967"/>
                    <a:pt x="13335" y="18120"/>
                    <a:pt x="12433" y="18273"/>
                  </a:cubicBezTo>
                  <a:cubicBezTo>
                    <a:pt x="11531" y="18426"/>
                    <a:pt x="10629" y="18579"/>
                    <a:pt x="9679" y="18732"/>
                  </a:cubicBezTo>
                  <a:cubicBezTo>
                    <a:pt x="8728" y="18886"/>
                    <a:pt x="7728" y="19039"/>
                    <a:pt x="6936" y="19141"/>
                  </a:cubicBezTo>
                  <a:cubicBezTo>
                    <a:pt x="6144" y="19243"/>
                    <a:pt x="5558" y="19294"/>
                    <a:pt x="5205" y="19320"/>
                  </a:cubicBezTo>
                  <a:cubicBezTo>
                    <a:pt x="4851" y="19345"/>
                    <a:pt x="4730" y="19345"/>
                    <a:pt x="4742" y="19320"/>
                  </a:cubicBezTo>
                  <a:cubicBezTo>
                    <a:pt x="4754" y="19294"/>
                    <a:pt x="4900" y="19243"/>
                    <a:pt x="5473" y="19167"/>
                  </a:cubicBezTo>
                  <a:cubicBezTo>
                    <a:pt x="6046" y="19090"/>
                    <a:pt x="7046" y="18988"/>
                    <a:pt x="7948" y="18911"/>
                  </a:cubicBezTo>
                  <a:cubicBezTo>
                    <a:pt x="8850" y="18835"/>
                    <a:pt x="9654" y="18784"/>
                    <a:pt x="10642" y="18758"/>
                  </a:cubicBezTo>
                  <a:cubicBezTo>
                    <a:pt x="11629" y="18732"/>
                    <a:pt x="12799" y="18732"/>
                    <a:pt x="13689" y="18758"/>
                  </a:cubicBezTo>
                  <a:cubicBezTo>
                    <a:pt x="14579" y="18784"/>
                    <a:pt x="15188" y="18835"/>
                    <a:pt x="15798" y="18886"/>
                  </a:cubicBezTo>
                </a:path>
              </a:pathLst>
            </a:custGeom>
            <a:noFill/>
            <a:ln w="25400" cap="rnd">
              <a:solidFill>
                <a:srgbClr val="4ED86A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