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21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22"/>
          </p:nvPr>
        </p:nvSpPr>
        <p:spPr>
          <a:xfrm>
            <a:off x="1270000" y="4267111"/>
            <a:ext cx="10464800" cy="609778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21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21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8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" name="Drawing"/>
          <p:cNvGrpSpPr/>
          <p:nvPr/>
        </p:nvGrpSpPr>
        <p:grpSpPr>
          <a:xfrm>
            <a:off x="3606799" y="1359426"/>
            <a:ext cx="9010651" cy="5385716"/>
            <a:chOff x="0" y="0"/>
            <a:chExt cx="9010649" cy="5385714"/>
          </a:xfrm>
        </p:grpSpPr>
        <p:sp>
          <p:nvSpPr>
            <p:cNvPr id="119" name="Line"/>
            <p:cNvSpPr/>
            <p:nvPr/>
          </p:nvSpPr>
          <p:spPr>
            <a:xfrm>
              <a:off x="25400" y="165896"/>
              <a:ext cx="333547" cy="3821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7" h="21428" fill="norm" stroke="1" extrusionOk="0">
                  <a:moveTo>
                    <a:pt x="0" y="4911"/>
                  </a:moveTo>
                  <a:cubicBezTo>
                    <a:pt x="3804" y="3842"/>
                    <a:pt x="7608" y="2774"/>
                    <a:pt x="10528" y="1944"/>
                  </a:cubicBezTo>
                  <a:cubicBezTo>
                    <a:pt x="13449" y="1113"/>
                    <a:pt x="15487" y="519"/>
                    <a:pt x="17185" y="223"/>
                  </a:cubicBezTo>
                  <a:cubicBezTo>
                    <a:pt x="18883" y="-74"/>
                    <a:pt x="20242" y="-74"/>
                    <a:pt x="20921" y="223"/>
                  </a:cubicBezTo>
                  <a:cubicBezTo>
                    <a:pt x="21600" y="519"/>
                    <a:pt x="21600" y="1113"/>
                    <a:pt x="20717" y="2300"/>
                  </a:cubicBezTo>
                  <a:cubicBezTo>
                    <a:pt x="19834" y="3486"/>
                    <a:pt x="18068" y="5267"/>
                    <a:pt x="15283" y="7818"/>
                  </a:cubicBezTo>
                  <a:cubicBezTo>
                    <a:pt x="12498" y="10370"/>
                    <a:pt x="8694" y="13693"/>
                    <a:pt x="6385" y="15651"/>
                  </a:cubicBezTo>
                  <a:cubicBezTo>
                    <a:pt x="4075" y="17610"/>
                    <a:pt x="3260" y="18203"/>
                    <a:pt x="2513" y="18737"/>
                  </a:cubicBezTo>
                  <a:cubicBezTo>
                    <a:pt x="1766" y="19271"/>
                    <a:pt x="1087" y="19746"/>
                    <a:pt x="951" y="20221"/>
                  </a:cubicBezTo>
                  <a:cubicBezTo>
                    <a:pt x="815" y="20695"/>
                    <a:pt x="1223" y="21170"/>
                    <a:pt x="2174" y="21348"/>
                  </a:cubicBezTo>
                  <a:cubicBezTo>
                    <a:pt x="3125" y="21526"/>
                    <a:pt x="4619" y="21407"/>
                    <a:pt x="7132" y="20992"/>
                  </a:cubicBezTo>
                  <a:cubicBezTo>
                    <a:pt x="9645" y="20577"/>
                    <a:pt x="13177" y="19864"/>
                    <a:pt x="16709" y="191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" name="Line"/>
            <p:cNvSpPr/>
            <p:nvPr/>
          </p:nvSpPr>
          <p:spPr>
            <a:xfrm>
              <a:off x="469900" y="361423"/>
              <a:ext cx="1460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" name="Line"/>
            <p:cNvSpPr/>
            <p:nvPr/>
          </p:nvSpPr>
          <p:spPr>
            <a:xfrm>
              <a:off x="769358" y="101073"/>
              <a:ext cx="132342" cy="4233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7" h="21387" fill="norm" stroke="1" extrusionOk="0">
                  <a:moveTo>
                    <a:pt x="4980" y="1283"/>
                  </a:moveTo>
                  <a:cubicBezTo>
                    <a:pt x="5323" y="642"/>
                    <a:pt x="5666" y="0"/>
                    <a:pt x="5837" y="0"/>
                  </a:cubicBezTo>
                  <a:cubicBezTo>
                    <a:pt x="6008" y="0"/>
                    <a:pt x="6008" y="642"/>
                    <a:pt x="5494" y="2246"/>
                  </a:cubicBezTo>
                  <a:cubicBezTo>
                    <a:pt x="4980" y="3850"/>
                    <a:pt x="3951" y="6416"/>
                    <a:pt x="2923" y="9463"/>
                  </a:cubicBezTo>
                  <a:cubicBezTo>
                    <a:pt x="1894" y="12511"/>
                    <a:pt x="866" y="16040"/>
                    <a:pt x="351" y="18071"/>
                  </a:cubicBezTo>
                  <a:cubicBezTo>
                    <a:pt x="-163" y="20103"/>
                    <a:pt x="-163" y="20638"/>
                    <a:pt x="694" y="21012"/>
                  </a:cubicBezTo>
                  <a:cubicBezTo>
                    <a:pt x="1551" y="21386"/>
                    <a:pt x="3266" y="21600"/>
                    <a:pt x="6866" y="21065"/>
                  </a:cubicBezTo>
                  <a:cubicBezTo>
                    <a:pt x="10466" y="20531"/>
                    <a:pt x="15951" y="19248"/>
                    <a:pt x="21437" y="179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" name="Line"/>
            <p:cNvSpPr/>
            <p:nvPr/>
          </p:nvSpPr>
          <p:spPr>
            <a:xfrm>
              <a:off x="768350" y="310623"/>
              <a:ext cx="1397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" name="Line"/>
            <p:cNvSpPr/>
            <p:nvPr/>
          </p:nvSpPr>
          <p:spPr>
            <a:xfrm>
              <a:off x="958850" y="274173"/>
              <a:ext cx="146050" cy="1694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86" fill="norm" stroke="1" extrusionOk="0">
                  <a:moveTo>
                    <a:pt x="0" y="10858"/>
                  </a:moveTo>
                  <a:cubicBezTo>
                    <a:pt x="3130" y="9805"/>
                    <a:pt x="6261" y="8751"/>
                    <a:pt x="8765" y="7566"/>
                  </a:cubicBezTo>
                  <a:cubicBezTo>
                    <a:pt x="11270" y="6380"/>
                    <a:pt x="13148" y="5063"/>
                    <a:pt x="14243" y="3746"/>
                  </a:cubicBezTo>
                  <a:cubicBezTo>
                    <a:pt x="15339" y="2429"/>
                    <a:pt x="15652" y="1112"/>
                    <a:pt x="15026" y="454"/>
                  </a:cubicBezTo>
                  <a:cubicBezTo>
                    <a:pt x="14400" y="-205"/>
                    <a:pt x="12835" y="-205"/>
                    <a:pt x="10957" y="849"/>
                  </a:cubicBezTo>
                  <a:cubicBezTo>
                    <a:pt x="9078" y="1902"/>
                    <a:pt x="6887" y="4010"/>
                    <a:pt x="5322" y="6907"/>
                  </a:cubicBezTo>
                  <a:cubicBezTo>
                    <a:pt x="3757" y="9805"/>
                    <a:pt x="2817" y="13493"/>
                    <a:pt x="4070" y="16127"/>
                  </a:cubicBezTo>
                  <a:cubicBezTo>
                    <a:pt x="5322" y="18761"/>
                    <a:pt x="8765" y="20341"/>
                    <a:pt x="12052" y="20868"/>
                  </a:cubicBezTo>
                  <a:cubicBezTo>
                    <a:pt x="15339" y="21395"/>
                    <a:pt x="18470" y="20868"/>
                    <a:pt x="21600" y="203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" name="Line"/>
            <p:cNvSpPr/>
            <p:nvPr/>
          </p:nvSpPr>
          <p:spPr>
            <a:xfrm>
              <a:off x="1193800" y="274111"/>
              <a:ext cx="69850" cy="1733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54" fill="norm" stroke="1" extrusionOk="0">
                  <a:moveTo>
                    <a:pt x="21600" y="2893"/>
                  </a:moveTo>
                  <a:cubicBezTo>
                    <a:pt x="18982" y="1864"/>
                    <a:pt x="16364" y="836"/>
                    <a:pt x="13418" y="321"/>
                  </a:cubicBezTo>
                  <a:cubicBezTo>
                    <a:pt x="10473" y="-193"/>
                    <a:pt x="7200" y="-193"/>
                    <a:pt x="4909" y="1093"/>
                  </a:cubicBezTo>
                  <a:cubicBezTo>
                    <a:pt x="2618" y="2378"/>
                    <a:pt x="1309" y="4950"/>
                    <a:pt x="2291" y="7393"/>
                  </a:cubicBezTo>
                  <a:cubicBezTo>
                    <a:pt x="3273" y="9836"/>
                    <a:pt x="6545" y="12150"/>
                    <a:pt x="8509" y="14207"/>
                  </a:cubicBezTo>
                  <a:cubicBezTo>
                    <a:pt x="10473" y="16264"/>
                    <a:pt x="11127" y="18064"/>
                    <a:pt x="10145" y="19350"/>
                  </a:cubicBezTo>
                  <a:cubicBezTo>
                    <a:pt x="9164" y="20636"/>
                    <a:pt x="6545" y="21407"/>
                    <a:pt x="4582" y="20893"/>
                  </a:cubicBezTo>
                  <a:cubicBezTo>
                    <a:pt x="2618" y="20378"/>
                    <a:pt x="1309" y="18578"/>
                    <a:pt x="0" y="167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" name="Line"/>
            <p:cNvSpPr/>
            <p:nvPr/>
          </p:nvSpPr>
          <p:spPr>
            <a:xfrm>
              <a:off x="1375399" y="56623"/>
              <a:ext cx="85102" cy="3667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1" h="21511" fill="norm" stroke="1" extrusionOk="0">
                  <a:moveTo>
                    <a:pt x="6957" y="0"/>
                  </a:moveTo>
                  <a:cubicBezTo>
                    <a:pt x="4849" y="3352"/>
                    <a:pt x="2742" y="6703"/>
                    <a:pt x="1425" y="9745"/>
                  </a:cubicBezTo>
                  <a:cubicBezTo>
                    <a:pt x="108" y="12786"/>
                    <a:pt x="-419" y="15517"/>
                    <a:pt x="371" y="17441"/>
                  </a:cubicBezTo>
                  <a:cubicBezTo>
                    <a:pt x="1161" y="19366"/>
                    <a:pt x="3269" y="20483"/>
                    <a:pt x="5640" y="21041"/>
                  </a:cubicBezTo>
                  <a:cubicBezTo>
                    <a:pt x="8010" y="21600"/>
                    <a:pt x="10644" y="21600"/>
                    <a:pt x="13279" y="21352"/>
                  </a:cubicBezTo>
                  <a:cubicBezTo>
                    <a:pt x="15913" y="21103"/>
                    <a:pt x="18547" y="20607"/>
                    <a:pt x="21181" y="201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" name="Line"/>
            <p:cNvSpPr/>
            <p:nvPr/>
          </p:nvSpPr>
          <p:spPr>
            <a:xfrm>
              <a:off x="1377949" y="253473"/>
              <a:ext cx="1397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" name="Line"/>
            <p:cNvSpPr/>
            <p:nvPr/>
          </p:nvSpPr>
          <p:spPr>
            <a:xfrm>
              <a:off x="2204902" y="41681"/>
              <a:ext cx="227149" cy="4437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3" h="21360" fill="norm" stroke="1" extrusionOk="0">
                  <a:moveTo>
                    <a:pt x="17263" y="2553"/>
                  </a:moveTo>
                  <a:cubicBezTo>
                    <a:pt x="17063" y="2044"/>
                    <a:pt x="16863" y="1534"/>
                    <a:pt x="16363" y="1076"/>
                  </a:cubicBezTo>
                  <a:cubicBezTo>
                    <a:pt x="15863" y="617"/>
                    <a:pt x="15063" y="210"/>
                    <a:pt x="14163" y="57"/>
                  </a:cubicBezTo>
                  <a:cubicBezTo>
                    <a:pt x="13263" y="-96"/>
                    <a:pt x="12263" y="6"/>
                    <a:pt x="11163" y="1025"/>
                  </a:cubicBezTo>
                  <a:cubicBezTo>
                    <a:pt x="10063" y="2044"/>
                    <a:pt x="8863" y="3979"/>
                    <a:pt x="8063" y="6629"/>
                  </a:cubicBezTo>
                  <a:cubicBezTo>
                    <a:pt x="7263" y="9278"/>
                    <a:pt x="6863" y="12640"/>
                    <a:pt x="6663" y="14932"/>
                  </a:cubicBezTo>
                  <a:cubicBezTo>
                    <a:pt x="6463" y="17225"/>
                    <a:pt x="6463" y="18447"/>
                    <a:pt x="6663" y="19415"/>
                  </a:cubicBezTo>
                  <a:cubicBezTo>
                    <a:pt x="6863" y="20383"/>
                    <a:pt x="7263" y="21096"/>
                    <a:pt x="6963" y="21300"/>
                  </a:cubicBezTo>
                  <a:cubicBezTo>
                    <a:pt x="6663" y="21504"/>
                    <a:pt x="5663" y="21198"/>
                    <a:pt x="4363" y="20230"/>
                  </a:cubicBezTo>
                  <a:cubicBezTo>
                    <a:pt x="3063" y="19262"/>
                    <a:pt x="1463" y="17632"/>
                    <a:pt x="663" y="16512"/>
                  </a:cubicBezTo>
                  <a:cubicBezTo>
                    <a:pt x="-137" y="15391"/>
                    <a:pt x="-137" y="14779"/>
                    <a:pt x="263" y="14321"/>
                  </a:cubicBezTo>
                  <a:cubicBezTo>
                    <a:pt x="663" y="13862"/>
                    <a:pt x="1463" y="13557"/>
                    <a:pt x="3063" y="13200"/>
                  </a:cubicBezTo>
                  <a:cubicBezTo>
                    <a:pt x="4663" y="12844"/>
                    <a:pt x="7063" y="12436"/>
                    <a:pt x="9363" y="12181"/>
                  </a:cubicBezTo>
                  <a:cubicBezTo>
                    <a:pt x="11663" y="11927"/>
                    <a:pt x="13863" y="11825"/>
                    <a:pt x="15463" y="11774"/>
                  </a:cubicBezTo>
                  <a:cubicBezTo>
                    <a:pt x="17063" y="11723"/>
                    <a:pt x="18063" y="11723"/>
                    <a:pt x="18063" y="11825"/>
                  </a:cubicBezTo>
                  <a:cubicBezTo>
                    <a:pt x="18063" y="11927"/>
                    <a:pt x="17063" y="12130"/>
                    <a:pt x="15963" y="12895"/>
                  </a:cubicBezTo>
                  <a:cubicBezTo>
                    <a:pt x="14863" y="13659"/>
                    <a:pt x="13663" y="14983"/>
                    <a:pt x="13063" y="15900"/>
                  </a:cubicBezTo>
                  <a:cubicBezTo>
                    <a:pt x="12463" y="16817"/>
                    <a:pt x="12463" y="17327"/>
                    <a:pt x="12763" y="17785"/>
                  </a:cubicBezTo>
                  <a:cubicBezTo>
                    <a:pt x="13063" y="18244"/>
                    <a:pt x="13663" y="18651"/>
                    <a:pt x="14463" y="18855"/>
                  </a:cubicBezTo>
                  <a:cubicBezTo>
                    <a:pt x="15263" y="19059"/>
                    <a:pt x="16263" y="19059"/>
                    <a:pt x="17463" y="18396"/>
                  </a:cubicBezTo>
                  <a:cubicBezTo>
                    <a:pt x="18663" y="17734"/>
                    <a:pt x="20063" y="16410"/>
                    <a:pt x="20763" y="15136"/>
                  </a:cubicBezTo>
                  <a:cubicBezTo>
                    <a:pt x="21463" y="13862"/>
                    <a:pt x="21463" y="12640"/>
                    <a:pt x="21463" y="114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" name="Line"/>
            <p:cNvSpPr/>
            <p:nvPr/>
          </p:nvSpPr>
          <p:spPr>
            <a:xfrm>
              <a:off x="2482849" y="215373"/>
              <a:ext cx="215901" cy="236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3" fill="norm" stroke="1" extrusionOk="0">
                  <a:moveTo>
                    <a:pt x="0" y="5161"/>
                  </a:moveTo>
                  <a:cubicBezTo>
                    <a:pt x="1271" y="5161"/>
                    <a:pt x="2541" y="5161"/>
                    <a:pt x="3918" y="6786"/>
                  </a:cubicBezTo>
                  <a:cubicBezTo>
                    <a:pt x="5294" y="8411"/>
                    <a:pt x="6776" y="11660"/>
                    <a:pt x="7518" y="13858"/>
                  </a:cubicBezTo>
                  <a:cubicBezTo>
                    <a:pt x="8259" y="16057"/>
                    <a:pt x="8259" y="17204"/>
                    <a:pt x="8153" y="18255"/>
                  </a:cubicBezTo>
                  <a:cubicBezTo>
                    <a:pt x="8047" y="19306"/>
                    <a:pt x="7835" y="20262"/>
                    <a:pt x="7200" y="20835"/>
                  </a:cubicBezTo>
                  <a:cubicBezTo>
                    <a:pt x="6565" y="21409"/>
                    <a:pt x="5506" y="21600"/>
                    <a:pt x="4871" y="21027"/>
                  </a:cubicBezTo>
                  <a:cubicBezTo>
                    <a:pt x="4235" y="20453"/>
                    <a:pt x="4024" y="19115"/>
                    <a:pt x="4976" y="16439"/>
                  </a:cubicBezTo>
                  <a:cubicBezTo>
                    <a:pt x="5929" y="13763"/>
                    <a:pt x="8047" y="9749"/>
                    <a:pt x="11012" y="6786"/>
                  </a:cubicBezTo>
                  <a:cubicBezTo>
                    <a:pt x="13976" y="3823"/>
                    <a:pt x="17788" y="1912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" name="Line"/>
            <p:cNvSpPr/>
            <p:nvPr/>
          </p:nvSpPr>
          <p:spPr>
            <a:xfrm>
              <a:off x="3295650" y="177205"/>
              <a:ext cx="222250" cy="2975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31" fill="norm" stroke="1" extrusionOk="0">
                  <a:moveTo>
                    <a:pt x="4320" y="4990"/>
                  </a:moveTo>
                  <a:cubicBezTo>
                    <a:pt x="4320" y="4234"/>
                    <a:pt x="4320" y="3479"/>
                    <a:pt x="5143" y="2648"/>
                  </a:cubicBezTo>
                  <a:cubicBezTo>
                    <a:pt x="5966" y="1818"/>
                    <a:pt x="7611" y="911"/>
                    <a:pt x="9051" y="383"/>
                  </a:cubicBezTo>
                  <a:cubicBezTo>
                    <a:pt x="10491" y="-146"/>
                    <a:pt x="11726" y="-297"/>
                    <a:pt x="12754" y="1062"/>
                  </a:cubicBezTo>
                  <a:cubicBezTo>
                    <a:pt x="13783" y="2422"/>
                    <a:pt x="14606" y="5292"/>
                    <a:pt x="12857" y="8690"/>
                  </a:cubicBezTo>
                  <a:cubicBezTo>
                    <a:pt x="11109" y="12089"/>
                    <a:pt x="6789" y="16016"/>
                    <a:pt x="4011" y="18206"/>
                  </a:cubicBezTo>
                  <a:cubicBezTo>
                    <a:pt x="1234" y="20397"/>
                    <a:pt x="0" y="20850"/>
                    <a:pt x="0" y="21076"/>
                  </a:cubicBezTo>
                  <a:cubicBezTo>
                    <a:pt x="0" y="21303"/>
                    <a:pt x="1234" y="21303"/>
                    <a:pt x="4526" y="20925"/>
                  </a:cubicBezTo>
                  <a:cubicBezTo>
                    <a:pt x="7817" y="20548"/>
                    <a:pt x="13166" y="19793"/>
                    <a:pt x="16354" y="19339"/>
                  </a:cubicBezTo>
                  <a:cubicBezTo>
                    <a:pt x="19543" y="18886"/>
                    <a:pt x="20571" y="18735"/>
                    <a:pt x="21600" y="185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" name="Line"/>
            <p:cNvSpPr/>
            <p:nvPr/>
          </p:nvSpPr>
          <p:spPr>
            <a:xfrm>
              <a:off x="4159250" y="189973"/>
              <a:ext cx="25400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4518"/>
                    <a:pt x="7200" y="9035"/>
                    <a:pt x="10800" y="12635"/>
                  </a:cubicBezTo>
                  <a:cubicBezTo>
                    <a:pt x="14400" y="16235"/>
                    <a:pt x="18000" y="1891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" name="Line"/>
            <p:cNvSpPr/>
            <p:nvPr/>
          </p:nvSpPr>
          <p:spPr>
            <a:xfrm>
              <a:off x="4038600" y="463023"/>
              <a:ext cx="29210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757" y="19800"/>
                    <a:pt x="7513" y="18000"/>
                    <a:pt x="11113" y="14400"/>
                  </a:cubicBezTo>
                  <a:cubicBezTo>
                    <a:pt x="14713" y="10800"/>
                    <a:pt x="18157" y="5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" name="Line"/>
            <p:cNvSpPr/>
            <p:nvPr/>
          </p:nvSpPr>
          <p:spPr>
            <a:xfrm>
              <a:off x="4790016" y="221723"/>
              <a:ext cx="123171" cy="4402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4" h="21600" fill="norm" stroke="1" extrusionOk="0">
                  <a:moveTo>
                    <a:pt x="5125" y="7477"/>
                  </a:moveTo>
                  <a:cubicBezTo>
                    <a:pt x="4393" y="11319"/>
                    <a:pt x="3661" y="15162"/>
                    <a:pt x="3112" y="17342"/>
                  </a:cubicBezTo>
                  <a:cubicBezTo>
                    <a:pt x="2563" y="19523"/>
                    <a:pt x="2197" y="20042"/>
                    <a:pt x="1831" y="20562"/>
                  </a:cubicBezTo>
                  <a:cubicBezTo>
                    <a:pt x="1464" y="21081"/>
                    <a:pt x="1098" y="21600"/>
                    <a:pt x="732" y="21600"/>
                  </a:cubicBezTo>
                  <a:cubicBezTo>
                    <a:pt x="366" y="21600"/>
                    <a:pt x="0" y="21081"/>
                    <a:pt x="0" y="18848"/>
                  </a:cubicBezTo>
                  <a:cubicBezTo>
                    <a:pt x="0" y="16615"/>
                    <a:pt x="366" y="12669"/>
                    <a:pt x="1098" y="9606"/>
                  </a:cubicBezTo>
                  <a:cubicBezTo>
                    <a:pt x="1831" y="6542"/>
                    <a:pt x="2929" y="4362"/>
                    <a:pt x="4027" y="3012"/>
                  </a:cubicBezTo>
                  <a:cubicBezTo>
                    <a:pt x="5125" y="1662"/>
                    <a:pt x="6224" y="1142"/>
                    <a:pt x="7688" y="727"/>
                  </a:cubicBezTo>
                  <a:cubicBezTo>
                    <a:pt x="9153" y="312"/>
                    <a:pt x="10983" y="0"/>
                    <a:pt x="12631" y="0"/>
                  </a:cubicBezTo>
                  <a:cubicBezTo>
                    <a:pt x="14278" y="0"/>
                    <a:pt x="15742" y="312"/>
                    <a:pt x="17390" y="1090"/>
                  </a:cubicBezTo>
                  <a:cubicBezTo>
                    <a:pt x="19037" y="1869"/>
                    <a:pt x="20868" y="3115"/>
                    <a:pt x="21234" y="4413"/>
                  </a:cubicBezTo>
                  <a:cubicBezTo>
                    <a:pt x="21600" y="5712"/>
                    <a:pt x="20502" y="7062"/>
                    <a:pt x="18488" y="8100"/>
                  </a:cubicBezTo>
                  <a:cubicBezTo>
                    <a:pt x="16475" y="9138"/>
                    <a:pt x="13546" y="9865"/>
                    <a:pt x="11166" y="10229"/>
                  </a:cubicBezTo>
                  <a:cubicBezTo>
                    <a:pt x="8786" y="10592"/>
                    <a:pt x="6956" y="10592"/>
                    <a:pt x="5675" y="10229"/>
                  </a:cubicBezTo>
                  <a:cubicBezTo>
                    <a:pt x="4393" y="9865"/>
                    <a:pt x="3661" y="9138"/>
                    <a:pt x="4942" y="8515"/>
                  </a:cubicBezTo>
                  <a:cubicBezTo>
                    <a:pt x="6224" y="7892"/>
                    <a:pt x="9519" y="7373"/>
                    <a:pt x="12814" y="68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" name="Line"/>
            <p:cNvSpPr/>
            <p:nvPr/>
          </p:nvSpPr>
          <p:spPr>
            <a:xfrm>
              <a:off x="4980101" y="296710"/>
              <a:ext cx="84850" cy="1759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16" h="21118" fill="norm" stroke="1" extrusionOk="0">
                  <a:moveTo>
                    <a:pt x="18101" y="908"/>
                  </a:moveTo>
                  <a:cubicBezTo>
                    <a:pt x="14501" y="400"/>
                    <a:pt x="10901" y="-108"/>
                    <a:pt x="8330" y="273"/>
                  </a:cubicBezTo>
                  <a:cubicBezTo>
                    <a:pt x="5758" y="654"/>
                    <a:pt x="4216" y="1925"/>
                    <a:pt x="2673" y="4466"/>
                  </a:cubicBezTo>
                  <a:cubicBezTo>
                    <a:pt x="1130" y="7007"/>
                    <a:pt x="-413" y="10819"/>
                    <a:pt x="101" y="13868"/>
                  </a:cubicBezTo>
                  <a:cubicBezTo>
                    <a:pt x="616" y="16918"/>
                    <a:pt x="3187" y="19205"/>
                    <a:pt x="5758" y="20348"/>
                  </a:cubicBezTo>
                  <a:cubicBezTo>
                    <a:pt x="8330" y="21492"/>
                    <a:pt x="10901" y="21492"/>
                    <a:pt x="13730" y="19459"/>
                  </a:cubicBezTo>
                  <a:cubicBezTo>
                    <a:pt x="16558" y="17426"/>
                    <a:pt x="19644" y="13360"/>
                    <a:pt x="20416" y="9930"/>
                  </a:cubicBezTo>
                  <a:cubicBezTo>
                    <a:pt x="21187" y="6499"/>
                    <a:pt x="19644" y="3704"/>
                    <a:pt x="17330" y="2052"/>
                  </a:cubicBezTo>
                  <a:cubicBezTo>
                    <a:pt x="15016" y="400"/>
                    <a:pt x="11930" y="-108"/>
                    <a:pt x="11416" y="19"/>
                  </a:cubicBezTo>
                  <a:cubicBezTo>
                    <a:pt x="10901" y="146"/>
                    <a:pt x="12958" y="908"/>
                    <a:pt x="15016" y="16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" name="Line"/>
            <p:cNvSpPr/>
            <p:nvPr/>
          </p:nvSpPr>
          <p:spPr>
            <a:xfrm>
              <a:off x="5125458" y="223538"/>
              <a:ext cx="190815" cy="4946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5" h="21478" fill="norm" stroke="1" extrusionOk="0">
                  <a:moveTo>
                    <a:pt x="4818" y="3506"/>
                  </a:moveTo>
                  <a:cubicBezTo>
                    <a:pt x="4349" y="6171"/>
                    <a:pt x="3879" y="8837"/>
                    <a:pt x="3527" y="11364"/>
                  </a:cubicBezTo>
                  <a:cubicBezTo>
                    <a:pt x="3175" y="13892"/>
                    <a:pt x="2940" y="16282"/>
                    <a:pt x="2705" y="17752"/>
                  </a:cubicBezTo>
                  <a:cubicBezTo>
                    <a:pt x="2471" y="19223"/>
                    <a:pt x="2236" y="19775"/>
                    <a:pt x="1766" y="20326"/>
                  </a:cubicBezTo>
                  <a:cubicBezTo>
                    <a:pt x="1297" y="20878"/>
                    <a:pt x="592" y="21429"/>
                    <a:pt x="240" y="21475"/>
                  </a:cubicBezTo>
                  <a:cubicBezTo>
                    <a:pt x="-112" y="21521"/>
                    <a:pt x="-112" y="21061"/>
                    <a:pt x="475" y="18947"/>
                  </a:cubicBezTo>
                  <a:cubicBezTo>
                    <a:pt x="1062" y="16833"/>
                    <a:pt x="2236" y="13065"/>
                    <a:pt x="3527" y="10078"/>
                  </a:cubicBezTo>
                  <a:cubicBezTo>
                    <a:pt x="4818" y="7090"/>
                    <a:pt x="6227" y="4884"/>
                    <a:pt x="8105" y="3322"/>
                  </a:cubicBezTo>
                  <a:cubicBezTo>
                    <a:pt x="9984" y="1759"/>
                    <a:pt x="12331" y="840"/>
                    <a:pt x="14092" y="381"/>
                  </a:cubicBezTo>
                  <a:cubicBezTo>
                    <a:pt x="15853" y="-79"/>
                    <a:pt x="17027" y="-79"/>
                    <a:pt x="18084" y="151"/>
                  </a:cubicBezTo>
                  <a:cubicBezTo>
                    <a:pt x="19140" y="381"/>
                    <a:pt x="20079" y="840"/>
                    <a:pt x="20666" y="1530"/>
                  </a:cubicBezTo>
                  <a:cubicBezTo>
                    <a:pt x="21253" y="2219"/>
                    <a:pt x="21488" y="3138"/>
                    <a:pt x="20431" y="4195"/>
                  </a:cubicBezTo>
                  <a:cubicBezTo>
                    <a:pt x="19375" y="5252"/>
                    <a:pt x="17027" y="6447"/>
                    <a:pt x="15266" y="7182"/>
                  </a:cubicBezTo>
                  <a:cubicBezTo>
                    <a:pt x="13505" y="7918"/>
                    <a:pt x="12331" y="8193"/>
                    <a:pt x="10805" y="8331"/>
                  </a:cubicBezTo>
                  <a:cubicBezTo>
                    <a:pt x="9279" y="8469"/>
                    <a:pt x="7401" y="8469"/>
                    <a:pt x="6814" y="8193"/>
                  </a:cubicBezTo>
                  <a:cubicBezTo>
                    <a:pt x="6227" y="7918"/>
                    <a:pt x="6931" y="7366"/>
                    <a:pt x="7636" y="68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" name="Line"/>
            <p:cNvSpPr/>
            <p:nvPr/>
          </p:nvSpPr>
          <p:spPr>
            <a:xfrm>
              <a:off x="5379244" y="253473"/>
              <a:ext cx="177007" cy="1790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4" h="21252" fill="norm" stroke="1" extrusionOk="0">
                  <a:moveTo>
                    <a:pt x="3761" y="0"/>
                  </a:moveTo>
                  <a:cubicBezTo>
                    <a:pt x="2475" y="3265"/>
                    <a:pt x="1190" y="6530"/>
                    <a:pt x="547" y="9419"/>
                  </a:cubicBezTo>
                  <a:cubicBezTo>
                    <a:pt x="-96" y="12307"/>
                    <a:pt x="-96" y="14819"/>
                    <a:pt x="161" y="16828"/>
                  </a:cubicBezTo>
                  <a:cubicBezTo>
                    <a:pt x="418" y="18837"/>
                    <a:pt x="933" y="20344"/>
                    <a:pt x="1833" y="20972"/>
                  </a:cubicBezTo>
                  <a:cubicBezTo>
                    <a:pt x="2733" y="21600"/>
                    <a:pt x="4018" y="21349"/>
                    <a:pt x="6333" y="18335"/>
                  </a:cubicBezTo>
                  <a:cubicBezTo>
                    <a:pt x="8647" y="15321"/>
                    <a:pt x="11990" y="9544"/>
                    <a:pt x="13918" y="6028"/>
                  </a:cubicBezTo>
                  <a:cubicBezTo>
                    <a:pt x="15847" y="2512"/>
                    <a:pt x="16361" y="1256"/>
                    <a:pt x="16618" y="1256"/>
                  </a:cubicBezTo>
                  <a:cubicBezTo>
                    <a:pt x="16875" y="1256"/>
                    <a:pt x="16875" y="2512"/>
                    <a:pt x="16875" y="4395"/>
                  </a:cubicBezTo>
                  <a:cubicBezTo>
                    <a:pt x="16875" y="6279"/>
                    <a:pt x="16875" y="8791"/>
                    <a:pt x="17647" y="11051"/>
                  </a:cubicBezTo>
                  <a:cubicBezTo>
                    <a:pt x="18418" y="13312"/>
                    <a:pt x="19961" y="15321"/>
                    <a:pt x="21504" y="173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" name="Line"/>
            <p:cNvSpPr/>
            <p:nvPr/>
          </p:nvSpPr>
          <p:spPr>
            <a:xfrm>
              <a:off x="5643931" y="24873"/>
              <a:ext cx="45669" cy="38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3" h="21600" fill="norm" stroke="1" extrusionOk="0">
                  <a:moveTo>
                    <a:pt x="21183" y="0"/>
                  </a:moveTo>
                  <a:cubicBezTo>
                    <a:pt x="15292" y="3423"/>
                    <a:pt x="9401" y="6846"/>
                    <a:pt x="5474" y="9738"/>
                  </a:cubicBezTo>
                  <a:cubicBezTo>
                    <a:pt x="1547" y="12630"/>
                    <a:pt x="-417" y="14990"/>
                    <a:pt x="74" y="16879"/>
                  </a:cubicBezTo>
                  <a:cubicBezTo>
                    <a:pt x="565" y="18767"/>
                    <a:pt x="3510" y="20184"/>
                    <a:pt x="6456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" name="Line"/>
            <p:cNvSpPr/>
            <p:nvPr/>
          </p:nvSpPr>
          <p:spPr>
            <a:xfrm>
              <a:off x="5703622" y="226862"/>
              <a:ext cx="195528" cy="1819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5" h="21096" fill="norm" stroke="1" extrusionOk="0">
                  <a:moveTo>
                    <a:pt x="11003" y="6768"/>
                  </a:moveTo>
                  <a:cubicBezTo>
                    <a:pt x="11236" y="4559"/>
                    <a:pt x="11468" y="2350"/>
                    <a:pt x="11003" y="1123"/>
                  </a:cubicBezTo>
                  <a:cubicBezTo>
                    <a:pt x="10539" y="-105"/>
                    <a:pt x="9378" y="-350"/>
                    <a:pt x="7984" y="509"/>
                  </a:cubicBezTo>
                  <a:cubicBezTo>
                    <a:pt x="6590" y="1368"/>
                    <a:pt x="4965" y="3332"/>
                    <a:pt x="3571" y="6277"/>
                  </a:cubicBezTo>
                  <a:cubicBezTo>
                    <a:pt x="2178" y="9223"/>
                    <a:pt x="1016" y="13150"/>
                    <a:pt x="436" y="15727"/>
                  </a:cubicBezTo>
                  <a:cubicBezTo>
                    <a:pt x="-145" y="18305"/>
                    <a:pt x="-145" y="19532"/>
                    <a:pt x="436" y="20268"/>
                  </a:cubicBezTo>
                  <a:cubicBezTo>
                    <a:pt x="1016" y="21005"/>
                    <a:pt x="2178" y="21250"/>
                    <a:pt x="3223" y="21005"/>
                  </a:cubicBezTo>
                  <a:cubicBezTo>
                    <a:pt x="4268" y="20759"/>
                    <a:pt x="5197" y="20023"/>
                    <a:pt x="6358" y="18059"/>
                  </a:cubicBezTo>
                  <a:cubicBezTo>
                    <a:pt x="7520" y="16095"/>
                    <a:pt x="8913" y="12905"/>
                    <a:pt x="9958" y="10818"/>
                  </a:cubicBezTo>
                  <a:cubicBezTo>
                    <a:pt x="11003" y="8732"/>
                    <a:pt x="11700" y="7750"/>
                    <a:pt x="12165" y="7873"/>
                  </a:cubicBezTo>
                  <a:cubicBezTo>
                    <a:pt x="12629" y="7995"/>
                    <a:pt x="12861" y="9223"/>
                    <a:pt x="12978" y="10695"/>
                  </a:cubicBezTo>
                  <a:cubicBezTo>
                    <a:pt x="13094" y="12168"/>
                    <a:pt x="13094" y="13886"/>
                    <a:pt x="13558" y="15236"/>
                  </a:cubicBezTo>
                  <a:cubicBezTo>
                    <a:pt x="14023" y="16586"/>
                    <a:pt x="14952" y="17568"/>
                    <a:pt x="16345" y="17445"/>
                  </a:cubicBezTo>
                  <a:cubicBezTo>
                    <a:pt x="17739" y="17323"/>
                    <a:pt x="19597" y="16095"/>
                    <a:pt x="21455" y="148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" name="Line"/>
            <p:cNvSpPr/>
            <p:nvPr/>
          </p:nvSpPr>
          <p:spPr>
            <a:xfrm>
              <a:off x="5943483" y="-1"/>
              <a:ext cx="235067" cy="3965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8" h="21301" fill="norm" stroke="1" extrusionOk="0">
                  <a:moveTo>
                    <a:pt x="8039" y="2018"/>
                  </a:moveTo>
                  <a:cubicBezTo>
                    <a:pt x="8230" y="1109"/>
                    <a:pt x="8421" y="199"/>
                    <a:pt x="8230" y="29"/>
                  </a:cubicBezTo>
                  <a:cubicBezTo>
                    <a:pt x="8039" y="-142"/>
                    <a:pt x="7465" y="426"/>
                    <a:pt x="6414" y="2416"/>
                  </a:cubicBezTo>
                  <a:cubicBezTo>
                    <a:pt x="5363" y="4405"/>
                    <a:pt x="3833" y="7816"/>
                    <a:pt x="2878" y="10601"/>
                  </a:cubicBezTo>
                  <a:cubicBezTo>
                    <a:pt x="1922" y="13386"/>
                    <a:pt x="1540" y="15546"/>
                    <a:pt x="1348" y="17138"/>
                  </a:cubicBezTo>
                  <a:cubicBezTo>
                    <a:pt x="1157" y="18730"/>
                    <a:pt x="1157" y="19753"/>
                    <a:pt x="1540" y="20435"/>
                  </a:cubicBezTo>
                  <a:cubicBezTo>
                    <a:pt x="1922" y="21117"/>
                    <a:pt x="2686" y="21458"/>
                    <a:pt x="3260" y="21231"/>
                  </a:cubicBezTo>
                  <a:cubicBezTo>
                    <a:pt x="3833" y="21003"/>
                    <a:pt x="4216" y="20207"/>
                    <a:pt x="4120" y="18957"/>
                  </a:cubicBezTo>
                  <a:cubicBezTo>
                    <a:pt x="4024" y="17706"/>
                    <a:pt x="3451" y="16001"/>
                    <a:pt x="2878" y="14921"/>
                  </a:cubicBezTo>
                  <a:cubicBezTo>
                    <a:pt x="2304" y="13841"/>
                    <a:pt x="1731" y="13386"/>
                    <a:pt x="1062" y="12989"/>
                  </a:cubicBezTo>
                  <a:cubicBezTo>
                    <a:pt x="393" y="12591"/>
                    <a:pt x="-372" y="12250"/>
                    <a:pt x="201" y="11965"/>
                  </a:cubicBezTo>
                  <a:cubicBezTo>
                    <a:pt x="775" y="11681"/>
                    <a:pt x="2686" y="11454"/>
                    <a:pt x="4789" y="11454"/>
                  </a:cubicBezTo>
                  <a:cubicBezTo>
                    <a:pt x="6892" y="11454"/>
                    <a:pt x="9186" y="11681"/>
                    <a:pt x="10715" y="12306"/>
                  </a:cubicBezTo>
                  <a:cubicBezTo>
                    <a:pt x="12244" y="12932"/>
                    <a:pt x="13009" y="13955"/>
                    <a:pt x="13391" y="15092"/>
                  </a:cubicBezTo>
                  <a:cubicBezTo>
                    <a:pt x="13773" y="16229"/>
                    <a:pt x="13773" y="17479"/>
                    <a:pt x="13678" y="18559"/>
                  </a:cubicBezTo>
                  <a:cubicBezTo>
                    <a:pt x="13582" y="19639"/>
                    <a:pt x="13391" y="20549"/>
                    <a:pt x="13391" y="20605"/>
                  </a:cubicBezTo>
                  <a:cubicBezTo>
                    <a:pt x="13391" y="20662"/>
                    <a:pt x="13582" y="19866"/>
                    <a:pt x="14251" y="18104"/>
                  </a:cubicBezTo>
                  <a:cubicBezTo>
                    <a:pt x="14920" y="16342"/>
                    <a:pt x="16067" y="13614"/>
                    <a:pt x="17309" y="11681"/>
                  </a:cubicBezTo>
                  <a:cubicBezTo>
                    <a:pt x="18552" y="9749"/>
                    <a:pt x="19890" y="8612"/>
                    <a:pt x="21228" y="74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" name="Line"/>
            <p:cNvSpPr/>
            <p:nvPr/>
          </p:nvSpPr>
          <p:spPr>
            <a:xfrm>
              <a:off x="6206066" y="228073"/>
              <a:ext cx="55035" cy="14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05" fill="norm" stroke="1" extrusionOk="0">
                  <a:moveTo>
                    <a:pt x="19108" y="0"/>
                  </a:moveTo>
                  <a:cubicBezTo>
                    <a:pt x="14954" y="304"/>
                    <a:pt x="10800" y="608"/>
                    <a:pt x="7062" y="3042"/>
                  </a:cubicBezTo>
                  <a:cubicBezTo>
                    <a:pt x="3323" y="5476"/>
                    <a:pt x="0" y="10039"/>
                    <a:pt x="0" y="13538"/>
                  </a:cubicBezTo>
                  <a:cubicBezTo>
                    <a:pt x="0" y="17037"/>
                    <a:pt x="3323" y="19470"/>
                    <a:pt x="7062" y="20535"/>
                  </a:cubicBezTo>
                  <a:cubicBezTo>
                    <a:pt x="10800" y="21600"/>
                    <a:pt x="14954" y="21296"/>
                    <a:pt x="17446" y="18558"/>
                  </a:cubicBezTo>
                  <a:cubicBezTo>
                    <a:pt x="19938" y="15820"/>
                    <a:pt x="20769" y="10648"/>
                    <a:pt x="21600" y="54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" name="Line"/>
            <p:cNvSpPr/>
            <p:nvPr/>
          </p:nvSpPr>
          <p:spPr>
            <a:xfrm>
              <a:off x="6324599" y="213366"/>
              <a:ext cx="130458" cy="1565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2" h="21297" fill="norm" stroke="1" extrusionOk="0">
                  <a:moveTo>
                    <a:pt x="0" y="6321"/>
                  </a:moveTo>
                  <a:cubicBezTo>
                    <a:pt x="1045" y="7473"/>
                    <a:pt x="2090" y="8625"/>
                    <a:pt x="2613" y="10641"/>
                  </a:cubicBezTo>
                  <a:cubicBezTo>
                    <a:pt x="3135" y="12657"/>
                    <a:pt x="3135" y="15537"/>
                    <a:pt x="2961" y="17697"/>
                  </a:cubicBezTo>
                  <a:cubicBezTo>
                    <a:pt x="2787" y="19857"/>
                    <a:pt x="2439" y="21297"/>
                    <a:pt x="2265" y="21297"/>
                  </a:cubicBezTo>
                  <a:cubicBezTo>
                    <a:pt x="2090" y="21297"/>
                    <a:pt x="2090" y="19857"/>
                    <a:pt x="3310" y="16689"/>
                  </a:cubicBezTo>
                  <a:cubicBezTo>
                    <a:pt x="4529" y="13521"/>
                    <a:pt x="6968" y="8625"/>
                    <a:pt x="9058" y="5601"/>
                  </a:cubicBezTo>
                  <a:cubicBezTo>
                    <a:pt x="11148" y="2577"/>
                    <a:pt x="12890" y="1425"/>
                    <a:pt x="14632" y="705"/>
                  </a:cubicBezTo>
                  <a:cubicBezTo>
                    <a:pt x="16374" y="-15"/>
                    <a:pt x="18116" y="-303"/>
                    <a:pt x="19335" y="417"/>
                  </a:cubicBezTo>
                  <a:cubicBezTo>
                    <a:pt x="20555" y="1137"/>
                    <a:pt x="21252" y="2865"/>
                    <a:pt x="21426" y="6465"/>
                  </a:cubicBezTo>
                  <a:cubicBezTo>
                    <a:pt x="21600" y="10065"/>
                    <a:pt x="21252" y="15537"/>
                    <a:pt x="20903" y="210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" name="Line"/>
            <p:cNvSpPr/>
            <p:nvPr/>
          </p:nvSpPr>
          <p:spPr>
            <a:xfrm>
              <a:off x="6553199" y="212530"/>
              <a:ext cx="108519" cy="187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94" h="21208" fill="norm" stroke="1" extrusionOk="0">
                  <a:moveTo>
                    <a:pt x="18340" y="1762"/>
                  </a:moveTo>
                  <a:cubicBezTo>
                    <a:pt x="16709" y="1042"/>
                    <a:pt x="15079" y="322"/>
                    <a:pt x="13245" y="82"/>
                  </a:cubicBezTo>
                  <a:cubicBezTo>
                    <a:pt x="11411" y="-158"/>
                    <a:pt x="9374" y="82"/>
                    <a:pt x="7947" y="1402"/>
                  </a:cubicBezTo>
                  <a:cubicBezTo>
                    <a:pt x="6521" y="2722"/>
                    <a:pt x="5706" y="5122"/>
                    <a:pt x="7132" y="7642"/>
                  </a:cubicBezTo>
                  <a:cubicBezTo>
                    <a:pt x="8558" y="10162"/>
                    <a:pt x="12226" y="12802"/>
                    <a:pt x="14875" y="14602"/>
                  </a:cubicBezTo>
                  <a:cubicBezTo>
                    <a:pt x="17525" y="16402"/>
                    <a:pt x="19155" y="17362"/>
                    <a:pt x="20174" y="18442"/>
                  </a:cubicBezTo>
                  <a:cubicBezTo>
                    <a:pt x="21192" y="19522"/>
                    <a:pt x="21600" y="20722"/>
                    <a:pt x="18136" y="21082"/>
                  </a:cubicBezTo>
                  <a:cubicBezTo>
                    <a:pt x="14672" y="21442"/>
                    <a:pt x="7336" y="20962"/>
                    <a:pt x="0" y="204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" name="Line"/>
            <p:cNvSpPr/>
            <p:nvPr/>
          </p:nvSpPr>
          <p:spPr>
            <a:xfrm>
              <a:off x="0" y="634473"/>
              <a:ext cx="6661150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7843"/>
                  </a:moveTo>
                  <a:cubicBezTo>
                    <a:pt x="206" y="19096"/>
                    <a:pt x="412" y="20348"/>
                    <a:pt x="652" y="20504"/>
                  </a:cubicBezTo>
                  <a:cubicBezTo>
                    <a:pt x="892" y="20661"/>
                    <a:pt x="1167" y="19722"/>
                    <a:pt x="1445" y="18783"/>
                  </a:cubicBezTo>
                  <a:cubicBezTo>
                    <a:pt x="1723" y="17843"/>
                    <a:pt x="2004" y="16904"/>
                    <a:pt x="2262" y="16122"/>
                  </a:cubicBezTo>
                  <a:cubicBezTo>
                    <a:pt x="2519" y="15339"/>
                    <a:pt x="2752" y="14713"/>
                    <a:pt x="2999" y="14087"/>
                  </a:cubicBezTo>
                  <a:cubicBezTo>
                    <a:pt x="3247" y="13461"/>
                    <a:pt x="3507" y="12835"/>
                    <a:pt x="3778" y="12209"/>
                  </a:cubicBezTo>
                  <a:cubicBezTo>
                    <a:pt x="4050" y="11583"/>
                    <a:pt x="4331" y="10957"/>
                    <a:pt x="4578" y="10643"/>
                  </a:cubicBezTo>
                  <a:cubicBezTo>
                    <a:pt x="4825" y="10330"/>
                    <a:pt x="5038" y="10330"/>
                    <a:pt x="5261" y="10017"/>
                  </a:cubicBezTo>
                  <a:cubicBezTo>
                    <a:pt x="5484" y="9704"/>
                    <a:pt x="5717" y="9078"/>
                    <a:pt x="5958" y="8609"/>
                  </a:cubicBezTo>
                  <a:cubicBezTo>
                    <a:pt x="6198" y="8139"/>
                    <a:pt x="6445" y="7826"/>
                    <a:pt x="6696" y="7513"/>
                  </a:cubicBezTo>
                  <a:cubicBezTo>
                    <a:pt x="6946" y="7200"/>
                    <a:pt x="7200" y="6887"/>
                    <a:pt x="7464" y="6574"/>
                  </a:cubicBezTo>
                  <a:cubicBezTo>
                    <a:pt x="7729" y="6261"/>
                    <a:pt x="8003" y="5948"/>
                    <a:pt x="8278" y="5478"/>
                  </a:cubicBezTo>
                  <a:cubicBezTo>
                    <a:pt x="8552" y="5009"/>
                    <a:pt x="8827" y="4383"/>
                    <a:pt x="9108" y="3913"/>
                  </a:cubicBezTo>
                  <a:cubicBezTo>
                    <a:pt x="9390" y="3443"/>
                    <a:pt x="9678" y="3130"/>
                    <a:pt x="9973" y="2817"/>
                  </a:cubicBezTo>
                  <a:cubicBezTo>
                    <a:pt x="10268" y="2504"/>
                    <a:pt x="10570" y="2191"/>
                    <a:pt x="10865" y="1878"/>
                  </a:cubicBezTo>
                  <a:cubicBezTo>
                    <a:pt x="11160" y="1565"/>
                    <a:pt x="11449" y="1252"/>
                    <a:pt x="11675" y="1096"/>
                  </a:cubicBezTo>
                  <a:cubicBezTo>
                    <a:pt x="11902" y="939"/>
                    <a:pt x="12066" y="939"/>
                    <a:pt x="12221" y="783"/>
                  </a:cubicBezTo>
                  <a:cubicBezTo>
                    <a:pt x="12375" y="626"/>
                    <a:pt x="12519" y="313"/>
                    <a:pt x="12677" y="157"/>
                  </a:cubicBezTo>
                  <a:cubicBezTo>
                    <a:pt x="12835" y="0"/>
                    <a:pt x="13007" y="0"/>
                    <a:pt x="13274" y="0"/>
                  </a:cubicBezTo>
                  <a:cubicBezTo>
                    <a:pt x="13542" y="0"/>
                    <a:pt x="13906" y="0"/>
                    <a:pt x="14256" y="157"/>
                  </a:cubicBezTo>
                  <a:cubicBezTo>
                    <a:pt x="14606" y="313"/>
                    <a:pt x="14942" y="626"/>
                    <a:pt x="15186" y="939"/>
                  </a:cubicBezTo>
                  <a:cubicBezTo>
                    <a:pt x="15430" y="1252"/>
                    <a:pt x="15581" y="1565"/>
                    <a:pt x="15831" y="2191"/>
                  </a:cubicBezTo>
                  <a:cubicBezTo>
                    <a:pt x="16082" y="2817"/>
                    <a:pt x="16432" y="3757"/>
                    <a:pt x="16689" y="4383"/>
                  </a:cubicBezTo>
                  <a:cubicBezTo>
                    <a:pt x="16946" y="5009"/>
                    <a:pt x="17111" y="5322"/>
                    <a:pt x="17423" y="6261"/>
                  </a:cubicBezTo>
                  <a:cubicBezTo>
                    <a:pt x="17736" y="7200"/>
                    <a:pt x="18196" y="8765"/>
                    <a:pt x="18573" y="10017"/>
                  </a:cubicBezTo>
                  <a:cubicBezTo>
                    <a:pt x="18951" y="11270"/>
                    <a:pt x="19246" y="12209"/>
                    <a:pt x="19517" y="13148"/>
                  </a:cubicBezTo>
                  <a:cubicBezTo>
                    <a:pt x="19788" y="14087"/>
                    <a:pt x="20035" y="15026"/>
                    <a:pt x="20330" y="16122"/>
                  </a:cubicBezTo>
                  <a:cubicBezTo>
                    <a:pt x="20625" y="17217"/>
                    <a:pt x="20969" y="18470"/>
                    <a:pt x="21188" y="19409"/>
                  </a:cubicBezTo>
                  <a:cubicBezTo>
                    <a:pt x="21408" y="20348"/>
                    <a:pt x="21504" y="2097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" name="Line"/>
            <p:cNvSpPr/>
            <p:nvPr/>
          </p:nvSpPr>
          <p:spPr>
            <a:xfrm>
              <a:off x="2940050" y="1291607"/>
              <a:ext cx="64064" cy="3779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9" h="21545" fill="norm" stroke="1" extrusionOk="0">
                  <a:moveTo>
                    <a:pt x="0" y="1996"/>
                  </a:moveTo>
                  <a:cubicBezTo>
                    <a:pt x="2787" y="1634"/>
                    <a:pt x="5574" y="1272"/>
                    <a:pt x="8013" y="850"/>
                  </a:cubicBezTo>
                  <a:cubicBezTo>
                    <a:pt x="10452" y="428"/>
                    <a:pt x="12542" y="-55"/>
                    <a:pt x="14284" y="5"/>
                  </a:cubicBezTo>
                  <a:cubicBezTo>
                    <a:pt x="16026" y="66"/>
                    <a:pt x="17419" y="669"/>
                    <a:pt x="18813" y="3203"/>
                  </a:cubicBezTo>
                  <a:cubicBezTo>
                    <a:pt x="20206" y="5737"/>
                    <a:pt x="21600" y="10202"/>
                    <a:pt x="20903" y="13581"/>
                  </a:cubicBezTo>
                  <a:cubicBezTo>
                    <a:pt x="20206" y="16960"/>
                    <a:pt x="17419" y="19252"/>
                    <a:pt x="14632" y="215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" name="Line"/>
            <p:cNvSpPr/>
            <p:nvPr/>
          </p:nvSpPr>
          <p:spPr>
            <a:xfrm>
              <a:off x="2863849" y="1669523"/>
              <a:ext cx="3492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927" y="19800"/>
                    <a:pt x="7855" y="18000"/>
                    <a:pt x="11455" y="14400"/>
                  </a:cubicBezTo>
                  <a:cubicBezTo>
                    <a:pt x="15055" y="10800"/>
                    <a:pt x="18327" y="5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" name="Line"/>
            <p:cNvSpPr/>
            <p:nvPr/>
          </p:nvSpPr>
          <p:spPr>
            <a:xfrm>
              <a:off x="3943350" y="1326623"/>
              <a:ext cx="6350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5162"/>
                    <a:pt x="7200" y="10325"/>
                    <a:pt x="3600" y="13925"/>
                  </a:cubicBezTo>
                  <a:cubicBezTo>
                    <a:pt x="0" y="17525"/>
                    <a:pt x="0" y="1956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" name="Line"/>
            <p:cNvSpPr/>
            <p:nvPr/>
          </p:nvSpPr>
          <p:spPr>
            <a:xfrm>
              <a:off x="3890812" y="1286723"/>
              <a:ext cx="200821" cy="3751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1" h="21388" fill="norm" stroke="1" extrusionOk="0">
                  <a:moveTo>
                    <a:pt x="2826" y="15307"/>
                  </a:moveTo>
                  <a:cubicBezTo>
                    <a:pt x="2826" y="11687"/>
                    <a:pt x="2826" y="8067"/>
                    <a:pt x="3046" y="5774"/>
                  </a:cubicBezTo>
                  <a:cubicBezTo>
                    <a:pt x="3267" y="3481"/>
                    <a:pt x="3707" y="2516"/>
                    <a:pt x="4258" y="1792"/>
                  </a:cubicBezTo>
                  <a:cubicBezTo>
                    <a:pt x="4809" y="1068"/>
                    <a:pt x="5471" y="585"/>
                    <a:pt x="6352" y="283"/>
                  </a:cubicBezTo>
                  <a:cubicBezTo>
                    <a:pt x="7234" y="-18"/>
                    <a:pt x="8336" y="-139"/>
                    <a:pt x="9879" y="223"/>
                  </a:cubicBezTo>
                  <a:cubicBezTo>
                    <a:pt x="11422" y="585"/>
                    <a:pt x="13405" y="1430"/>
                    <a:pt x="15609" y="3662"/>
                  </a:cubicBezTo>
                  <a:cubicBezTo>
                    <a:pt x="17813" y="5895"/>
                    <a:pt x="20238" y="9515"/>
                    <a:pt x="20789" y="12169"/>
                  </a:cubicBezTo>
                  <a:cubicBezTo>
                    <a:pt x="21340" y="14824"/>
                    <a:pt x="20018" y="16514"/>
                    <a:pt x="17042" y="17901"/>
                  </a:cubicBezTo>
                  <a:cubicBezTo>
                    <a:pt x="14067" y="19289"/>
                    <a:pt x="9438" y="20375"/>
                    <a:pt x="6573" y="20918"/>
                  </a:cubicBezTo>
                  <a:cubicBezTo>
                    <a:pt x="3707" y="21461"/>
                    <a:pt x="2605" y="21461"/>
                    <a:pt x="1613" y="21280"/>
                  </a:cubicBezTo>
                  <a:cubicBezTo>
                    <a:pt x="622" y="21099"/>
                    <a:pt x="-260" y="20737"/>
                    <a:pt x="71" y="20496"/>
                  </a:cubicBezTo>
                  <a:cubicBezTo>
                    <a:pt x="401" y="20254"/>
                    <a:pt x="1944" y="20134"/>
                    <a:pt x="3487" y="200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" name="Line"/>
            <p:cNvSpPr/>
            <p:nvPr/>
          </p:nvSpPr>
          <p:spPr>
            <a:xfrm>
              <a:off x="4122851" y="1615795"/>
              <a:ext cx="80850" cy="154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5" h="21310" fill="norm" stroke="1" extrusionOk="0">
                  <a:moveTo>
                    <a:pt x="2878" y="3906"/>
                  </a:moveTo>
                  <a:cubicBezTo>
                    <a:pt x="1217" y="2739"/>
                    <a:pt x="-445" y="1571"/>
                    <a:pt x="109" y="842"/>
                  </a:cubicBezTo>
                  <a:cubicBezTo>
                    <a:pt x="663" y="112"/>
                    <a:pt x="3432" y="-180"/>
                    <a:pt x="5924" y="112"/>
                  </a:cubicBezTo>
                  <a:cubicBezTo>
                    <a:pt x="8417" y="404"/>
                    <a:pt x="10632" y="1279"/>
                    <a:pt x="12017" y="3323"/>
                  </a:cubicBezTo>
                  <a:cubicBezTo>
                    <a:pt x="13401" y="5366"/>
                    <a:pt x="13955" y="8577"/>
                    <a:pt x="13124" y="11058"/>
                  </a:cubicBezTo>
                  <a:cubicBezTo>
                    <a:pt x="12293" y="13539"/>
                    <a:pt x="10078" y="15290"/>
                    <a:pt x="7309" y="16896"/>
                  </a:cubicBezTo>
                  <a:cubicBezTo>
                    <a:pt x="4540" y="18501"/>
                    <a:pt x="1217" y="19961"/>
                    <a:pt x="1770" y="20690"/>
                  </a:cubicBezTo>
                  <a:cubicBezTo>
                    <a:pt x="2324" y="21420"/>
                    <a:pt x="6755" y="21420"/>
                    <a:pt x="10632" y="21128"/>
                  </a:cubicBezTo>
                  <a:cubicBezTo>
                    <a:pt x="14509" y="20836"/>
                    <a:pt x="17832" y="20252"/>
                    <a:pt x="21155" y="196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" name="Line"/>
            <p:cNvSpPr/>
            <p:nvPr/>
          </p:nvSpPr>
          <p:spPr>
            <a:xfrm>
              <a:off x="4375150" y="1455739"/>
              <a:ext cx="107950" cy="169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659" y="10800"/>
                    <a:pt x="9318" y="0"/>
                    <a:pt x="12918" y="0"/>
                  </a:cubicBezTo>
                  <a:cubicBezTo>
                    <a:pt x="16518" y="0"/>
                    <a:pt x="19059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" name="Line"/>
            <p:cNvSpPr/>
            <p:nvPr/>
          </p:nvSpPr>
          <p:spPr>
            <a:xfrm>
              <a:off x="4375150" y="1555223"/>
              <a:ext cx="1333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" name="Line"/>
            <p:cNvSpPr/>
            <p:nvPr/>
          </p:nvSpPr>
          <p:spPr>
            <a:xfrm>
              <a:off x="4633192" y="1257302"/>
              <a:ext cx="148358" cy="4488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3" h="21405" fill="norm" stroke="1" extrusionOk="0">
                  <a:moveTo>
                    <a:pt x="21323" y="3306"/>
                  </a:moveTo>
                  <a:cubicBezTo>
                    <a:pt x="19498" y="2296"/>
                    <a:pt x="17672" y="1287"/>
                    <a:pt x="15086" y="681"/>
                  </a:cubicBezTo>
                  <a:cubicBezTo>
                    <a:pt x="12500" y="76"/>
                    <a:pt x="9154" y="-126"/>
                    <a:pt x="7024" y="76"/>
                  </a:cubicBezTo>
                  <a:cubicBezTo>
                    <a:pt x="4895" y="278"/>
                    <a:pt x="3982" y="883"/>
                    <a:pt x="4134" y="2044"/>
                  </a:cubicBezTo>
                  <a:cubicBezTo>
                    <a:pt x="4286" y="3205"/>
                    <a:pt x="5503" y="4921"/>
                    <a:pt x="6112" y="6283"/>
                  </a:cubicBezTo>
                  <a:cubicBezTo>
                    <a:pt x="6720" y="7646"/>
                    <a:pt x="6720" y="8655"/>
                    <a:pt x="5808" y="9362"/>
                  </a:cubicBezTo>
                  <a:cubicBezTo>
                    <a:pt x="4895" y="10068"/>
                    <a:pt x="3069" y="10472"/>
                    <a:pt x="2917" y="10674"/>
                  </a:cubicBezTo>
                  <a:cubicBezTo>
                    <a:pt x="2765" y="10876"/>
                    <a:pt x="4286" y="10876"/>
                    <a:pt x="5351" y="11128"/>
                  </a:cubicBezTo>
                  <a:cubicBezTo>
                    <a:pt x="6416" y="11381"/>
                    <a:pt x="7024" y="11885"/>
                    <a:pt x="7329" y="12693"/>
                  </a:cubicBezTo>
                  <a:cubicBezTo>
                    <a:pt x="7633" y="13500"/>
                    <a:pt x="7633" y="14610"/>
                    <a:pt x="6872" y="15620"/>
                  </a:cubicBezTo>
                  <a:cubicBezTo>
                    <a:pt x="6112" y="16629"/>
                    <a:pt x="4591" y="17538"/>
                    <a:pt x="3374" y="18194"/>
                  </a:cubicBezTo>
                  <a:cubicBezTo>
                    <a:pt x="2157" y="18850"/>
                    <a:pt x="1244" y="19253"/>
                    <a:pt x="636" y="19758"/>
                  </a:cubicBezTo>
                  <a:cubicBezTo>
                    <a:pt x="27" y="20263"/>
                    <a:pt x="-277" y="20868"/>
                    <a:pt x="331" y="21171"/>
                  </a:cubicBezTo>
                  <a:cubicBezTo>
                    <a:pt x="940" y="21474"/>
                    <a:pt x="2461" y="21474"/>
                    <a:pt x="4438" y="21222"/>
                  </a:cubicBezTo>
                  <a:cubicBezTo>
                    <a:pt x="6416" y="20969"/>
                    <a:pt x="8850" y="20465"/>
                    <a:pt x="11284" y="199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" name="Line"/>
            <p:cNvSpPr/>
            <p:nvPr/>
          </p:nvSpPr>
          <p:spPr>
            <a:xfrm>
              <a:off x="4870450" y="1383773"/>
              <a:ext cx="133350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" name="Line"/>
            <p:cNvSpPr/>
            <p:nvPr/>
          </p:nvSpPr>
          <p:spPr>
            <a:xfrm>
              <a:off x="4965700" y="1382598"/>
              <a:ext cx="101600" cy="2424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31" fill="norm" stroke="1" extrusionOk="0">
                  <a:moveTo>
                    <a:pt x="21600" y="103"/>
                  </a:moveTo>
                  <a:cubicBezTo>
                    <a:pt x="19350" y="-83"/>
                    <a:pt x="17100" y="-269"/>
                    <a:pt x="13950" y="1965"/>
                  </a:cubicBezTo>
                  <a:cubicBezTo>
                    <a:pt x="10800" y="4200"/>
                    <a:pt x="6750" y="8855"/>
                    <a:pt x="4275" y="11928"/>
                  </a:cubicBezTo>
                  <a:cubicBezTo>
                    <a:pt x="1800" y="15000"/>
                    <a:pt x="900" y="16490"/>
                    <a:pt x="450" y="17793"/>
                  </a:cubicBezTo>
                  <a:cubicBezTo>
                    <a:pt x="0" y="19097"/>
                    <a:pt x="0" y="20214"/>
                    <a:pt x="0" y="213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" name="Line"/>
            <p:cNvSpPr/>
            <p:nvPr/>
          </p:nvSpPr>
          <p:spPr>
            <a:xfrm>
              <a:off x="5048250" y="1580623"/>
              <a:ext cx="12700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" name="Line"/>
            <p:cNvSpPr/>
            <p:nvPr/>
          </p:nvSpPr>
          <p:spPr>
            <a:xfrm>
              <a:off x="5187950" y="1663173"/>
              <a:ext cx="63500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" name="Line"/>
            <p:cNvSpPr/>
            <p:nvPr/>
          </p:nvSpPr>
          <p:spPr>
            <a:xfrm>
              <a:off x="5461000" y="1631423"/>
              <a:ext cx="762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" name="Line"/>
            <p:cNvSpPr/>
            <p:nvPr/>
          </p:nvSpPr>
          <p:spPr>
            <a:xfrm>
              <a:off x="5873750" y="1371073"/>
              <a:ext cx="158750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168" y="2800"/>
                    <a:pt x="6336" y="5600"/>
                    <a:pt x="9936" y="9200"/>
                  </a:cubicBezTo>
                  <a:cubicBezTo>
                    <a:pt x="13536" y="12800"/>
                    <a:pt x="17568" y="172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" name="Line"/>
            <p:cNvSpPr/>
            <p:nvPr/>
          </p:nvSpPr>
          <p:spPr>
            <a:xfrm>
              <a:off x="5994400" y="1409173"/>
              <a:ext cx="101600" cy="35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350" y="1800"/>
                    <a:pt x="17100" y="3600"/>
                    <a:pt x="14175" y="6300"/>
                  </a:cubicBezTo>
                  <a:cubicBezTo>
                    <a:pt x="11250" y="9000"/>
                    <a:pt x="7650" y="12600"/>
                    <a:pt x="5175" y="15300"/>
                  </a:cubicBezTo>
                  <a:cubicBezTo>
                    <a:pt x="2700" y="18000"/>
                    <a:pt x="1350" y="198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" name="Line"/>
            <p:cNvSpPr/>
            <p:nvPr/>
          </p:nvSpPr>
          <p:spPr>
            <a:xfrm>
              <a:off x="6140449" y="1661710"/>
              <a:ext cx="203201" cy="967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98" fill="norm" stroke="1" extrusionOk="0">
                  <a:moveTo>
                    <a:pt x="0" y="4453"/>
                  </a:moveTo>
                  <a:cubicBezTo>
                    <a:pt x="0" y="7211"/>
                    <a:pt x="0" y="9968"/>
                    <a:pt x="0" y="12496"/>
                  </a:cubicBezTo>
                  <a:cubicBezTo>
                    <a:pt x="0" y="15024"/>
                    <a:pt x="0" y="17321"/>
                    <a:pt x="338" y="17551"/>
                  </a:cubicBezTo>
                  <a:cubicBezTo>
                    <a:pt x="675" y="17781"/>
                    <a:pt x="1350" y="15943"/>
                    <a:pt x="1912" y="13875"/>
                  </a:cubicBezTo>
                  <a:cubicBezTo>
                    <a:pt x="2475" y="11807"/>
                    <a:pt x="2925" y="9509"/>
                    <a:pt x="3600" y="7211"/>
                  </a:cubicBezTo>
                  <a:cubicBezTo>
                    <a:pt x="4275" y="4913"/>
                    <a:pt x="5175" y="2615"/>
                    <a:pt x="6075" y="2155"/>
                  </a:cubicBezTo>
                  <a:cubicBezTo>
                    <a:pt x="6975" y="1696"/>
                    <a:pt x="7875" y="3075"/>
                    <a:pt x="8438" y="4913"/>
                  </a:cubicBezTo>
                  <a:cubicBezTo>
                    <a:pt x="9000" y="6751"/>
                    <a:pt x="9225" y="9049"/>
                    <a:pt x="9675" y="9049"/>
                  </a:cubicBezTo>
                  <a:cubicBezTo>
                    <a:pt x="10125" y="9049"/>
                    <a:pt x="10800" y="6751"/>
                    <a:pt x="11587" y="4913"/>
                  </a:cubicBezTo>
                  <a:cubicBezTo>
                    <a:pt x="12375" y="3075"/>
                    <a:pt x="13275" y="1696"/>
                    <a:pt x="14625" y="777"/>
                  </a:cubicBezTo>
                  <a:cubicBezTo>
                    <a:pt x="15975" y="-142"/>
                    <a:pt x="17775" y="-602"/>
                    <a:pt x="18900" y="1466"/>
                  </a:cubicBezTo>
                  <a:cubicBezTo>
                    <a:pt x="20025" y="3534"/>
                    <a:pt x="20475" y="8130"/>
                    <a:pt x="20700" y="11577"/>
                  </a:cubicBezTo>
                  <a:cubicBezTo>
                    <a:pt x="20925" y="15024"/>
                    <a:pt x="20925" y="17321"/>
                    <a:pt x="21037" y="18700"/>
                  </a:cubicBezTo>
                  <a:cubicBezTo>
                    <a:pt x="21150" y="20079"/>
                    <a:pt x="21375" y="20538"/>
                    <a:pt x="21600" y="209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" name="Line"/>
            <p:cNvSpPr/>
            <p:nvPr/>
          </p:nvSpPr>
          <p:spPr>
            <a:xfrm>
              <a:off x="6413500" y="1318291"/>
              <a:ext cx="97402" cy="4401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07" h="21490" fill="norm" stroke="1" extrusionOk="0">
                  <a:moveTo>
                    <a:pt x="0" y="1337"/>
                  </a:moveTo>
                  <a:cubicBezTo>
                    <a:pt x="1350" y="820"/>
                    <a:pt x="2700" y="303"/>
                    <a:pt x="4500" y="97"/>
                  </a:cubicBezTo>
                  <a:cubicBezTo>
                    <a:pt x="6300" y="-110"/>
                    <a:pt x="8550" y="-7"/>
                    <a:pt x="10800" y="613"/>
                  </a:cubicBezTo>
                  <a:cubicBezTo>
                    <a:pt x="13050" y="1234"/>
                    <a:pt x="15300" y="2370"/>
                    <a:pt x="15525" y="3507"/>
                  </a:cubicBezTo>
                  <a:cubicBezTo>
                    <a:pt x="15750" y="4644"/>
                    <a:pt x="13950" y="5781"/>
                    <a:pt x="12600" y="6866"/>
                  </a:cubicBezTo>
                  <a:cubicBezTo>
                    <a:pt x="11250" y="7951"/>
                    <a:pt x="10350" y="8985"/>
                    <a:pt x="11475" y="10018"/>
                  </a:cubicBezTo>
                  <a:cubicBezTo>
                    <a:pt x="12600" y="11052"/>
                    <a:pt x="15750" y="12085"/>
                    <a:pt x="18000" y="13222"/>
                  </a:cubicBezTo>
                  <a:cubicBezTo>
                    <a:pt x="20250" y="14359"/>
                    <a:pt x="21600" y="15599"/>
                    <a:pt x="20025" y="16994"/>
                  </a:cubicBezTo>
                  <a:cubicBezTo>
                    <a:pt x="18450" y="18390"/>
                    <a:pt x="13950" y="19940"/>
                    <a:pt x="9450" y="214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" name="Line"/>
            <p:cNvSpPr/>
            <p:nvPr/>
          </p:nvSpPr>
          <p:spPr>
            <a:xfrm>
              <a:off x="6889741" y="1542523"/>
              <a:ext cx="25401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2" h="21600" fill="norm" stroke="1" extrusionOk="0">
                  <a:moveTo>
                    <a:pt x="3214" y="21600"/>
                  </a:moveTo>
                  <a:cubicBezTo>
                    <a:pt x="2321" y="21600"/>
                    <a:pt x="1429" y="21600"/>
                    <a:pt x="804" y="20215"/>
                  </a:cubicBezTo>
                  <a:cubicBezTo>
                    <a:pt x="179" y="18831"/>
                    <a:pt x="-178" y="16062"/>
                    <a:pt x="90" y="12738"/>
                  </a:cubicBezTo>
                  <a:cubicBezTo>
                    <a:pt x="358" y="9415"/>
                    <a:pt x="1250" y="5538"/>
                    <a:pt x="2857" y="4985"/>
                  </a:cubicBezTo>
                  <a:cubicBezTo>
                    <a:pt x="4463" y="4431"/>
                    <a:pt x="6784" y="7200"/>
                    <a:pt x="9372" y="9415"/>
                  </a:cubicBezTo>
                  <a:cubicBezTo>
                    <a:pt x="11961" y="11631"/>
                    <a:pt x="14817" y="13292"/>
                    <a:pt x="16870" y="11631"/>
                  </a:cubicBezTo>
                  <a:cubicBezTo>
                    <a:pt x="18923" y="9969"/>
                    <a:pt x="20172" y="4985"/>
                    <a:pt x="2142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" name="Line"/>
            <p:cNvSpPr/>
            <p:nvPr/>
          </p:nvSpPr>
          <p:spPr>
            <a:xfrm>
              <a:off x="6927850" y="1371073"/>
              <a:ext cx="1" cy="1143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" name="Line"/>
            <p:cNvSpPr/>
            <p:nvPr/>
          </p:nvSpPr>
          <p:spPr>
            <a:xfrm>
              <a:off x="6915150" y="1307573"/>
              <a:ext cx="63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" name="Line"/>
            <p:cNvSpPr/>
            <p:nvPr/>
          </p:nvSpPr>
          <p:spPr>
            <a:xfrm>
              <a:off x="6978650" y="1371073"/>
              <a:ext cx="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" name="Line"/>
            <p:cNvSpPr/>
            <p:nvPr/>
          </p:nvSpPr>
          <p:spPr>
            <a:xfrm>
              <a:off x="7004050" y="1301223"/>
              <a:ext cx="190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" name="Line"/>
            <p:cNvSpPr/>
            <p:nvPr/>
          </p:nvSpPr>
          <p:spPr>
            <a:xfrm>
              <a:off x="7024923" y="1152754"/>
              <a:ext cx="185762" cy="3842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9" h="21309" fill="norm" stroke="1" extrusionOk="0">
                  <a:moveTo>
                    <a:pt x="11440" y="13516"/>
                  </a:moveTo>
                  <a:cubicBezTo>
                    <a:pt x="10470" y="13047"/>
                    <a:pt x="9499" y="12577"/>
                    <a:pt x="8528" y="12519"/>
                  </a:cubicBezTo>
                  <a:cubicBezTo>
                    <a:pt x="7557" y="12460"/>
                    <a:pt x="6587" y="12812"/>
                    <a:pt x="5130" y="13986"/>
                  </a:cubicBezTo>
                  <a:cubicBezTo>
                    <a:pt x="3674" y="15160"/>
                    <a:pt x="1733" y="17156"/>
                    <a:pt x="762" y="18506"/>
                  </a:cubicBezTo>
                  <a:cubicBezTo>
                    <a:pt x="-209" y="19856"/>
                    <a:pt x="-209" y="20560"/>
                    <a:pt x="519" y="20971"/>
                  </a:cubicBezTo>
                  <a:cubicBezTo>
                    <a:pt x="1247" y="21382"/>
                    <a:pt x="2703" y="21499"/>
                    <a:pt x="4766" y="20853"/>
                  </a:cubicBezTo>
                  <a:cubicBezTo>
                    <a:pt x="6829" y="20208"/>
                    <a:pt x="9499" y="18799"/>
                    <a:pt x="12169" y="16451"/>
                  </a:cubicBezTo>
                  <a:cubicBezTo>
                    <a:pt x="14838" y="14103"/>
                    <a:pt x="17508" y="10816"/>
                    <a:pt x="19085" y="8175"/>
                  </a:cubicBezTo>
                  <a:cubicBezTo>
                    <a:pt x="20663" y="5534"/>
                    <a:pt x="21148" y="3538"/>
                    <a:pt x="21270" y="2188"/>
                  </a:cubicBezTo>
                  <a:cubicBezTo>
                    <a:pt x="21391" y="838"/>
                    <a:pt x="21148" y="134"/>
                    <a:pt x="20420" y="16"/>
                  </a:cubicBezTo>
                  <a:cubicBezTo>
                    <a:pt x="19692" y="-101"/>
                    <a:pt x="18479" y="369"/>
                    <a:pt x="16780" y="2423"/>
                  </a:cubicBezTo>
                  <a:cubicBezTo>
                    <a:pt x="15081" y="4477"/>
                    <a:pt x="12897" y="8116"/>
                    <a:pt x="12654" y="11286"/>
                  </a:cubicBezTo>
                  <a:cubicBezTo>
                    <a:pt x="12411" y="14456"/>
                    <a:pt x="14110" y="17156"/>
                    <a:pt x="15809" y="198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" name="Line"/>
            <p:cNvSpPr/>
            <p:nvPr/>
          </p:nvSpPr>
          <p:spPr>
            <a:xfrm>
              <a:off x="7512050" y="1338193"/>
              <a:ext cx="158750" cy="2170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2" fill="norm" stroke="1" extrusionOk="0">
                  <a:moveTo>
                    <a:pt x="0" y="2628"/>
                  </a:moveTo>
                  <a:cubicBezTo>
                    <a:pt x="864" y="1370"/>
                    <a:pt x="1728" y="112"/>
                    <a:pt x="2736" y="7"/>
                  </a:cubicBezTo>
                  <a:cubicBezTo>
                    <a:pt x="3744" y="-98"/>
                    <a:pt x="4896" y="951"/>
                    <a:pt x="6768" y="4096"/>
                  </a:cubicBezTo>
                  <a:cubicBezTo>
                    <a:pt x="8640" y="7242"/>
                    <a:pt x="11232" y="12485"/>
                    <a:pt x="12960" y="15630"/>
                  </a:cubicBezTo>
                  <a:cubicBezTo>
                    <a:pt x="14688" y="18776"/>
                    <a:pt x="15552" y="19824"/>
                    <a:pt x="16848" y="20453"/>
                  </a:cubicBezTo>
                  <a:cubicBezTo>
                    <a:pt x="18144" y="21083"/>
                    <a:pt x="19872" y="21292"/>
                    <a:pt x="21600" y="215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" name="Line"/>
            <p:cNvSpPr/>
            <p:nvPr/>
          </p:nvSpPr>
          <p:spPr>
            <a:xfrm>
              <a:off x="7569200" y="1377423"/>
              <a:ext cx="165100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169" y="4320"/>
                    <a:pt x="12738" y="8640"/>
                    <a:pt x="9138" y="12240"/>
                  </a:cubicBezTo>
                  <a:cubicBezTo>
                    <a:pt x="5538" y="15840"/>
                    <a:pt x="2769" y="1872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" name="Line"/>
            <p:cNvSpPr/>
            <p:nvPr/>
          </p:nvSpPr>
          <p:spPr>
            <a:xfrm>
              <a:off x="4223600" y="2143286"/>
              <a:ext cx="164251" cy="3180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9" h="21354" fill="norm" stroke="1" extrusionOk="0">
                  <a:moveTo>
                    <a:pt x="18166" y="1446"/>
                  </a:moveTo>
                  <a:cubicBezTo>
                    <a:pt x="15397" y="878"/>
                    <a:pt x="12627" y="309"/>
                    <a:pt x="10551" y="96"/>
                  </a:cubicBezTo>
                  <a:cubicBezTo>
                    <a:pt x="8474" y="-117"/>
                    <a:pt x="7089" y="25"/>
                    <a:pt x="5843" y="522"/>
                  </a:cubicBezTo>
                  <a:cubicBezTo>
                    <a:pt x="4597" y="1020"/>
                    <a:pt x="3489" y="1872"/>
                    <a:pt x="2797" y="3507"/>
                  </a:cubicBezTo>
                  <a:cubicBezTo>
                    <a:pt x="2104" y="5141"/>
                    <a:pt x="1827" y="7557"/>
                    <a:pt x="1412" y="10044"/>
                  </a:cubicBezTo>
                  <a:cubicBezTo>
                    <a:pt x="997" y="12530"/>
                    <a:pt x="443" y="15088"/>
                    <a:pt x="166" y="17007"/>
                  </a:cubicBezTo>
                  <a:cubicBezTo>
                    <a:pt x="-111" y="18925"/>
                    <a:pt x="-111" y="20204"/>
                    <a:pt x="720" y="20844"/>
                  </a:cubicBezTo>
                  <a:cubicBezTo>
                    <a:pt x="1551" y="21483"/>
                    <a:pt x="3212" y="21483"/>
                    <a:pt x="6812" y="21057"/>
                  </a:cubicBezTo>
                  <a:cubicBezTo>
                    <a:pt x="10412" y="20630"/>
                    <a:pt x="15951" y="19778"/>
                    <a:pt x="21489" y="189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" name="Line"/>
            <p:cNvSpPr/>
            <p:nvPr/>
          </p:nvSpPr>
          <p:spPr>
            <a:xfrm>
              <a:off x="4191000" y="2329923"/>
              <a:ext cx="1397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236" y="14400"/>
                    <a:pt x="10473" y="7200"/>
                    <a:pt x="14073" y="3600"/>
                  </a:cubicBezTo>
                  <a:cubicBezTo>
                    <a:pt x="17673" y="0"/>
                    <a:pt x="19636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" name="Line"/>
            <p:cNvSpPr/>
            <p:nvPr/>
          </p:nvSpPr>
          <p:spPr>
            <a:xfrm>
              <a:off x="4426861" y="2126112"/>
              <a:ext cx="221340" cy="3256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1" h="21305" fill="norm" stroke="1" extrusionOk="0">
                  <a:moveTo>
                    <a:pt x="21511" y="2117"/>
                  </a:moveTo>
                  <a:cubicBezTo>
                    <a:pt x="21100" y="1425"/>
                    <a:pt x="20688" y="732"/>
                    <a:pt x="19248" y="317"/>
                  </a:cubicBezTo>
                  <a:cubicBezTo>
                    <a:pt x="17808" y="-99"/>
                    <a:pt x="15340" y="-237"/>
                    <a:pt x="13180" y="732"/>
                  </a:cubicBezTo>
                  <a:cubicBezTo>
                    <a:pt x="11020" y="1701"/>
                    <a:pt x="9168" y="3778"/>
                    <a:pt x="7317" y="6478"/>
                  </a:cubicBezTo>
                  <a:cubicBezTo>
                    <a:pt x="5465" y="9178"/>
                    <a:pt x="3614" y="12501"/>
                    <a:pt x="2380" y="14578"/>
                  </a:cubicBezTo>
                  <a:cubicBezTo>
                    <a:pt x="1145" y="16655"/>
                    <a:pt x="528" y="17486"/>
                    <a:pt x="220" y="18248"/>
                  </a:cubicBezTo>
                  <a:cubicBezTo>
                    <a:pt x="-89" y="19009"/>
                    <a:pt x="-89" y="19701"/>
                    <a:pt x="322" y="20255"/>
                  </a:cubicBezTo>
                  <a:cubicBezTo>
                    <a:pt x="734" y="20809"/>
                    <a:pt x="1557" y="21225"/>
                    <a:pt x="3717" y="21294"/>
                  </a:cubicBezTo>
                  <a:cubicBezTo>
                    <a:pt x="5877" y="21363"/>
                    <a:pt x="9374" y="21086"/>
                    <a:pt x="12871" y="208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" name="Line"/>
            <p:cNvSpPr/>
            <p:nvPr/>
          </p:nvSpPr>
          <p:spPr>
            <a:xfrm>
              <a:off x="4616450" y="2190223"/>
              <a:ext cx="114300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200" y="3240"/>
                    <a:pt x="6400" y="6480"/>
                    <a:pt x="10000" y="10080"/>
                  </a:cubicBezTo>
                  <a:cubicBezTo>
                    <a:pt x="13600" y="13680"/>
                    <a:pt x="17600" y="1764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" name="Line"/>
            <p:cNvSpPr/>
            <p:nvPr/>
          </p:nvSpPr>
          <p:spPr>
            <a:xfrm>
              <a:off x="4688001" y="2253723"/>
              <a:ext cx="93550" cy="184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4" h="21600" fill="norm" stroke="1" extrusionOk="0">
                  <a:moveTo>
                    <a:pt x="21214" y="0"/>
                  </a:moveTo>
                  <a:cubicBezTo>
                    <a:pt x="15934" y="3476"/>
                    <a:pt x="10654" y="6952"/>
                    <a:pt x="6814" y="10055"/>
                  </a:cubicBezTo>
                  <a:cubicBezTo>
                    <a:pt x="2974" y="13159"/>
                    <a:pt x="574" y="15890"/>
                    <a:pt x="94" y="17752"/>
                  </a:cubicBezTo>
                  <a:cubicBezTo>
                    <a:pt x="-386" y="19614"/>
                    <a:pt x="1054" y="20607"/>
                    <a:pt x="249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" name="Line"/>
            <p:cNvSpPr/>
            <p:nvPr/>
          </p:nvSpPr>
          <p:spPr>
            <a:xfrm>
              <a:off x="4800600" y="2143694"/>
              <a:ext cx="145324" cy="3626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3" h="21392" fill="norm" stroke="1" extrusionOk="0">
                  <a:moveTo>
                    <a:pt x="0" y="3119"/>
                  </a:moveTo>
                  <a:cubicBezTo>
                    <a:pt x="2504" y="2120"/>
                    <a:pt x="5009" y="1122"/>
                    <a:pt x="7983" y="560"/>
                  </a:cubicBezTo>
                  <a:cubicBezTo>
                    <a:pt x="10957" y="-2"/>
                    <a:pt x="14400" y="-127"/>
                    <a:pt x="16748" y="123"/>
                  </a:cubicBezTo>
                  <a:cubicBezTo>
                    <a:pt x="19096" y="372"/>
                    <a:pt x="20348" y="997"/>
                    <a:pt x="20974" y="2308"/>
                  </a:cubicBezTo>
                  <a:cubicBezTo>
                    <a:pt x="21600" y="3619"/>
                    <a:pt x="21600" y="5616"/>
                    <a:pt x="21287" y="8051"/>
                  </a:cubicBezTo>
                  <a:cubicBezTo>
                    <a:pt x="20974" y="10486"/>
                    <a:pt x="20348" y="13357"/>
                    <a:pt x="20035" y="15105"/>
                  </a:cubicBezTo>
                  <a:cubicBezTo>
                    <a:pt x="19722" y="16853"/>
                    <a:pt x="19722" y="17478"/>
                    <a:pt x="19565" y="18102"/>
                  </a:cubicBezTo>
                  <a:cubicBezTo>
                    <a:pt x="19409" y="18726"/>
                    <a:pt x="19096" y="19350"/>
                    <a:pt x="18000" y="19912"/>
                  </a:cubicBezTo>
                  <a:cubicBezTo>
                    <a:pt x="16904" y="20474"/>
                    <a:pt x="15026" y="20974"/>
                    <a:pt x="12991" y="21223"/>
                  </a:cubicBezTo>
                  <a:cubicBezTo>
                    <a:pt x="10957" y="21473"/>
                    <a:pt x="8765" y="21473"/>
                    <a:pt x="7983" y="21036"/>
                  </a:cubicBezTo>
                  <a:cubicBezTo>
                    <a:pt x="7200" y="20599"/>
                    <a:pt x="7826" y="19725"/>
                    <a:pt x="8452" y="188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" name="Line"/>
            <p:cNvSpPr/>
            <p:nvPr/>
          </p:nvSpPr>
          <p:spPr>
            <a:xfrm>
              <a:off x="5067300" y="2310873"/>
              <a:ext cx="571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" name="Line"/>
            <p:cNvSpPr/>
            <p:nvPr/>
          </p:nvSpPr>
          <p:spPr>
            <a:xfrm>
              <a:off x="5035550" y="2418823"/>
              <a:ext cx="2540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" name="Line"/>
            <p:cNvSpPr/>
            <p:nvPr/>
          </p:nvSpPr>
          <p:spPr>
            <a:xfrm>
              <a:off x="5454649" y="2261319"/>
              <a:ext cx="275999" cy="341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0" h="21389" fill="norm" stroke="1" extrusionOk="0">
                  <a:moveTo>
                    <a:pt x="0" y="21389"/>
                  </a:moveTo>
                  <a:cubicBezTo>
                    <a:pt x="989" y="19799"/>
                    <a:pt x="1979" y="18209"/>
                    <a:pt x="3380" y="15492"/>
                  </a:cubicBezTo>
                  <a:cubicBezTo>
                    <a:pt x="4782" y="12776"/>
                    <a:pt x="6595" y="8933"/>
                    <a:pt x="7667" y="6614"/>
                  </a:cubicBezTo>
                  <a:cubicBezTo>
                    <a:pt x="8739" y="4295"/>
                    <a:pt x="9069" y="3499"/>
                    <a:pt x="9398" y="2506"/>
                  </a:cubicBezTo>
                  <a:cubicBezTo>
                    <a:pt x="9728" y="1512"/>
                    <a:pt x="10058" y="319"/>
                    <a:pt x="10140" y="54"/>
                  </a:cubicBezTo>
                  <a:cubicBezTo>
                    <a:pt x="10223" y="-211"/>
                    <a:pt x="10058" y="452"/>
                    <a:pt x="9398" y="2903"/>
                  </a:cubicBezTo>
                  <a:cubicBezTo>
                    <a:pt x="8739" y="5355"/>
                    <a:pt x="7585" y="9595"/>
                    <a:pt x="7008" y="12245"/>
                  </a:cubicBezTo>
                  <a:cubicBezTo>
                    <a:pt x="6431" y="14896"/>
                    <a:pt x="6431" y="15956"/>
                    <a:pt x="6595" y="16883"/>
                  </a:cubicBezTo>
                  <a:cubicBezTo>
                    <a:pt x="6760" y="17811"/>
                    <a:pt x="7090" y="18606"/>
                    <a:pt x="7750" y="19004"/>
                  </a:cubicBezTo>
                  <a:cubicBezTo>
                    <a:pt x="8409" y="19401"/>
                    <a:pt x="9398" y="19401"/>
                    <a:pt x="11047" y="18209"/>
                  </a:cubicBezTo>
                  <a:cubicBezTo>
                    <a:pt x="12696" y="17016"/>
                    <a:pt x="15005" y="14631"/>
                    <a:pt x="16653" y="12510"/>
                  </a:cubicBezTo>
                  <a:cubicBezTo>
                    <a:pt x="18302" y="10390"/>
                    <a:pt x="19292" y="8535"/>
                    <a:pt x="20034" y="6945"/>
                  </a:cubicBezTo>
                  <a:cubicBezTo>
                    <a:pt x="20776" y="5355"/>
                    <a:pt x="21270" y="4029"/>
                    <a:pt x="21435" y="3698"/>
                  </a:cubicBezTo>
                  <a:cubicBezTo>
                    <a:pt x="21600" y="3367"/>
                    <a:pt x="21435" y="4029"/>
                    <a:pt x="21105" y="6349"/>
                  </a:cubicBezTo>
                  <a:cubicBezTo>
                    <a:pt x="20776" y="8668"/>
                    <a:pt x="20281" y="12643"/>
                    <a:pt x="20198" y="14962"/>
                  </a:cubicBezTo>
                  <a:cubicBezTo>
                    <a:pt x="20116" y="17281"/>
                    <a:pt x="20446" y="17944"/>
                    <a:pt x="20776" y="18606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" name="Line"/>
            <p:cNvSpPr/>
            <p:nvPr/>
          </p:nvSpPr>
          <p:spPr>
            <a:xfrm>
              <a:off x="5803900" y="2539473"/>
              <a:ext cx="69850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" name="Line"/>
            <p:cNvSpPr/>
            <p:nvPr/>
          </p:nvSpPr>
          <p:spPr>
            <a:xfrm>
              <a:off x="5816600" y="2571223"/>
              <a:ext cx="139700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018" y="2919"/>
                    <a:pt x="12436" y="5838"/>
                    <a:pt x="8836" y="9438"/>
                  </a:cubicBezTo>
                  <a:cubicBezTo>
                    <a:pt x="5236" y="13038"/>
                    <a:pt x="2618" y="1731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" name="Line"/>
            <p:cNvSpPr/>
            <p:nvPr/>
          </p:nvSpPr>
          <p:spPr>
            <a:xfrm>
              <a:off x="6781799" y="2223674"/>
              <a:ext cx="190501" cy="3571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0" fill="norm" stroke="1" extrusionOk="0">
                  <a:moveTo>
                    <a:pt x="0" y="1804"/>
                  </a:moveTo>
                  <a:cubicBezTo>
                    <a:pt x="1920" y="6505"/>
                    <a:pt x="3840" y="11206"/>
                    <a:pt x="5160" y="14319"/>
                  </a:cubicBezTo>
                  <a:cubicBezTo>
                    <a:pt x="6480" y="17432"/>
                    <a:pt x="7200" y="18957"/>
                    <a:pt x="7920" y="19973"/>
                  </a:cubicBezTo>
                  <a:cubicBezTo>
                    <a:pt x="8640" y="20990"/>
                    <a:pt x="9360" y="21498"/>
                    <a:pt x="10200" y="21434"/>
                  </a:cubicBezTo>
                  <a:cubicBezTo>
                    <a:pt x="11040" y="21371"/>
                    <a:pt x="12000" y="20736"/>
                    <a:pt x="13200" y="18449"/>
                  </a:cubicBezTo>
                  <a:cubicBezTo>
                    <a:pt x="14400" y="16162"/>
                    <a:pt x="15840" y="12223"/>
                    <a:pt x="16680" y="9110"/>
                  </a:cubicBezTo>
                  <a:cubicBezTo>
                    <a:pt x="17520" y="5997"/>
                    <a:pt x="17760" y="3710"/>
                    <a:pt x="18000" y="2249"/>
                  </a:cubicBezTo>
                  <a:cubicBezTo>
                    <a:pt x="18240" y="787"/>
                    <a:pt x="18480" y="152"/>
                    <a:pt x="19080" y="25"/>
                  </a:cubicBezTo>
                  <a:cubicBezTo>
                    <a:pt x="19680" y="-102"/>
                    <a:pt x="20640" y="279"/>
                    <a:pt x="21600" y="6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" name="Line"/>
            <p:cNvSpPr/>
            <p:nvPr/>
          </p:nvSpPr>
          <p:spPr>
            <a:xfrm>
              <a:off x="6967272" y="2450573"/>
              <a:ext cx="119328" cy="1460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3" h="21284" fill="norm" stroke="1" extrusionOk="0">
                  <a:moveTo>
                    <a:pt x="16816" y="0"/>
                  </a:moveTo>
                  <a:cubicBezTo>
                    <a:pt x="13026" y="1543"/>
                    <a:pt x="9237" y="3086"/>
                    <a:pt x="6395" y="6017"/>
                  </a:cubicBezTo>
                  <a:cubicBezTo>
                    <a:pt x="3552" y="8949"/>
                    <a:pt x="1658" y="13269"/>
                    <a:pt x="710" y="16200"/>
                  </a:cubicBezTo>
                  <a:cubicBezTo>
                    <a:pt x="-237" y="19131"/>
                    <a:pt x="-237" y="20674"/>
                    <a:pt x="710" y="21137"/>
                  </a:cubicBezTo>
                  <a:cubicBezTo>
                    <a:pt x="1658" y="21600"/>
                    <a:pt x="3552" y="20983"/>
                    <a:pt x="5637" y="19131"/>
                  </a:cubicBezTo>
                  <a:cubicBezTo>
                    <a:pt x="7721" y="17280"/>
                    <a:pt x="9995" y="14194"/>
                    <a:pt x="11889" y="11263"/>
                  </a:cubicBezTo>
                  <a:cubicBezTo>
                    <a:pt x="13784" y="8331"/>
                    <a:pt x="15300" y="5554"/>
                    <a:pt x="16247" y="5400"/>
                  </a:cubicBezTo>
                  <a:cubicBezTo>
                    <a:pt x="17195" y="5246"/>
                    <a:pt x="17574" y="7714"/>
                    <a:pt x="18331" y="9566"/>
                  </a:cubicBezTo>
                  <a:cubicBezTo>
                    <a:pt x="19089" y="11417"/>
                    <a:pt x="20226" y="12651"/>
                    <a:pt x="21363" y="138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" name="Line"/>
            <p:cNvSpPr/>
            <p:nvPr/>
          </p:nvSpPr>
          <p:spPr>
            <a:xfrm>
              <a:off x="7118350" y="2412473"/>
              <a:ext cx="152400" cy="1683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6" fill="norm" stroke="1" extrusionOk="0">
                  <a:moveTo>
                    <a:pt x="0" y="12150"/>
                  </a:moveTo>
                  <a:cubicBezTo>
                    <a:pt x="900" y="10260"/>
                    <a:pt x="1800" y="8370"/>
                    <a:pt x="3000" y="7290"/>
                  </a:cubicBezTo>
                  <a:cubicBezTo>
                    <a:pt x="4200" y="6210"/>
                    <a:pt x="5700" y="5940"/>
                    <a:pt x="6900" y="6480"/>
                  </a:cubicBezTo>
                  <a:cubicBezTo>
                    <a:pt x="8100" y="7020"/>
                    <a:pt x="9000" y="8370"/>
                    <a:pt x="9750" y="10530"/>
                  </a:cubicBezTo>
                  <a:cubicBezTo>
                    <a:pt x="10500" y="12690"/>
                    <a:pt x="11100" y="15660"/>
                    <a:pt x="11400" y="17820"/>
                  </a:cubicBezTo>
                  <a:cubicBezTo>
                    <a:pt x="11700" y="19980"/>
                    <a:pt x="11700" y="21330"/>
                    <a:pt x="11100" y="21465"/>
                  </a:cubicBezTo>
                  <a:cubicBezTo>
                    <a:pt x="10500" y="21600"/>
                    <a:pt x="9300" y="20520"/>
                    <a:pt x="8700" y="18360"/>
                  </a:cubicBezTo>
                  <a:cubicBezTo>
                    <a:pt x="8100" y="16200"/>
                    <a:pt x="8100" y="12960"/>
                    <a:pt x="10350" y="9720"/>
                  </a:cubicBezTo>
                  <a:cubicBezTo>
                    <a:pt x="12600" y="6480"/>
                    <a:pt x="17100" y="32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" name="Line"/>
            <p:cNvSpPr/>
            <p:nvPr/>
          </p:nvSpPr>
          <p:spPr>
            <a:xfrm>
              <a:off x="7452461" y="2179364"/>
              <a:ext cx="135790" cy="3791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8" h="21496" fill="norm" stroke="1" extrusionOk="0">
                  <a:moveTo>
                    <a:pt x="21318" y="3136"/>
                  </a:moveTo>
                  <a:cubicBezTo>
                    <a:pt x="21318" y="2536"/>
                    <a:pt x="21318" y="1936"/>
                    <a:pt x="20653" y="1396"/>
                  </a:cubicBezTo>
                  <a:cubicBezTo>
                    <a:pt x="19989" y="856"/>
                    <a:pt x="18660" y="376"/>
                    <a:pt x="17164" y="136"/>
                  </a:cubicBezTo>
                  <a:cubicBezTo>
                    <a:pt x="15669" y="-104"/>
                    <a:pt x="14007" y="-104"/>
                    <a:pt x="11515" y="796"/>
                  </a:cubicBezTo>
                  <a:cubicBezTo>
                    <a:pt x="9023" y="1696"/>
                    <a:pt x="5700" y="3496"/>
                    <a:pt x="3373" y="6136"/>
                  </a:cubicBezTo>
                  <a:cubicBezTo>
                    <a:pt x="1047" y="8776"/>
                    <a:pt x="-282" y="12256"/>
                    <a:pt x="50" y="14956"/>
                  </a:cubicBezTo>
                  <a:cubicBezTo>
                    <a:pt x="383" y="17656"/>
                    <a:pt x="2376" y="19576"/>
                    <a:pt x="4204" y="20536"/>
                  </a:cubicBezTo>
                  <a:cubicBezTo>
                    <a:pt x="6032" y="21496"/>
                    <a:pt x="7693" y="21496"/>
                    <a:pt x="9355" y="214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" name="Line"/>
            <p:cNvSpPr/>
            <p:nvPr/>
          </p:nvSpPr>
          <p:spPr>
            <a:xfrm>
              <a:off x="7610656" y="2252592"/>
              <a:ext cx="155395" cy="1408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9" h="21450" fill="norm" stroke="1" extrusionOk="0">
                  <a:moveTo>
                    <a:pt x="413" y="4041"/>
                  </a:moveTo>
                  <a:cubicBezTo>
                    <a:pt x="121" y="2107"/>
                    <a:pt x="-171" y="172"/>
                    <a:pt x="121" y="11"/>
                  </a:cubicBezTo>
                  <a:cubicBezTo>
                    <a:pt x="413" y="-150"/>
                    <a:pt x="1288" y="1462"/>
                    <a:pt x="4937" y="5331"/>
                  </a:cubicBezTo>
                  <a:cubicBezTo>
                    <a:pt x="8586" y="9199"/>
                    <a:pt x="15007" y="15325"/>
                    <a:pt x="21429" y="214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" name="Line"/>
            <p:cNvSpPr/>
            <p:nvPr/>
          </p:nvSpPr>
          <p:spPr>
            <a:xfrm>
              <a:off x="7747995" y="2253723"/>
              <a:ext cx="113305" cy="304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3" h="21600" fill="norm" stroke="1" extrusionOk="0">
                  <a:moveTo>
                    <a:pt x="21023" y="0"/>
                  </a:moveTo>
                  <a:cubicBezTo>
                    <a:pt x="19059" y="0"/>
                    <a:pt x="17096" y="0"/>
                    <a:pt x="14936" y="675"/>
                  </a:cubicBezTo>
                  <a:cubicBezTo>
                    <a:pt x="12776" y="1350"/>
                    <a:pt x="10419" y="2700"/>
                    <a:pt x="7670" y="5400"/>
                  </a:cubicBezTo>
                  <a:cubicBezTo>
                    <a:pt x="4921" y="8100"/>
                    <a:pt x="1779" y="12150"/>
                    <a:pt x="601" y="15075"/>
                  </a:cubicBezTo>
                  <a:cubicBezTo>
                    <a:pt x="-577" y="18000"/>
                    <a:pt x="208" y="19800"/>
                    <a:pt x="99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" name="Line"/>
            <p:cNvSpPr/>
            <p:nvPr/>
          </p:nvSpPr>
          <p:spPr>
            <a:xfrm>
              <a:off x="7861300" y="2202923"/>
              <a:ext cx="80174" cy="38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8" h="21600" fill="norm" stroke="1" extrusionOk="0">
                  <a:moveTo>
                    <a:pt x="4985" y="0"/>
                  </a:moveTo>
                  <a:cubicBezTo>
                    <a:pt x="7754" y="118"/>
                    <a:pt x="10523" y="236"/>
                    <a:pt x="13569" y="1239"/>
                  </a:cubicBezTo>
                  <a:cubicBezTo>
                    <a:pt x="16615" y="2243"/>
                    <a:pt x="19938" y="4131"/>
                    <a:pt x="20769" y="6905"/>
                  </a:cubicBezTo>
                  <a:cubicBezTo>
                    <a:pt x="21600" y="9679"/>
                    <a:pt x="19938" y="13338"/>
                    <a:pt x="16062" y="15934"/>
                  </a:cubicBezTo>
                  <a:cubicBezTo>
                    <a:pt x="12185" y="18531"/>
                    <a:pt x="6092" y="2006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" name="Line"/>
            <p:cNvSpPr/>
            <p:nvPr/>
          </p:nvSpPr>
          <p:spPr>
            <a:xfrm>
              <a:off x="8045450" y="2374373"/>
              <a:ext cx="1079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" name="Line"/>
            <p:cNvSpPr/>
            <p:nvPr/>
          </p:nvSpPr>
          <p:spPr>
            <a:xfrm>
              <a:off x="8051799" y="2463273"/>
              <a:ext cx="1651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538" y="16200"/>
                    <a:pt x="11077" y="10800"/>
                    <a:pt x="14677" y="7200"/>
                  </a:cubicBezTo>
                  <a:cubicBezTo>
                    <a:pt x="18277" y="3600"/>
                    <a:pt x="19938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" name="Line"/>
            <p:cNvSpPr/>
            <p:nvPr/>
          </p:nvSpPr>
          <p:spPr>
            <a:xfrm>
              <a:off x="8389871" y="2286415"/>
              <a:ext cx="385830" cy="2005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3" h="21314" fill="norm" stroke="1" extrusionOk="0">
                  <a:moveTo>
                    <a:pt x="5521" y="5300"/>
                  </a:moveTo>
                  <a:cubicBezTo>
                    <a:pt x="5054" y="8675"/>
                    <a:pt x="4587" y="12050"/>
                    <a:pt x="4178" y="14300"/>
                  </a:cubicBezTo>
                  <a:cubicBezTo>
                    <a:pt x="3769" y="16550"/>
                    <a:pt x="3419" y="17675"/>
                    <a:pt x="2835" y="18800"/>
                  </a:cubicBezTo>
                  <a:cubicBezTo>
                    <a:pt x="2252" y="19925"/>
                    <a:pt x="1434" y="21050"/>
                    <a:pt x="792" y="21275"/>
                  </a:cubicBezTo>
                  <a:cubicBezTo>
                    <a:pt x="150" y="21500"/>
                    <a:pt x="-317" y="20825"/>
                    <a:pt x="267" y="17450"/>
                  </a:cubicBezTo>
                  <a:cubicBezTo>
                    <a:pt x="851" y="14075"/>
                    <a:pt x="2485" y="8000"/>
                    <a:pt x="4879" y="4512"/>
                  </a:cubicBezTo>
                  <a:cubicBezTo>
                    <a:pt x="7272" y="1025"/>
                    <a:pt x="10425" y="125"/>
                    <a:pt x="13285" y="12"/>
                  </a:cubicBezTo>
                  <a:cubicBezTo>
                    <a:pt x="16146" y="-100"/>
                    <a:pt x="18714" y="575"/>
                    <a:pt x="21283" y="12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" name="Line"/>
            <p:cNvSpPr/>
            <p:nvPr/>
          </p:nvSpPr>
          <p:spPr>
            <a:xfrm>
              <a:off x="8604249" y="2456923"/>
              <a:ext cx="889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114" y="5236"/>
                    <a:pt x="8229" y="10473"/>
                    <a:pt x="11829" y="14073"/>
                  </a:cubicBezTo>
                  <a:cubicBezTo>
                    <a:pt x="15429" y="17673"/>
                    <a:pt x="18514" y="1963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" name="Line"/>
            <p:cNvSpPr/>
            <p:nvPr/>
          </p:nvSpPr>
          <p:spPr>
            <a:xfrm>
              <a:off x="8693149" y="2475973"/>
              <a:ext cx="6350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3927"/>
                    <a:pt x="7200" y="7855"/>
                    <a:pt x="3600" y="11455"/>
                  </a:cubicBezTo>
                  <a:cubicBezTo>
                    <a:pt x="0" y="15055"/>
                    <a:pt x="0" y="1832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" name="Line"/>
            <p:cNvSpPr/>
            <p:nvPr/>
          </p:nvSpPr>
          <p:spPr>
            <a:xfrm>
              <a:off x="8877264" y="2164823"/>
              <a:ext cx="133386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8" h="21600" fill="norm" stroke="1" extrusionOk="0">
                  <a:moveTo>
                    <a:pt x="6" y="0"/>
                  </a:moveTo>
                  <a:cubicBezTo>
                    <a:pt x="1356" y="1200"/>
                    <a:pt x="2705" y="2400"/>
                    <a:pt x="2874" y="4000"/>
                  </a:cubicBezTo>
                  <a:cubicBezTo>
                    <a:pt x="3043" y="5600"/>
                    <a:pt x="2031" y="7600"/>
                    <a:pt x="1187" y="10000"/>
                  </a:cubicBezTo>
                  <a:cubicBezTo>
                    <a:pt x="343" y="12400"/>
                    <a:pt x="-332" y="15200"/>
                    <a:pt x="174" y="17200"/>
                  </a:cubicBezTo>
                  <a:cubicBezTo>
                    <a:pt x="681" y="19200"/>
                    <a:pt x="2368" y="20400"/>
                    <a:pt x="6080" y="21000"/>
                  </a:cubicBezTo>
                  <a:cubicBezTo>
                    <a:pt x="9793" y="21600"/>
                    <a:pt x="15531" y="21600"/>
                    <a:pt x="2126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" name="Line"/>
            <p:cNvSpPr/>
            <p:nvPr/>
          </p:nvSpPr>
          <p:spPr>
            <a:xfrm>
              <a:off x="3151716" y="3345923"/>
              <a:ext cx="223082" cy="3665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6" h="21498" fill="norm" stroke="1" extrusionOk="0">
                  <a:moveTo>
                    <a:pt x="7132" y="0"/>
                  </a:moveTo>
                  <a:cubicBezTo>
                    <a:pt x="7132" y="4841"/>
                    <a:pt x="7132" y="9683"/>
                    <a:pt x="6826" y="13159"/>
                  </a:cubicBezTo>
                  <a:cubicBezTo>
                    <a:pt x="6521" y="16634"/>
                    <a:pt x="5909" y="18745"/>
                    <a:pt x="5094" y="19986"/>
                  </a:cubicBezTo>
                  <a:cubicBezTo>
                    <a:pt x="4279" y="21228"/>
                    <a:pt x="3260" y="21600"/>
                    <a:pt x="2445" y="21476"/>
                  </a:cubicBezTo>
                  <a:cubicBezTo>
                    <a:pt x="1630" y="21352"/>
                    <a:pt x="1019" y="20731"/>
                    <a:pt x="611" y="19800"/>
                  </a:cubicBezTo>
                  <a:cubicBezTo>
                    <a:pt x="204" y="18869"/>
                    <a:pt x="0" y="17628"/>
                    <a:pt x="0" y="16697"/>
                  </a:cubicBezTo>
                  <a:cubicBezTo>
                    <a:pt x="0" y="15766"/>
                    <a:pt x="204" y="15145"/>
                    <a:pt x="1325" y="14462"/>
                  </a:cubicBezTo>
                  <a:cubicBezTo>
                    <a:pt x="2445" y="13779"/>
                    <a:pt x="4483" y="13034"/>
                    <a:pt x="7336" y="11545"/>
                  </a:cubicBezTo>
                  <a:cubicBezTo>
                    <a:pt x="10189" y="10055"/>
                    <a:pt x="13857" y="7821"/>
                    <a:pt x="15996" y="6269"/>
                  </a:cubicBezTo>
                  <a:cubicBezTo>
                    <a:pt x="18136" y="4717"/>
                    <a:pt x="18747" y="3848"/>
                    <a:pt x="19358" y="2917"/>
                  </a:cubicBezTo>
                  <a:cubicBezTo>
                    <a:pt x="19970" y="1986"/>
                    <a:pt x="20581" y="993"/>
                    <a:pt x="20989" y="807"/>
                  </a:cubicBezTo>
                  <a:cubicBezTo>
                    <a:pt x="21396" y="621"/>
                    <a:pt x="21600" y="1241"/>
                    <a:pt x="21396" y="3538"/>
                  </a:cubicBezTo>
                  <a:cubicBezTo>
                    <a:pt x="21192" y="5834"/>
                    <a:pt x="20581" y="9807"/>
                    <a:pt x="20072" y="12724"/>
                  </a:cubicBezTo>
                  <a:cubicBezTo>
                    <a:pt x="19562" y="15641"/>
                    <a:pt x="19155" y="17503"/>
                    <a:pt x="18747" y="193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" name="Line"/>
            <p:cNvSpPr/>
            <p:nvPr/>
          </p:nvSpPr>
          <p:spPr>
            <a:xfrm>
              <a:off x="3416300" y="3638023"/>
              <a:ext cx="6350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" name="Line"/>
            <p:cNvSpPr/>
            <p:nvPr/>
          </p:nvSpPr>
          <p:spPr>
            <a:xfrm>
              <a:off x="3511550" y="3504673"/>
              <a:ext cx="63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" name="Line"/>
            <p:cNvSpPr/>
            <p:nvPr/>
          </p:nvSpPr>
          <p:spPr>
            <a:xfrm>
              <a:off x="3530600" y="3644373"/>
              <a:ext cx="127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" name="Line"/>
            <p:cNvSpPr/>
            <p:nvPr/>
          </p:nvSpPr>
          <p:spPr>
            <a:xfrm>
              <a:off x="3702050" y="3415512"/>
              <a:ext cx="266700" cy="2796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8" fill="norm" stroke="1" extrusionOk="0">
                  <a:moveTo>
                    <a:pt x="0" y="21458"/>
                  </a:moveTo>
                  <a:cubicBezTo>
                    <a:pt x="1371" y="18697"/>
                    <a:pt x="2743" y="15936"/>
                    <a:pt x="4029" y="12769"/>
                  </a:cubicBezTo>
                  <a:cubicBezTo>
                    <a:pt x="5314" y="9602"/>
                    <a:pt x="6514" y="6029"/>
                    <a:pt x="7200" y="3675"/>
                  </a:cubicBezTo>
                  <a:cubicBezTo>
                    <a:pt x="7886" y="1320"/>
                    <a:pt x="8057" y="183"/>
                    <a:pt x="7800" y="20"/>
                  </a:cubicBezTo>
                  <a:cubicBezTo>
                    <a:pt x="7543" y="-142"/>
                    <a:pt x="6857" y="670"/>
                    <a:pt x="6257" y="2944"/>
                  </a:cubicBezTo>
                  <a:cubicBezTo>
                    <a:pt x="5657" y="5217"/>
                    <a:pt x="5143" y="8953"/>
                    <a:pt x="4886" y="11389"/>
                  </a:cubicBezTo>
                  <a:cubicBezTo>
                    <a:pt x="4629" y="13825"/>
                    <a:pt x="4629" y="14962"/>
                    <a:pt x="4886" y="15936"/>
                  </a:cubicBezTo>
                  <a:cubicBezTo>
                    <a:pt x="5143" y="16911"/>
                    <a:pt x="5657" y="17723"/>
                    <a:pt x="6343" y="18210"/>
                  </a:cubicBezTo>
                  <a:cubicBezTo>
                    <a:pt x="7029" y="18697"/>
                    <a:pt x="7886" y="18860"/>
                    <a:pt x="9000" y="18129"/>
                  </a:cubicBezTo>
                  <a:cubicBezTo>
                    <a:pt x="10114" y="17398"/>
                    <a:pt x="11486" y="15774"/>
                    <a:pt x="12857" y="13825"/>
                  </a:cubicBezTo>
                  <a:cubicBezTo>
                    <a:pt x="14229" y="11876"/>
                    <a:pt x="15600" y="9602"/>
                    <a:pt x="16457" y="8060"/>
                  </a:cubicBezTo>
                  <a:cubicBezTo>
                    <a:pt x="17314" y="6517"/>
                    <a:pt x="17657" y="5705"/>
                    <a:pt x="17829" y="5948"/>
                  </a:cubicBezTo>
                  <a:cubicBezTo>
                    <a:pt x="18000" y="6192"/>
                    <a:pt x="18000" y="7491"/>
                    <a:pt x="18171" y="9359"/>
                  </a:cubicBezTo>
                  <a:cubicBezTo>
                    <a:pt x="18343" y="11226"/>
                    <a:pt x="18686" y="13663"/>
                    <a:pt x="19286" y="15124"/>
                  </a:cubicBezTo>
                  <a:cubicBezTo>
                    <a:pt x="19886" y="16586"/>
                    <a:pt x="20743" y="17073"/>
                    <a:pt x="21600" y="175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" name="Line"/>
            <p:cNvSpPr/>
            <p:nvPr/>
          </p:nvSpPr>
          <p:spPr>
            <a:xfrm>
              <a:off x="4025900" y="3599923"/>
              <a:ext cx="107950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659" y="6442"/>
                    <a:pt x="9318" y="12884"/>
                    <a:pt x="12918" y="16484"/>
                  </a:cubicBezTo>
                  <a:cubicBezTo>
                    <a:pt x="16518" y="20084"/>
                    <a:pt x="19059" y="2084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" name="Line"/>
            <p:cNvSpPr/>
            <p:nvPr/>
          </p:nvSpPr>
          <p:spPr>
            <a:xfrm>
              <a:off x="4069786" y="3625323"/>
              <a:ext cx="95815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5" h="21600" fill="norm" stroke="1" extrusionOk="0">
                  <a:moveTo>
                    <a:pt x="21255" y="0"/>
                  </a:moveTo>
                  <a:cubicBezTo>
                    <a:pt x="15620" y="2191"/>
                    <a:pt x="9985" y="4383"/>
                    <a:pt x="6229" y="7200"/>
                  </a:cubicBezTo>
                  <a:cubicBezTo>
                    <a:pt x="2472" y="10017"/>
                    <a:pt x="594" y="13461"/>
                    <a:pt x="125" y="15965"/>
                  </a:cubicBezTo>
                  <a:cubicBezTo>
                    <a:pt x="-345" y="18470"/>
                    <a:pt x="594" y="20035"/>
                    <a:pt x="153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" name="Line"/>
            <p:cNvSpPr/>
            <p:nvPr/>
          </p:nvSpPr>
          <p:spPr>
            <a:xfrm>
              <a:off x="4337050" y="3530073"/>
              <a:ext cx="13335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429" y="14400"/>
                    <a:pt x="6857" y="7200"/>
                    <a:pt x="10457" y="3600"/>
                  </a:cubicBezTo>
                  <a:cubicBezTo>
                    <a:pt x="14057" y="0"/>
                    <a:pt x="17829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" name="Line"/>
            <p:cNvSpPr/>
            <p:nvPr/>
          </p:nvSpPr>
          <p:spPr>
            <a:xfrm>
              <a:off x="4356100" y="3638023"/>
              <a:ext cx="2286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" name="Line"/>
            <p:cNvSpPr/>
            <p:nvPr/>
          </p:nvSpPr>
          <p:spPr>
            <a:xfrm>
              <a:off x="4406899" y="3466573"/>
              <a:ext cx="107951" cy="292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212" y="3443"/>
                    <a:pt x="14824" y="6887"/>
                    <a:pt x="11224" y="10487"/>
                  </a:cubicBezTo>
                  <a:cubicBezTo>
                    <a:pt x="7624" y="14087"/>
                    <a:pt x="3812" y="1784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" name="Line"/>
            <p:cNvSpPr/>
            <p:nvPr/>
          </p:nvSpPr>
          <p:spPr>
            <a:xfrm>
              <a:off x="4641850" y="3459117"/>
              <a:ext cx="279400" cy="2805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2" fill="norm" stroke="1" extrusionOk="0">
                  <a:moveTo>
                    <a:pt x="0" y="21522"/>
                  </a:moveTo>
                  <a:cubicBezTo>
                    <a:pt x="2945" y="17137"/>
                    <a:pt x="5891" y="12752"/>
                    <a:pt x="7691" y="9666"/>
                  </a:cubicBezTo>
                  <a:cubicBezTo>
                    <a:pt x="9491" y="6581"/>
                    <a:pt x="10145" y="4794"/>
                    <a:pt x="10718" y="3170"/>
                  </a:cubicBezTo>
                  <a:cubicBezTo>
                    <a:pt x="11291" y="1546"/>
                    <a:pt x="11782" y="84"/>
                    <a:pt x="11618" y="3"/>
                  </a:cubicBezTo>
                  <a:cubicBezTo>
                    <a:pt x="11455" y="-78"/>
                    <a:pt x="10636" y="1221"/>
                    <a:pt x="9736" y="3576"/>
                  </a:cubicBezTo>
                  <a:cubicBezTo>
                    <a:pt x="8836" y="5931"/>
                    <a:pt x="7855" y="9342"/>
                    <a:pt x="7445" y="11453"/>
                  </a:cubicBezTo>
                  <a:cubicBezTo>
                    <a:pt x="7036" y="13564"/>
                    <a:pt x="7200" y="14376"/>
                    <a:pt x="7773" y="14782"/>
                  </a:cubicBezTo>
                  <a:cubicBezTo>
                    <a:pt x="8345" y="15188"/>
                    <a:pt x="9327" y="15188"/>
                    <a:pt x="10800" y="14051"/>
                  </a:cubicBezTo>
                  <a:cubicBezTo>
                    <a:pt x="12273" y="12914"/>
                    <a:pt x="14236" y="10641"/>
                    <a:pt x="15873" y="8367"/>
                  </a:cubicBezTo>
                  <a:cubicBezTo>
                    <a:pt x="17509" y="6093"/>
                    <a:pt x="18818" y="3820"/>
                    <a:pt x="19718" y="2358"/>
                  </a:cubicBezTo>
                  <a:cubicBezTo>
                    <a:pt x="20618" y="896"/>
                    <a:pt x="21109" y="247"/>
                    <a:pt x="21355" y="409"/>
                  </a:cubicBezTo>
                  <a:cubicBezTo>
                    <a:pt x="21600" y="572"/>
                    <a:pt x="21600" y="1546"/>
                    <a:pt x="21355" y="3576"/>
                  </a:cubicBezTo>
                  <a:cubicBezTo>
                    <a:pt x="21109" y="5606"/>
                    <a:pt x="20618" y="8692"/>
                    <a:pt x="20618" y="11047"/>
                  </a:cubicBezTo>
                  <a:cubicBezTo>
                    <a:pt x="20618" y="13402"/>
                    <a:pt x="21109" y="15026"/>
                    <a:pt x="21600" y="166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" name="Line"/>
            <p:cNvSpPr/>
            <p:nvPr/>
          </p:nvSpPr>
          <p:spPr>
            <a:xfrm>
              <a:off x="4978400" y="3618973"/>
              <a:ext cx="76200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00" y="6063"/>
                    <a:pt x="9600" y="12126"/>
                    <a:pt x="13200" y="15726"/>
                  </a:cubicBezTo>
                  <a:cubicBezTo>
                    <a:pt x="16800" y="19326"/>
                    <a:pt x="19200" y="2046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" name="Line"/>
            <p:cNvSpPr/>
            <p:nvPr/>
          </p:nvSpPr>
          <p:spPr>
            <a:xfrm>
              <a:off x="5016500" y="3644373"/>
              <a:ext cx="95250" cy="184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800" y="4717"/>
                    <a:pt x="12000" y="9434"/>
                    <a:pt x="8400" y="13034"/>
                  </a:cubicBezTo>
                  <a:cubicBezTo>
                    <a:pt x="4800" y="16634"/>
                    <a:pt x="2400" y="1911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" name="Line"/>
            <p:cNvSpPr/>
            <p:nvPr/>
          </p:nvSpPr>
          <p:spPr>
            <a:xfrm>
              <a:off x="4461604" y="3530073"/>
              <a:ext cx="142147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2" h="21600" fill="norm" stroke="1" extrusionOk="0">
                  <a:moveTo>
                    <a:pt x="2273" y="21600"/>
                  </a:moveTo>
                  <a:cubicBezTo>
                    <a:pt x="1003" y="17100"/>
                    <a:pt x="-268" y="12600"/>
                    <a:pt x="50" y="10350"/>
                  </a:cubicBezTo>
                  <a:cubicBezTo>
                    <a:pt x="367" y="8100"/>
                    <a:pt x="2273" y="8100"/>
                    <a:pt x="6085" y="6750"/>
                  </a:cubicBezTo>
                  <a:cubicBezTo>
                    <a:pt x="9897" y="5400"/>
                    <a:pt x="15614" y="2700"/>
                    <a:pt x="2133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" name="Line"/>
            <p:cNvSpPr/>
            <p:nvPr/>
          </p:nvSpPr>
          <p:spPr>
            <a:xfrm>
              <a:off x="3481926" y="4639206"/>
              <a:ext cx="366174" cy="5895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5" h="21487" fill="norm" stroke="1" extrusionOk="0">
                  <a:moveTo>
                    <a:pt x="5089" y="4474"/>
                  </a:moveTo>
                  <a:cubicBezTo>
                    <a:pt x="3847" y="4243"/>
                    <a:pt x="2606" y="4012"/>
                    <a:pt x="1737" y="3549"/>
                  </a:cubicBezTo>
                  <a:cubicBezTo>
                    <a:pt x="868" y="3086"/>
                    <a:pt x="372" y="2392"/>
                    <a:pt x="744" y="1774"/>
                  </a:cubicBezTo>
                  <a:cubicBezTo>
                    <a:pt x="1116" y="1157"/>
                    <a:pt x="2358" y="617"/>
                    <a:pt x="3413" y="309"/>
                  </a:cubicBezTo>
                  <a:cubicBezTo>
                    <a:pt x="4468" y="0"/>
                    <a:pt x="5337" y="-77"/>
                    <a:pt x="5896" y="77"/>
                  </a:cubicBezTo>
                  <a:cubicBezTo>
                    <a:pt x="6454" y="232"/>
                    <a:pt x="6703" y="617"/>
                    <a:pt x="6641" y="1890"/>
                  </a:cubicBezTo>
                  <a:cubicBezTo>
                    <a:pt x="6578" y="3163"/>
                    <a:pt x="6206" y="5323"/>
                    <a:pt x="5337" y="7020"/>
                  </a:cubicBezTo>
                  <a:cubicBezTo>
                    <a:pt x="4468" y="8717"/>
                    <a:pt x="3103" y="9952"/>
                    <a:pt x="2109" y="10646"/>
                  </a:cubicBezTo>
                  <a:cubicBezTo>
                    <a:pt x="1116" y="11340"/>
                    <a:pt x="496" y="11494"/>
                    <a:pt x="185" y="11263"/>
                  </a:cubicBezTo>
                  <a:cubicBezTo>
                    <a:pt x="-125" y="11032"/>
                    <a:pt x="-125" y="10414"/>
                    <a:pt x="806" y="9450"/>
                  </a:cubicBezTo>
                  <a:cubicBezTo>
                    <a:pt x="1737" y="8486"/>
                    <a:pt x="3599" y="7174"/>
                    <a:pt x="5958" y="5747"/>
                  </a:cubicBezTo>
                  <a:cubicBezTo>
                    <a:pt x="8316" y="4320"/>
                    <a:pt x="11172" y="2777"/>
                    <a:pt x="12972" y="1852"/>
                  </a:cubicBezTo>
                  <a:cubicBezTo>
                    <a:pt x="14772" y="926"/>
                    <a:pt x="15516" y="617"/>
                    <a:pt x="16199" y="386"/>
                  </a:cubicBezTo>
                  <a:cubicBezTo>
                    <a:pt x="16882" y="154"/>
                    <a:pt x="17503" y="0"/>
                    <a:pt x="17627" y="193"/>
                  </a:cubicBezTo>
                  <a:cubicBezTo>
                    <a:pt x="17751" y="386"/>
                    <a:pt x="17378" y="926"/>
                    <a:pt x="16261" y="2199"/>
                  </a:cubicBezTo>
                  <a:cubicBezTo>
                    <a:pt x="15144" y="3472"/>
                    <a:pt x="13282" y="5477"/>
                    <a:pt x="11668" y="7907"/>
                  </a:cubicBezTo>
                  <a:cubicBezTo>
                    <a:pt x="10054" y="10337"/>
                    <a:pt x="8689" y="13192"/>
                    <a:pt x="7820" y="15390"/>
                  </a:cubicBezTo>
                  <a:cubicBezTo>
                    <a:pt x="6951" y="17589"/>
                    <a:pt x="6578" y="19132"/>
                    <a:pt x="6392" y="20096"/>
                  </a:cubicBezTo>
                  <a:cubicBezTo>
                    <a:pt x="6206" y="21060"/>
                    <a:pt x="6206" y="21446"/>
                    <a:pt x="6516" y="21484"/>
                  </a:cubicBezTo>
                  <a:cubicBezTo>
                    <a:pt x="6827" y="21523"/>
                    <a:pt x="7447" y="21214"/>
                    <a:pt x="8875" y="20096"/>
                  </a:cubicBezTo>
                  <a:cubicBezTo>
                    <a:pt x="10303" y="18977"/>
                    <a:pt x="12537" y="17049"/>
                    <a:pt x="13841" y="15660"/>
                  </a:cubicBezTo>
                  <a:cubicBezTo>
                    <a:pt x="15144" y="14272"/>
                    <a:pt x="15516" y="13423"/>
                    <a:pt x="15641" y="12806"/>
                  </a:cubicBezTo>
                  <a:cubicBezTo>
                    <a:pt x="15765" y="12189"/>
                    <a:pt x="15641" y="11803"/>
                    <a:pt x="15827" y="11494"/>
                  </a:cubicBezTo>
                  <a:cubicBezTo>
                    <a:pt x="16013" y="11186"/>
                    <a:pt x="16509" y="10954"/>
                    <a:pt x="17503" y="10723"/>
                  </a:cubicBezTo>
                  <a:cubicBezTo>
                    <a:pt x="18496" y="10492"/>
                    <a:pt x="19985" y="10260"/>
                    <a:pt x="21475" y="100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" name="Line"/>
            <p:cNvSpPr/>
            <p:nvPr/>
          </p:nvSpPr>
          <p:spPr>
            <a:xfrm>
              <a:off x="4493355" y="4628623"/>
              <a:ext cx="40545" cy="412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87" h="21600" fill="norm" stroke="1" extrusionOk="0">
                  <a:moveTo>
                    <a:pt x="20687" y="0"/>
                  </a:moveTo>
                  <a:cubicBezTo>
                    <a:pt x="18527" y="3102"/>
                    <a:pt x="16367" y="6203"/>
                    <a:pt x="12587" y="9415"/>
                  </a:cubicBezTo>
                  <a:cubicBezTo>
                    <a:pt x="8807" y="12628"/>
                    <a:pt x="3407" y="15951"/>
                    <a:pt x="1247" y="18000"/>
                  </a:cubicBezTo>
                  <a:cubicBezTo>
                    <a:pt x="-913" y="20049"/>
                    <a:pt x="167" y="20825"/>
                    <a:pt x="124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" name="Line"/>
            <p:cNvSpPr/>
            <p:nvPr/>
          </p:nvSpPr>
          <p:spPr>
            <a:xfrm>
              <a:off x="4578350" y="4724236"/>
              <a:ext cx="375782" cy="2966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4" h="21469" fill="norm" stroke="1" extrusionOk="0">
                  <a:moveTo>
                    <a:pt x="0" y="3191"/>
                  </a:moveTo>
                  <a:cubicBezTo>
                    <a:pt x="1578" y="2272"/>
                    <a:pt x="3155" y="1353"/>
                    <a:pt x="6249" y="817"/>
                  </a:cubicBezTo>
                  <a:cubicBezTo>
                    <a:pt x="9344" y="280"/>
                    <a:pt x="13955" y="127"/>
                    <a:pt x="16564" y="51"/>
                  </a:cubicBezTo>
                  <a:cubicBezTo>
                    <a:pt x="19173" y="-26"/>
                    <a:pt x="19780" y="-26"/>
                    <a:pt x="20387" y="127"/>
                  </a:cubicBezTo>
                  <a:cubicBezTo>
                    <a:pt x="20993" y="280"/>
                    <a:pt x="21600" y="587"/>
                    <a:pt x="21539" y="1123"/>
                  </a:cubicBezTo>
                  <a:cubicBezTo>
                    <a:pt x="21479" y="1659"/>
                    <a:pt x="20751" y="2425"/>
                    <a:pt x="18870" y="4110"/>
                  </a:cubicBezTo>
                  <a:cubicBezTo>
                    <a:pt x="16989" y="5795"/>
                    <a:pt x="13955" y="8400"/>
                    <a:pt x="10861" y="11080"/>
                  </a:cubicBezTo>
                  <a:cubicBezTo>
                    <a:pt x="7766" y="13761"/>
                    <a:pt x="4611" y="16519"/>
                    <a:pt x="2791" y="18280"/>
                  </a:cubicBezTo>
                  <a:cubicBezTo>
                    <a:pt x="971" y="20042"/>
                    <a:pt x="485" y="20808"/>
                    <a:pt x="667" y="21191"/>
                  </a:cubicBezTo>
                  <a:cubicBezTo>
                    <a:pt x="849" y="21574"/>
                    <a:pt x="1699" y="21574"/>
                    <a:pt x="3822" y="21114"/>
                  </a:cubicBezTo>
                  <a:cubicBezTo>
                    <a:pt x="5946" y="20655"/>
                    <a:pt x="9344" y="19736"/>
                    <a:pt x="12074" y="18740"/>
                  </a:cubicBezTo>
                  <a:cubicBezTo>
                    <a:pt x="14804" y="17744"/>
                    <a:pt x="16867" y="16672"/>
                    <a:pt x="18930" y="15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" name="Line"/>
            <p:cNvSpPr/>
            <p:nvPr/>
          </p:nvSpPr>
          <p:spPr>
            <a:xfrm>
              <a:off x="5080000" y="4609573"/>
              <a:ext cx="76200" cy="438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2296"/>
                    <a:pt x="16800" y="4591"/>
                    <a:pt x="14400" y="7461"/>
                  </a:cubicBezTo>
                  <a:cubicBezTo>
                    <a:pt x="12000" y="10330"/>
                    <a:pt x="9600" y="13774"/>
                    <a:pt x="7200" y="16226"/>
                  </a:cubicBezTo>
                  <a:cubicBezTo>
                    <a:pt x="4800" y="18678"/>
                    <a:pt x="2400" y="2013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" name="Line"/>
            <p:cNvSpPr/>
            <p:nvPr/>
          </p:nvSpPr>
          <p:spPr>
            <a:xfrm>
              <a:off x="5403850" y="4704823"/>
              <a:ext cx="326053" cy="292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6" h="21600" fill="norm" stroke="1" extrusionOk="0">
                  <a:moveTo>
                    <a:pt x="0" y="0"/>
                  </a:moveTo>
                  <a:cubicBezTo>
                    <a:pt x="4459" y="2191"/>
                    <a:pt x="8919" y="4383"/>
                    <a:pt x="12124" y="6026"/>
                  </a:cubicBezTo>
                  <a:cubicBezTo>
                    <a:pt x="15329" y="7670"/>
                    <a:pt x="17280" y="8765"/>
                    <a:pt x="18604" y="9548"/>
                  </a:cubicBezTo>
                  <a:cubicBezTo>
                    <a:pt x="19928" y="10330"/>
                    <a:pt x="20625" y="10800"/>
                    <a:pt x="21043" y="11426"/>
                  </a:cubicBezTo>
                  <a:cubicBezTo>
                    <a:pt x="21461" y="12052"/>
                    <a:pt x="21600" y="12835"/>
                    <a:pt x="21321" y="13383"/>
                  </a:cubicBezTo>
                  <a:cubicBezTo>
                    <a:pt x="21043" y="13930"/>
                    <a:pt x="20346" y="14243"/>
                    <a:pt x="17977" y="15261"/>
                  </a:cubicBezTo>
                  <a:cubicBezTo>
                    <a:pt x="15608" y="16278"/>
                    <a:pt x="11566" y="18000"/>
                    <a:pt x="9267" y="19174"/>
                  </a:cubicBezTo>
                  <a:cubicBezTo>
                    <a:pt x="6968" y="20348"/>
                    <a:pt x="6410" y="20974"/>
                    <a:pt x="585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" name="Line"/>
            <p:cNvSpPr/>
            <p:nvPr/>
          </p:nvSpPr>
          <p:spPr>
            <a:xfrm>
              <a:off x="5875461" y="4792500"/>
              <a:ext cx="280177" cy="216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7" h="21465" fill="norm" stroke="1" extrusionOk="0">
                  <a:moveTo>
                    <a:pt x="837" y="750"/>
                  </a:moveTo>
                  <a:cubicBezTo>
                    <a:pt x="5028" y="330"/>
                    <a:pt x="9219" y="-89"/>
                    <a:pt x="12121" y="16"/>
                  </a:cubicBezTo>
                  <a:cubicBezTo>
                    <a:pt x="15022" y="121"/>
                    <a:pt x="16634" y="750"/>
                    <a:pt x="17924" y="1379"/>
                  </a:cubicBezTo>
                  <a:cubicBezTo>
                    <a:pt x="19213" y="2008"/>
                    <a:pt x="20180" y="2637"/>
                    <a:pt x="20745" y="3476"/>
                  </a:cubicBezTo>
                  <a:cubicBezTo>
                    <a:pt x="21309" y="4315"/>
                    <a:pt x="21470" y="5363"/>
                    <a:pt x="21228" y="6202"/>
                  </a:cubicBezTo>
                  <a:cubicBezTo>
                    <a:pt x="20986" y="7041"/>
                    <a:pt x="20342" y="7670"/>
                    <a:pt x="17440" y="9348"/>
                  </a:cubicBezTo>
                  <a:cubicBezTo>
                    <a:pt x="14539" y="11026"/>
                    <a:pt x="9380" y="13752"/>
                    <a:pt x="6237" y="15534"/>
                  </a:cubicBezTo>
                  <a:cubicBezTo>
                    <a:pt x="3094" y="17317"/>
                    <a:pt x="1966" y="18156"/>
                    <a:pt x="1160" y="18994"/>
                  </a:cubicBezTo>
                  <a:cubicBezTo>
                    <a:pt x="354" y="19833"/>
                    <a:pt x="-130" y="20672"/>
                    <a:pt x="31" y="21092"/>
                  </a:cubicBezTo>
                  <a:cubicBezTo>
                    <a:pt x="192" y="21511"/>
                    <a:pt x="998" y="21511"/>
                    <a:pt x="4142" y="21406"/>
                  </a:cubicBezTo>
                  <a:cubicBezTo>
                    <a:pt x="7285" y="21301"/>
                    <a:pt x="12766" y="21092"/>
                    <a:pt x="18246" y="208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" name="Line"/>
            <p:cNvSpPr/>
            <p:nvPr/>
          </p:nvSpPr>
          <p:spPr>
            <a:xfrm>
              <a:off x="6030559" y="4996923"/>
              <a:ext cx="154341" cy="1133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4" h="21422" fill="norm" stroke="1" extrusionOk="0">
                  <a:moveTo>
                    <a:pt x="20408" y="0"/>
                  </a:moveTo>
                  <a:cubicBezTo>
                    <a:pt x="16614" y="4400"/>
                    <a:pt x="12819" y="8800"/>
                    <a:pt x="10192" y="11600"/>
                  </a:cubicBezTo>
                  <a:cubicBezTo>
                    <a:pt x="7565" y="14400"/>
                    <a:pt x="6106" y="15600"/>
                    <a:pt x="4500" y="16400"/>
                  </a:cubicBezTo>
                  <a:cubicBezTo>
                    <a:pt x="2895" y="17200"/>
                    <a:pt x="1143" y="17600"/>
                    <a:pt x="414" y="16600"/>
                  </a:cubicBezTo>
                  <a:cubicBezTo>
                    <a:pt x="-316" y="15600"/>
                    <a:pt x="-24" y="13200"/>
                    <a:pt x="852" y="11800"/>
                  </a:cubicBezTo>
                  <a:cubicBezTo>
                    <a:pt x="1727" y="10400"/>
                    <a:pt x="3187" y="10000"/>
                    <a:pt x="4792" y="11200"/>
                  </a:cubicBezTo>
                  <a:cubicBezTo>
                    <a:pt x="6398" y="12400"/>
                    <a:pt x="8149" y="15200"/>
                    <a:pt x="10338" y="17400"/>
                  </a:cubicBezTo>
                  <a:cubicBezTo>
                    <a:pt x="12527" y="19600"/>
                    <a:pt x="15154" y="21200"/>
                    <a:pt x="17052" y="21400"/>
                  </a:cubicBezTo>
                  <a:cubicBezTo>
                    <a:pt x="18949" y="21600"/>
                    <a:pt x="20116" y="20400"/>
                    <a:pt x="21284" y="192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" name="Line"/>
            <p:cNvSpPr/>
            <p:nvPr/>
          </p:nvSpPr>
          <p:spPr>
            <a:xfrm>
              <a:off x="6146800" y="5035023"/>
              <a:ext cx="88900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029" y="0"/>
                    <a:pt x="16457" y="0"/>
                    <a:pt x="13114" y="1800"/>
                  </a:cubicBezTo>
                  <a:cubicBezTo>
                    <a:pt x="9771" y="3600"/>
                    <a:pt x="5657" y="7200"/>
                    <a:pt x="3343" y="10800"/>
                  </a:cubicBezTo>
                  <a:cubicBezTo>
                    <a:pt x="1029" y="14400"/>
                    <a:pt x="514" y="180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" name="Line"/>
            <p:cNvSpPr/>
            <p:nvPr/>
          </p:nvSpPr>
          <p:spPr>
            <a:xfrm>
              <a:off x="6203949" y="5119474"/>
              <a:ext cx="139701" cy="137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88" fill="norm" stroke="1" extrusionOk="0">
                  <a:moveTo>
                    <a:pt x="0" y="5513"/>
                  </a:moveTo>
                  <a:cubicBezTo>
                    <a:pt x="655" y="3901"/>
                    <a:pt x="1309" y="2289"/>
                    <a:pt x="2945" y="1161"/>
                  </a:cubicBezTo>
                  <a:cubicBezTo>
                    <a:pt x="4582" y="33"/>
                    <a:pt x="7200" y="-612"/>
                    <a:pt x="9327" y="839"/>
                  </a:cubicBezTo>
                  <a:cubicBezTo>
                    <a:pt x="11455" y="2289"/>
                    <a:pt x="13091" y="5836"/>
                    <a:pt x="13091" y="8415"/>
                  </a:cubicBezTo>
                  <a:cubicBezTo>
                    <a:pt x="13091" y="10994"/>
                    <a:pt x="11455" y="12606"/>
                    <a:pt x="9818" y="14218"/>
                  </a:cubicBezTo>
                  <a:cubicBezTo>
                    <a:pt x="8182" y="15830"/>
                    <a:pt x="6545" y="17442"/>
                    <a:pt x="6545" y="18731"/>
                  </a:cubicBezTo>
                  <a:cubicBezTo>
                    <a:pt x="6545" y="20021"/>
                    <a:pt x="8182" y="20988"/>
                    <a:pt x="10964" y="20988"/>
                  </a:cubicBezTo>
                  <a:cubicBezTo>
                    <a:pt x="13745" y="20988"/>
                    <a:pt x="17673" y="20021"/>
                    <a:pt x="21600" y="190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" name="Line"/>
            <p:cNvSpPr/>
            <p:nvPr/>
          </p:nvSpPr>
          <p:spPr>
            <a:xfrm>
              <a:off x="6642099" y="5142973"/>
              <a:ext cx="44451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" name="Line"/>
            <p:cNvSpPr/>
            <p:nvPr/>
          </p:nvSpPr>
          <p:spPr>
            <a:xfrm>
              <a:off x="6991350" y="4927073"/>
              <a:ext cx="203200" cy="2205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4" fill="norm" stroke="1" extrusionOk="0">
                  <a:moveTo>
                    <a:pt x="0" y="0"/>
                  </a:moveTo>
                  <a:cubicBezTo>
                    <a:pt x="3150" y="1851"/>
                    <a:pt x="6300" y="3703"/>
                    <a:pt x="8550" y="6480"/>
                  </a:cubicBezTo>
                  <a:cubicBezTo>
                    <a:pt x="10800" y="9257"/>
                    <a:pt x="12150" y="12960"/>
                    <a:pt x="12375" y="15429"/>
                  </a:cubicBezTo>
                  <a:cubicBezTo>
                    <a:pt x="12600" y="17897"/>
                    <a:pt x="11700" y="19131"/>
                    <a:pt x="10462" y="20057"/>
                  </a:cubicBezTo>
                  <a:cubicBezTo>
                    <a:pt x="9225" y="20983"/>
                    <a:pt x="7650" y="21600"/>
                    <a:pt x="6750" y="21394"/>
                  </a:cubicBezTo>
                  <a:cubicBezTo>
                    <a:pt x="5850" y="21189"/>
                    <a:pt x="5625" y="20160"/>
                    <a:pt x="6075" y="18206"/>
                  </a:cubicBezTo>
                  <a:cubicBezTo>
                    <a:pt x="6525" y="16251"/>
                    <a:pt x="7650" y="13371"/>
                    <a:pt x="10350" y="10697"/>
                  </a:cubicBezTo>
                  <a:cubicBezTo>
                    <a:pt x="13050" y="8023"/>
                    <a:pt x="17325" y="5554"/>
                    <a:pt x="21600" y="30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" name="Line"/>
            <p:cNvSpPr/>
            <p:nvPr/>
          </p:nvSpPr>
          <p:spPr>
            <a:xfrm>
              <a:off x="7171621" y="5007846"/>
              <a:ext cx="244237" cy="377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2" h="21187" fill="norm" stroke="1" extrusionOk="0">
                  <a:moveTo>
                    <a:pt x="1983" y="1524"/>
                  </a:moveTo>
                  <a:cubicBezTo>
                    <a:pt x="2898" y="1642"/>
                    <a:pt x="3813" y="1761"/>
                    <a:pt x="4637" y="1464"/>
                  </a:cubicBezTo>
                  <a:cubicBezTo>
                    <a:pt x="5461" y="1167"/>
                    <a:pt x="6193" y="455"/>
                    <a:pt x="6101" y="159"/>
                  </a:cubicBezTo>
                  <a:cubicBezTo>
                    <a:pt x="6010" y="-138"/>
                    <a:pt x="5095" y="-19"/>
                    <a:pt x="3996" y="515"/>
                  </a:cubicBezTo>
                  <a:cubicBezTo>
                    <a:pt x="2898" y="1049"/>
                    <a:pt x="1617" y="1998"/>
                    <a:pt x="793" y="3185"/>
                  </a:cubicBezTo>
                  <a:cubicBezTo>
                    <a:pt x="-31" y="4372"/>
                    <a:pt x="-397" y="5796"/>
                    <a:pt x="610" y="6924"/>
                  </a:cubicBezTo>
                  <a:cubicBezTo>
                    <a:pt x="1617" y="8051"/>
                    <a:pt x="3996" y="8882"/>
                    <a:pt x="7108" y="8822"/>
                  </a:cubicBezTo>
                  <a:cubicBezTo>
                    <a:pt x="10220" y="8763"/>
                    <a:pt x="14064" y="7814"/>
                    <a:pt x="16352" y="7042"/>
                  </a:cubicBezTo>
                  <a:cubicBezTo>
                    <a:pt x="18640" y="6271"/>
                    <a:pt x="19372" y="5677"/>
                    <a:pt x="20013" y="4965"/>
                  </a:cubicBezTo>
                  <a:cubicBezTo>
                    <a:pt x="20654" y="4253"/>
                    <a:pt x="21203" y="3422"/>
                    <a:pt x="21111" y="3185"/>
                  </a:cubicBezTo>
                  <a:cubicBezTo>
                    <a:pt x="21020" y="2948"/>
                    <a:pt x="20288" y="3304"/>
                    <a:pt x="19647" y="4728"/>
                  </a:cubicBezTo>
                  <a:cubicBezTo>
                    <a:pt x="19006" y="6152"/>
                    <a:pt x="18457" y="8644"/>
                    <a:pt x="18091" y="11018"/>
                  </a:cubicBezTo>
                  <a:cubicBezTo>
                    <a:pt x="17725" y="13392"/>
                    <a:pt x="17542" y="15647"/>
                    <a:pt x="17267" y="17427"/>
                  </a:cubicBezTo>
                  <a:cubicBezTo>
                    <a:pt x="16993" y="19207"/>
                    <a:pt x="16627" y="20513"/>
                    <a:pt x="15986" y="20987"/>
                  </a:cubicBezTo>
                  <a:cubicBezTo>
                    <a:pt x="15345" y="21462"/>
                    <a:pt x="14430" y="21106"/>
                    <a:pt x="13698" y="19741"/>
                  </a:cubicBezTo>
                  <a:cubicBezTo>
                    <a:pt x="12966" y="18376"/>
                    <a:pt x="12417" y="16003"/>
                    <a:pt x="11867" y="136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" name="Line"/>
            <p:cNvSpPr/>
            <p:nvPr/>
          </p:nvSpPr>
          <p:spPr>
            <a:xfrm>
              <a:off x="7385050" y="4965173"/>
              <a:ext cx="190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" name="Line"/>
            <p:cNvSpPr/>
            <p:nvPr/>
          </p:nvSpPr>
          <p:spPr>
            <a:xfrm>
              <a:off x="7464773" y="5004998"/>
              <a:ext cx="117127" cy="1570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69" h="21365" fill="norm" stroke="1" extrusionOk="0">
                  <a:moveTo>
                    <a:pt x="3916" y="11861"/>
                  </a:moveTo>
                  <a:cubicBezTo>
                    <a:pt x="6190" y="8981"/>
                    <a:pt x="8464" y="6101"/>
                    <a:pt x="9980" y="3941"/>
                  </a:cubicBezTo>
                  <a:cubicBezTo>
                    <a:pt x="11495" y="1781"/>
                    <a:pt x="12253" y="341"/>
                    <a:pt x="11685" y="53"/>
                  </a:cubicBezTo>
                  <a:cubicBezTo>
                    <a:pt x="11116" y="-235"/>
                    <a:pt x="9222" y="629"/>
                    <a:pt x="6758" y="3077"/>
                  </a:cubicBezTo>
                  <a:cubicBezTo>
                    <a:pt x="4295" y="5525"/>
                    <a:pt x="1264" y="9557"/>
                    <a:pt x="316" y="12869"/>
                  </a:cubicBezTo>
                  <a:cubicBezTo>
                    <a:pt x="-631" y="16181"/>
                    <a:pt x="506" y="18773"/>
                    <a:pt x="4295" y="20069"/>
                  </a:cubicBezTo>
                  <a:cubicBezTo>
                    <a:pt x="8085" y="21365"/>
                    <a:pt x="14527" y="21365"/>
                    <a:pt x="20969" y="213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" name="Line"/>
            <p:cNvSpPr/>
            <p:nvPr/>
          </p:nvSpPr>
          <p:spPr>
            <a:xfrm>
              <a:off x="7599700" y="5047723"/>
              <a:ext cx="147301" cy="1402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1" h="21361" fill="norm" stroke="1" extrusionOk="0">
                  <a:moveTo>
                    <a:pt x="21171" y="0"/>
                  </a:moveTo>
                  <a:cubicBezTo>
                    <a:pt x="16608" y="967"/>
                    <a:pt x="12044" y="1934"/>
                    <a:pt x="8394" y="4513"/>
                  </a:cubicBezTo>
                  <a:cubicBezTo>
                    <a:pt x="4743" y="7093"/>
                    <a:pt x="2005" y="11284"/>
                    <a:pt x="788" y="14185"/>
                  </a:cubicBezTo>
                  <a:cubicBezTo>
                    <a:pt x="-429" y="17087"/>
                    <a:pt x="-125" y="18699"/>
                    <a:pt x="940" y="19827"/>
                  </a:cubicBezTo>
                  <a:cubicBezTo>
                    <a:pt x="2005" y="20955"/>
                    <a:pt x="3830" y="21600"/>
                    <a:pt x="6872" y="21278"/>
                  </a:cubicBezTo>
                  <a:cubicBezTo>
                    <a:pt x="9915" y="20955"/>
                    <a:pt x="14174" y="19666"/>
                    <a:pt x="18433" y="183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" name="Line"/>
            <p:cNvSpPr/>
            <p:nvPr/>
          </p:nvSpPr>
          <p:spPr>
            <a:xfrm>
              <a:off x="7811567" y="4863573"/>
              <a:ext cx="75134" cy="3238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7" h="21460" fill="norm" stroke="1" extrusionOk="0">
                  <a:moveTo>
                    <a:pt x="21297" y="0"/>
                  </a:moveTo>
                  <a:cubicBezTo>
                    <a:pt x="14097" y="3647"/>
                    <a:pt x="6897" y="7294"/>
                    <a:pt x="3297" y="10449"/>
                  </a:cubicBezTo>
                  <a:cubicBezTo>
                    <a:pt x="-303" y="13605"/>
                    <a:pt x="-303" y="16270"/>
                    <a:pt x="297" y="17953"/>
                  </a:cubicBezTo>
                  <a:cubicBezTo>
                    <a:pt x="897" y="19636"/>
                    <a:pt x="2097" y="20338"/>
                    <a:pt x="4197" y="20829"/>
                  </a:cubicBezTo>
                  <a:cubicBezTo>
                    <a:pt x="6297" y="21319"/>
                    <a:pt x="9297" y="21600"/>
                    <a:pt x="11397" y="21390"/>
                  </a:cubicBezTo>
                  <a:cubicBezTo>
                    <a:pt x="13497" y="21179"/>
                    <a:pt x="14697" y="20478"/>
                    <a:pt x="15897" y="197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" name="Line"/>
            <p:cNvSpPr/>
            <p:nvPr/>
          </p:nvSpPr>
          <p:spPr>
            <a:xfrm>
              <a:off x="7785100" y="5041373"/>
              <a:ext cx="2159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294" y="18000"/>
                    <a:pt x="10588" y="14400"/>
                    <a:pt x="14188" y="10800"/>
                  </a:cubicBezTo>
                  <a:cubicBezTo>
                    <a:pt x="17788" y="7200"/>
                    <a:pt x="19694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" name="Line"/>
            <p:cNvSpPr/>
            <p:nvPr/>
          </p:nvSpPr>
          <p:spPr>
            <a:xfrm>
              <a:off x="8201522" y="4855106"/>
              <a:ext cx="211285" cy="3030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7" h="21473" fill="norm" stroke="1" extrusionOk="0">
                  <a:moveTo>
                    <a:pt x="6687" y="600"/>
                  </a:moveTo>
                  <a:cubicBezTo>
                    <a:pt x="5617" y="1050"/>
                    <a:pt x="4548" y="1500"/>
                    <a:pt x="3799" y="3225"/>
                  </a:cubicBezTo>
                  <a:cubicBezTo>
                    <a:pt x="3051" y="4950"/>
                    <a:pt x="2623" y="7950"/>
                    <a:pt x="2195" y="10725"/>
                  </a:cubicBezTo>
                  <a:cubicBezTo>
                    <a:pt x="1768" y="13500"/>
                    <a:pt x="1340" y="16050"/>
                    <a:pt x="1019" y="17700"/>
                  </a:cubicBezTo>
                  <a:cubicBezTo>
                    <a:pt x="698" y="19350"/>
                    <a:pt x="485" y="20100"/>
                    <a:pt x="271" y="20100"/>
                  </a:cubicBezTo>
                  <a:cubicBezTo>
                    <a:pt x="57" y="20100"/>
                    <a:pt x="-157" y="19350"/>
                    <a:pt x="164" y="18075"/>
                  </a:cubicBezTo>
                  <a:cubicBezTo>
                    <a:pt x="485" y="16800"/>
                    <a:pt x="1340" y="15000"/>
                    <a:pt x="4013" y="12825"/>
                  </a:cubicBezTo>
                  <a:cubicBezTo>
                    <a:pt x="6687" y="10650"/>
                    <a:pt x="11178" y="8100"/>
                    <a:pt x="14172" y="6150"/>
                  </a:cubicBezTo>
                  <a:cubicBezTo>
                    <a:pt x="17166" y="4200"/>
                    <a:pt x="18663" y="2850"/>
                    <a:pt x="19732" y="1800"/>
                  </a:cubicBezTo>
                  <a:cubicBezTo>
                    <a:pt x="20801" y="750"/>
                    <a:pt x="21443" y="0"/>
                    <a:pt x="21336" y="0"/>
                  </a:cubicBezTo>
                  <a:cubicBezTo>
                    <a:pt x="21229" y="0"/>
                    <a:pt x="20374" y="750"/>
                    <a:pt x="19197" y="3075"/>
                  </a:cubicBezTo>
                  <a:cubicBezTo>
                    <a:pt x="18021" y="5400"/>
                    <a:pt x="16524" y="9300"/>
                    <a:pt x="15562" y="12300"/>
                  </a:cubicBezTo>
                  <a:cubicBezTo>
                    <a:pt x="14599" y="15300"/>
                    <a:pt x="14172" y="17400"/>
                    <a:pt x="13958" y="18825"/>
                  </a:cubicBezTo>
                  <a:cubicBezTo>
                    <a:pt x="13744" y="20250"/>
                    <a:pt x="13744" y="21000"/>
                    <a:pt x="14279" y="21300"/>
                  </a:cubicBezTo>
                  <a:cubicBezTo>
                    <a:pt x="14813" y="21600"/>
                    <a:pt x="15883" y="21450"/>
                    <a:pt x="16952" y="213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" name="Line"/>
            <p:cNvSpPr/>
            <p:nvPr/>
          </p:nvSpPr>
          <p:spPr>
            <a:xfrm>
              <a:off x="8411315" y="5092173"/>
              <a:ext cx="74873" cy="813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50" h="21291" fill="norm" stroke="1" extrusionOk="0">
                  <a:moveTo>
                    <a:pt x="5926" y="8308"/>
                  </a:moveTo>
                  <a:cubicBezTo>
                    <a:pt x="3590" y="9969"/>
                    <a:pt x="1255" y="11631"/>
                    <a:pt x="380" y="13846"/>
                  </a:cubicBezTo>
                  <a:cubicBezTo>
                    <a:pt x="-496" y="16062"/>
                    <a:pt x="88" y="18831"/>
                    <a:pt x="2715" y="20215"/>
                  </a:cubicBezTo>
                  <a:cubicBezTo>
                    <a:pt x="5342" y="21600"/>
                    <a:pt x="10012" y="21600"/>
                    <a:pt x="13223" y="20492"/>
                  </a:cubicBezTo>
                  <a:cubicBezTo>
                    <a:pt x="16434" y="19385"/>
                    <a:pt x="18185" y="17169"/>
                    <a:pt x="19353" y="14400"/>
                  </a:cubicBezTo>
                  <a:cubicBezTo>
                    <a:pt x="20520" y="11631"/>
                    <a:pt x="21104" y="8308"/>
                    <a:pt x="20228" y="5815"/>
                  </a:cubicBezTo>
                  <a:cubicBezTo>
                    <a:pt x="19353" y="3323"/>
                    <a:pt x="17018" y="1662"/>
                    <a:pt x="1468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314" name="Drawing"/>
          <p:cNvGrpSpPr/>
          <p:nvPr/>
        </p:nvGrpSpPr>
        <p:grpSpPr>
          <a:xfrm>
            <a:off x="1008153" y="2371002"/>
            <a:ext cx="5125948" cy="5098092"/>
            <a:chOff x="0" y="0"/>
            <a:chExt cx="5125946" cy="5098090"/>
          </a:xfrm>
        </p:grpSpPr>
        <p:sp>
          <p:nvSpPr>
            <p:cNvPr id="226" name="Line"/>
            <p:cNvSpPr/>
            <p:nvPr/>
          </p:nvSpPr>
          <p:spPr>
            <a:xfrm>
              <a:off x="20546" y="238847"/>
              <a:ext cx="6351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4593"/>
                    <a:pt x="14400" y="9186"/>
                    <a:pt x="18000" y="12786"/>
                  </a:cubicBezTo>
                  <a:cubicBezTo>
                    <a:pt x="21600" y="16386"/>
                    <a:pt x="21600" y="1899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" name="Line"/>
            <p:cNvSpPr/>
            <p:nvPr/>
          </p:nvSpPr>
          <p:spPr>
            <a:xfrm>
              <a:off x="-1" y="215339"/>
              <a:ext cx="208661" cy="4034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6" h="21446" fill="norm" stroke="1" extrusionOk="0">
                  <a:moveTo>
                    <a:pt x="150" y="5637"/>
                  </a:moveTo>
                  <a:cubicBezTo>
                    <a:pt x="-62" y="4399"/>
                    <a:pt x="-274" y="3161"/>
                    <a:pt x="1208" y="2093"/>
                  </a:cubicBezTo>
                  <a:cubicBezTo>
                    <a:pt x="2691" y="1024"/>
                    <a:pt x="5867" y="124"/>
                    <a:pt x="8514" y="11"/>
                  </a:cubicBezTo>
                  <a:cubicBezTo>
                    <a:pt x="11161" y="-101"/>
                    <a:pt x="13279" y="574"/>
                    <a:pt x="15397" y="2318"/>
                  </a:cubicBezTo>
                  <a:cubicBezTo>
                    <a:pt x="17514" y="4062"/>
                    <a:pt x="19632" y="6874"/>
                    <a:pt x="20479" y="9687"/>
                  </a:cubicBezTo>
                  <a:cubicBezTo>
                    <a:pt x="21326" y="12499"/>
                    <a:pt x="20902" y="15311"/>
                    <a:pt x="18361" y="17280"/>
                  </a:cubicBezTo>
                  <a:cubicBezTo>
                    <a:pt x="15820" y="19249"/>
                    <a:pt x="11161" y="20374"/>
                    <a:pt x="8197" y="20936"/>
                  </a:cubicBezTo>
                  <a:cubicBezTo>
                    <a:pt x="5232" y="21499"/>
                    <a:pt x="3961" y="21499"/>
                    <a:pt x="2797" y="21386"/>
                  </a:cubicBezTo>
                  <a:cubicBezTo>
                    <a:pt x="1632" y="21274"/>
                    <a:pt x="573" y="21049"/>
                    <a:pt x="679" y="20768"/>
                  </a:cubicBezTo>
                  <a:cubicBezTo>
                    <a:pt x="785" y="20487"/>
                    <a:pt x="2055" y="20149"/>
                    <a:pt x="3008" y="19924"/>
                  </a:cubicBezTo>
                  <a:cubicBezTo>
                    <a:pt x="3961" y="19699"/>
                    <a:pt x="4597" y="19586"/>
                    <a:pt x="5232" y="194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" name="Line"/>
            <p:cNvSpPr/>
            <p:nvPr/>
          </p:nvSpPr>
          <p:spPr>
            <a:xfrm>
              <a:off x="268196" y="543647"/>
              <a:ext cx="1270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" name="Line"/>
            <p:cNvSpPr/>
            <p:nvPr/>
          </p:nvSpPr>
          <p:spPr>
            <a:xfrm>
              <a:off x="369796" y="410297"/>
              <a:ext cx="889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" name="Line"/>
            <p:cNvSpPr/>
            <p:nvPr/>
          </p:nvSpPr>
          <p:spPr>
            <a:xfrm>
              <a:off x="388846" y="511897"/>
              <a:ext cx="13970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" name="Line"/>
            <p:cNvSpPr/>
            <p:nvPr/>
          </p:nvSpPr>
          <p:spPr>
            <a:xfrm>
              <a:off x="639966" y="132547"/>
              <a:ext cx="136231" cy="4659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8" h="21417" fill="norm" stroke="1" extrusionOk="0">
                  <a:moveTo>
                    <a:pt x="21388" y="2259"/>
                  </a:moveTo>
                  <a:cubicBezTo>
                    <a:pt x="18065" y="1481"/>
                    <a:pt x="14742" y="702"/>
                    <a:pt x="12250" y="313"/>
                  </a:cubicBezTo>
                  <a:cubicBezTo>
                    <a:pt x="9757" y="-76"/>
                    <a:pt x="8096" y="-76"/>
                    <a:pt x="6933" y="167"/>
                  </a:cubicBezTo>
                  <a:cubicBezTo>
                    <a:pt x="5770" y="410"/>
                    <a:pt x="5105" y="897"/>
                    <a:pt x="5437" y="2210"/>
                  </a:cubicBezTo>
                  <a:cubicBezTo>
                    <a:pt x="5770" y="3524"/>
                    <a:pt x="7099" y="5665"/>
                    <a:pt x="8096" y="7562"/>
                  </a:cubicBezTo>
                  <a:cubicBezTo>
                    <a:pt x="9093" y="9459"/>
                    <a:pt x="9757" y="11113"/>
                    <a:pt x="9591" y="12135"/>
                  </a:cubicBezTo>
                  <a:cubicBezTo>
                    <a:pt x="9425" y="13156"/>
                    <a:pt x="8428" y="13546"/>
                    <a:pt x="7099" y="13789"/>
                  </a:cubicBezTo>
                  <a:cubicBezTo>
                    <a:pt x="5770" y="14032"/>
                    <a:pt x="4108" y="14129"/>
                    <a:pt x="2779" y="13983"/>
                  </a:cubicBezTo>
                  <a:cubicBezTo>
                    <a:pt x="1450" y="13838"/>
                    <a:pt x="453" y="13448"/>
                    <a:pt x="120" y="13010"/>
                  </a:cubicBezTo>
                  <a:cubicBezTo>
                    <a:pt x="-212" y="12573"/>
                    <a:pt x="120" y="12086"/>
                    <a:pt x="1450" y="11794"/>
                  </a:cubicBezTo>
                  <a:cubicBezTo>
                    <a:pt x="2779" y="11502"/>
                    <a:pt x="5105" y="11405"/>
                    <a:pt x="6600" y="11600"/>
                  </a:cubicBezTo>
                  <a:cubicBezTo>
                    <a:pt x="8096" y="11794"/>
                    <a:pt x="8760" y="12281"/>
                    <a:pt x="8594" y="13254"/>
                  </a:cubicBezTo>
                  <a:cubicBezTo>
                    <a:pt x="8428" y="14227"/>
                    <a:pt x="7431" y="15686"/>
                    <a:pt x="6268" y="16902"/>
                  </a:cubicBezTo>
                  <a:cubicBezTo>
                    <a:pt x="5105" y="18119"/>
                    <a:pt x="3776" y="19092"/>
                    <a:pt x="3111" y="19870"/>
                  </a:cubicBezTo>
                  <a:cubicBezTo>
                    <a:pt x="2446" y="20648"/>
                    <a:pt x="2446" y="21232"/>
                    <a:pt x="3776" y="21378"/>
                  </a:cubicBezTo>
                  <a:cubicBezTo>
                    <a:pt x="5105" y="21524"/>
                    <a:pt x="7763" y="21232"/>
                    <a:pt x="10422" y="209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" name="Line"/>
            <p:cNvSpPr/>
            <p:nvPr/>
          </p:nvSpPr>
          <p:spPr>
            <a:xfrm>
              <a:off x="839696" y="276947"/>
              <a:ext cx="146051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130" y="3360"/>
                    <a:pt x="6261" y="6720"/>
                    <a:pt x="9861" y="10320"/>
                  </a:cubicBezTo>
                  <a:cubicBezTo>
                    <a:pt x="13461" y="13920"/>
                    <a:pt x="17530" y="1776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" name="Line"/>
            <p:cNvSpPr/>
            <p:nvPr/>
          </p:nvSpPr>
          <p:spPr>
            <a:xfrm>
              <a:off x="871446" y="248286"/>
              <a:ext cx="146051" cy="3334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7" fill="norm" stroke="1" extrusionOk="0">
                  <a:moveTo>
                    <a:pt x="21600" y="1441"/>
                  </a:moveTo>
                  <a:cubicBezTo>
                    <a:pt x="20661" y="757"/>
                    <a:pt x="19722" y="74"/>
                    <a:pt x="18470" y="5"/>
                  </a:cubicBezTo>
                  <a:cubicBezTo>
                    <a:pt x="17217" y="-63"/>
                    <a:pt x="15652" y="484"/>
                    <a:pt x="13461" y="2466"/>
                  </a:cubicBezTo>
                  <a:cubicBezTo>
                    <a:pt x="11270" y="4448"/>
                    <a:pt x="8452" y="7866"/>
                    <a:pt x="6104" y="11284"/>
                  </a:cubicBezTo>
                  <a:cubicBezTo>
                    <a:pt x="3757" y="14702"/>
                    <a:pt x="1878" y="18119"/>
                    <a:pt x="0" y="215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" name="Line"/>
            <p:cNvSpPr/>
            <p:nvPr/>
          </p:nvSpPr>
          <p:spPr>
            <a:xfrm>
              <a:off x="1061946" y="486497"/>
              <a:ext cx="1270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" name="Line"/>
            <p:cNvSpPr/>
            <p:nvPr/>
          </p:nvSpPr>
          <p:spPr>
            <a:xfrm>
              <a:off x="1252446" y="556347"/>
              <a:ext cx="762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" name="Line"/>
            <p:cNvSpPr/>
            <p:nvPr/>
          </p:nvSpPr>
          <p:spPr>
            <a:xfrm>
              <a:off x="1728696" y="289647"/>
              <a:ext cx="165101" cy="273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262" y="4186"/>
                    <a:pt x="10523" y="8372"/>
                    <a:pt x="14123" y="11972"/>
                  </a:cubicBezTo>
                  <a:cubicBezTo>
                    <a:pt x="17723" y="15572"/>
                    <a:pt x="19662" y="1858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" name="Line"/>
            <p:cNvSpPr/>
            <p:nvPr/>
          </p:nvSpPr>
          <p:spPr>
            <a:xfrm>
              <a:off x="1766796" y="238847"/>
              <a:ext cx="165101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831" y="1768"/>
                    <a:pt x="16062" y="3537"/>
                    <a:pt x="12877" y="6126"/>
                  </a:cubicBezTo>
                  <a:cubicBezTo>
                    <a:pt x="9692" y="8716"/>
                    <a:pt x="6092" y="12126"/>
                    <a:pt x="3877" y="14842"/>
                  </a:cubicBezTo>
                  <a:cubicBezTo>
                    <a:pt x="1662" y="17558"/>
                    <a:pt x="831" y="1957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" name="Line"/>
            <p:cNvSpPr/>
            <p:nvPr/>
          </p:nvSpPr>
          <p:spPr>
            <a:xfrm>
              <a:off x="1966546" y="464182"/>
              <a:ext cx="105051" cy="1175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0" h="21423" fill="norm" stroke="1" extrusionOk="0">
                  <a:moveTo>
                    <a:pt x="3296" y="594"/>
                  </a:moveTo>
                  <a:cubicBezTo>
                    <a:pt x="2864" y="4452"/>
                    <a:pt x="2432" y="8309"/>
                    <a:pt x="1784" y="11587"/>
                  </a:cubicBezTo>
                  <a:cubicBezTo>
                    <a:pt x="1136" y="14866"/>
                    <a:pt x="272" y="17566"/>
                    <a:pt x="56" y="17373"/>
                  </a:cubicBezTo>
                  <a:cubicBezTo>
                    <a:pt x="-160" y="17180"/>
                    <a:pt x="272" y="14094"/>
                    <a:pt x="920" y="11202"/>
                  </a:cubicBezTo>
                  <a:cubicBezTo>
                    <a:pt x="1568" y="8309"/>
                    <a:pt x="2432" y="5609"/>
                    <a:pt x="3512" y="3487"/>
                  </a:cubicBezTo>
                  <a:cubicBezTo>
                    <a:pt x="4592" y="1366"/>
                    <a:pt x="5888" y="-177"/>
                    <a:pt x="8480" y="16"/>
                  </a:cubicBezTo>
                  <a:cubicBezTo>
                    <a:pt x="11072" y="209"/>
                    <a:pt x="14960" y="2137"/>
                    <a:pt x="17336" y="5994"/>
                  </a:cubicBezTo>
                  <a:cubicBezTo>
                    <a:pt x="19712" y="9852"/>
                    <a:pt x="20576" y="15637"/>
                    <a:pt x="21440" y="214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" name="Line"/>
            <p:cNvSpPr/>
            <p:nvPr/>
          </p:nvSpPr>
          <p:spPr>
            <a:xfrm>
              <a:off x="2141446" y="185530"/>
              <a:ext cx="125685" cy="4552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6" h="21409" fill="norm" stroke="1" extrusionOk="0">
                  <a:moveTo>
                    <a:pt x="0" y="1611"/>
                  </a:moveTo>
                  <a:cubicBezTo>
                    <a:pt x="354" y="1113"/>
                    <a:pt x="708" y="616"/>
                    <a:pt x="1770" y="317"/>
                  </a:cubicBezTo>
                  <a:cubicBezTo>
                    <a:pt x="2833" y="19"/>
                    <a:pt x="4603" y="-81"/>
                    <a:pt x="6197" y="68"/>
                  </a:cubicBezTo>
                  <a:cubicBezTo>
                    <a:pt x="7790" y="218"/>
                    <a:pt x="9207" y="616"/>
                    <a:pt x="10269" y="1362"/>
                  </a:cubicBezTo>
                  <a:cubicBezTo>
                    <a:pt x="11331" y="2109"/>
                    <a:pt x="12039" y="3204"/>
                    <a:pt x="11508" y="4299"/>
                  </a:cubicBezTo>
                  <a:cubicBezTo>
                    <a:pt x="10977" y="5394"/>
                    <a:pt x="9207" y="6489"/>
                    <a:pt x="8144" y="7335"/>
                  </a:cubicBezTo>
                  <a:cubicBezTo>
                    <a:pt x="7082" y="8181"/>
                    <a:pt x="6728" y="8778"/>
                    <a:pt x="7082" y="9276"/>
                  </a:cubicBezTo>
                  <a:cubicBezTo>
                    <a:pt x="7436" y="9773"/>
                    <a:pt x="8498" y="10172"/>
                    <a:pt x="10800" y="11167"/>
                  </a:cubicBezTo>
                  <a:cubicBezTo>
                    <a:pt x="13102" y="12162"/>
                    <a:pt x="16643" y="13755"/>
                    <a:pt x="18767" y="15148"/>
                  </a:cubicBezTo>
                  <a:cubicBezTo>
                    <a:pt x="20892" y="16542"/>
                    <a:pt x="21600" y="17737"/>
                    <a:pt x="20538" y="18782"/>
                  </a:cubicBezTo>
                  <a:cubicBezTo>
                    <a:pt x="19475" y="19827"/>
                    <a:pt x="16643" y="20723"/>
                    <a:pt x="14164" y="21121"/>
                  </a:cubicBezTo>
                  <a:cubicBezTo>
                    <a:pt x="11685" y="21519"/>
                    <a:pt x="9561" y="21419"/>
                    <a:pt x="7436" y="213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0" name="Line"/>
            <p:cNvSpPr/>
            <p:nvPr/>
          </p:nvSpPr>
          <p:spPr>
            <a:xfrm>
              <a:off x="2488494" y="384897"/>
              <a:ext cx="268903" cy="108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8" h="21194" fill="norm" stroke="1" extrusionOk="0">
                  <a:moveTo>
                    <a:pt x="2707" y="19938"/>
                  </a:moveTo>
                  <a:cubicBezTo>
                    <a:pt x="1863" y="20769"/>
                    <a:pt x="1019" y="21600"/>
                    <a:pt x="513" y="20977"/>
                  </a:cubicBezTo>
                  <a:cubicBezTo>
                    <a:pt x="7" y="20354"/>
                    <a:pt x="-162" y="18277"/>
                    <a:pt x="175" y="15162"/>
                  </a:cubicBezTo>
                  <a:cubicBezTo>
                    <a:pt x="513" y="12046"/>
                    <a:pt x="1357" y="7892"/>
                    <a:pt x="2200" y="5608"/>
                  </a:cubicBezTo>
                  <a:cubicBezTo>
                    <a:pt x="3044" y="3323"/>
                    <a:pt x="3888" y="2908"/>
                    <a:pt x="4900" y="4362"/>
                  </a:cubicBezTo>
                  <a:cubicBezTo>
                    <a:pt x="5913" y="5815"/>
                    <a:pt x="7094" y="9138"/>
                    <a:pt x="8360" y="12669"/>
                  </a:cubicBezTo>
                  <a:cubicBezTo>
                    <a:pt x="9625" y="16200"/>
                    <a:pt x="10975" y="19938"/>
                    <a:pt x="12747" y="20354"/>
                  </a:cubicBezTo>
                  <a:cubicBezTo>
                    <a:pt x="14519" y="20769"/>
                    <a:pt x="16713" y="17862"/>
                    <a:pt x="18232" y="13915"/>
                  </a:cubicBezTo>
                  <a:cubicBezTo>
                    <a:pt x="19751" y="9969"/>
                    <a:pt x="20594" y="4985"/>
                    <a:pt x="2143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1" name="Line"/>
            <p:cNvSpPr/>
            <p:nvPr/>
          </p:nvSpPr>
          <p:spPr>
            <a:xfrm>
              <a:off x="2535146" y="219797"/>
              <a:ext cx="12701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" name="Line"/>
            <p:cNvSpPr/>
            <p:nvPr/>
          </p:nvSpPr>
          <p:spPr>
            <a:xfrm>
              <a:off x="2528796" y="137247"/>
              <a:ext cx="190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" name="Line"/>
            <p:cNvSpPr/>
            <p:nvPr/>
          </p:nvSpPr>
          <p:spPr>
            <a:xfrm>
              <a:off x="2611346" y="219797"/>
              <a:ext cx="1270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" name="Line"/>
            <p:cNvSpPr/>
            <p:nvPr/>
          </p:nvSpPr>
          <p:spPr>
            <a:xfrm>
              <a:off x="2624046" y="97406"/>
              <a:ext cx="31751" cy="334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04" fill="norm" stroke="1" extrusionOk="0">
                  <a:moveTo>
                    <a:pt x="0" y="20104"/>
                  </a:moveTo>
                  <a:cubicBezTo>
                    <a:pt x="0" y="11210"/>
                    <a:pt x="0" y="2316"/>
                    <a:pt x="3600" y="410"/>
                  </a:cubicBezTo>
                  <a:cubicBezTo>
                    <a:pt x="7200" y="-1496"/>
                    <a:pt x="14400" y="3586"/>
                    <a:pt x="21600" y="86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" name="Line"/>
            <p:cNvSpPr/>
            <p:nvPr/>
          </p:nvSpPr>
          <p:spPr>
            <a:xfrm>
              <a:off x="2688017" y="0"/>
              <a:ext cx="125953" cy="3023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2" h="21426" fill="norm" stroke="1" extrusionOk="0">
                  <a:moveTo>
                    <a:pt x="13960" y="14676"/>
                  </a:moveTo>
                  <a:cubicBezTo>
                    <a:pt x="12520" y="13626"/>
                    <a:pt x="11080" y="12576"/>
                    <a:pt x="9460" y="12126"/>
                  </a:cubicBezTo>
                  <a:cubicBezTo>
                    <a:pt x="7840" y="11676"/>
                    <a:pt x="6040" y="11826"/>
                    <a:pt x="4420" y="12801"/>
                  </a:cubicBezTo>
                  <a:cubicBezTo>
                    <a:pt x="2800" y="13776"/>
                    <a:pt x="1360" y="15576"/>
                    <a:pt x="640" y="16851"/>
                  </a:cubicBezTo>
                  <a:cubicBezTo>
                    <a:pt x="-80" y="18126"/>
                    <a:pt x="-80" y="18876"/>
                    <a:pt x="100" y="19626"/>
                  </a:cubicBezTo>
                  <a:cubicBezTo>
                    <a:pt x="280" y="20376"/>
                    <a:pt x="640" y="21126"/>
                    <a:pt x="2800" y="21201"/>
                  </a:cubicBezTo>
                  <a:cubicBezTo>
                    <a:pt x="4960" y="21276"/>
                    <a:pt x="8920" y="20676"/>
                    <a:pt x="12340" y="17751"/>
                  </a:cubicBezTo>
                  <a:cubicBezTo>
                    <a:pt x="15760" y="14826"/>
                    <a:pt x="18640" y="9576"/>
                    <a:pt x="20080" y="6576"/>
                  </a:cubicBezTo>
                  <a:cubicBezTo>
                    <a:pt x="21520" y="3576"/>
                    <a:pt x="21520" y="2826"/>
                    <a:pt x="21340" y="2001"/>
                  </a:cubicBezTo>
                  <a:cubicBezTo>
                    <a:pt x="21160" y="1176"/>
                    <a:pt x="20800" y="276"/>
                    <a:pt x="19900" y="51"/>
                  </a:cubicBezTo>
                  <a:cubicBezTo>
                    <a:pt x="19000" y="-174"/>
                    <a:pt x="17560" y="276"/>
                    <a:pt x="16300" y="2751"/>
                  </a:cubicBezTo>
                  <a:cubicBezTo>
                    <a:pt x="15040" y="5226"/>
                    <a:pt x="13960" y="9726"/>
                    <a:pt x="14500" y="13176"/>
                  </a:cubicBezTo>
                  <a:cubicBezTo>
                    <a:pt x="15040" y="16626"/>
                    <a:pt x="17200" y="19026"/>
                    <a:pt x="19360" y="214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6" name="Line"/>
            <p:cNvSpPr/>
            <p:nvPr/>
          </p:nvSpPr>
          <p:spPr>
            <a:xfrm>
              <a:off x="3144746" y="289777"/>
              <a:ext cx="196851" cy="305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4" fill="norm" stroke="1" extrusionOk="0">
                  <a:moveTo>
                    <a:pt x="0" y="1766"/>
                  </a:moveTo>
                  <a:cubicBezTo>
                    <a:pt x="232" y="1027"/>
                    <a:pt x="465" y="287"/>
                    <a:pt x="1161" y="65"/>
                  </a:cubicBezTo>
                  <a:cubicBezTo>
                    <a:pt x="1858" y="-157"/>
                    <a:pt x="3019" y="139"/>
                    <a:pt x="4994" y="1766"/>
                  </a:cubicBezTo>
                  <a:cubicBezTo>
                    <a:pt x="6968" y="3394"/>
                    <a:pt x="9755" y="6353"/>
                    <a:pt x="12426" y="9607"/>
                  </a:cubicBezTo>
                  <a:cubicBezTo>
                    <a:pt x="15097" y="12862"/>
                    <a:pt x="17652" y="16413"/>
                    <a:pt x="19045" y="18558"/>
                  </a:cubicBezTo>
                  <a:cubicBezTo>
                    <a:pt x="20439" y="20703"/>
                    <a:pt x="20671" y="21443"/>
                    <a:pt x="20903" y="21369"/>
                  </a:cubicBezTo>
                  <a:cubicBezTo>
                    <a:pt x="21135" y="21295"/>
                    <a:pt x="21368" y="20407"/>
                    <a:pt x="21600" y="195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" name="Line"/>
            <p:cNvSpPr/>
            <p:nvPr/>
          </p:nvSpPr>
          <p:spPr>
            <a:xfrm>
              <a:off x="3176496" y="295997"/>
              <a:ext cx="190501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2274"/>
                    <a:pt x="16800" y="4547"/>
                    <a:pt x="14040" y="7200"/>
                  </a:cubicBezTo>
                  <a:cubicBezTo>
                    <a:pt x="11280" y="9853"/>
                    <a:pt x="8160" y="12884"/>
                    <a:pt x="5760" y="15347"/>
                  </a:cubicBezTo>
                  <a:cubicBezTo>
                    <a:pt x="3360" y="17811"/>
                    <a:pt x="1680" y="1970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" name="Line"/>
            <p:cNvSpPr/>
            <p:nvPr/>
          </p:nvSpPr>
          <p:spPr>
            <a:xfrm>
              <a:off x="231702" y="1047024"/>
              <a:ext cx="195815" cy="3077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4" h="21362" fill="norm" stroke="1" extrusionOk="0">
                  <a:moveTo>
                    <a:pt x="19608" y="3847"/>
                  </a:moveTo>
                  <a:cubicBezTo>
                    <a:pt x="19836" y="3113"/>
                    <a:pt x="20063" y="2378"/>
                    <a:pt x="20404" y="1643"/>
                  </a:cubicBezTo>
                  <a:cubicBezTo>
                    <a:pt x="20745" y="909"/>
                    <a:pt x="21200" y="174"/>
                    <a:pt x="20973" y="27"/>
                  </a:cubicBezTo>
                  <a:cubicBezTo>
                    <a:pt x="20745" y="-120"/>
                    <a:pt x="19836" y="321"/>
                    <a:pt x="17107" y="1643"/>
                  </a:cubicBezTo>
                  <a:cubicBezTo>
                    <a:pt x="14379" y="2966"/>
                    <a:pt x="9832" y="5170"/>
                    <a:pt x="6535" y="7447"/>
                  </a:cubicBezTo>
                  <a:cubicBezTo>
                    <a:pt x="3238" y="9725"/>
                    <a:pt x="1192" y="12076"/>
                    <a:pt x="396" y="14133"/>
                  </a:cubicBezTo>
                  <a:cubicBezTo>
                    <a:pt x="-400" y="16190"/>
                    <a:pt x="55" y="17953"/>
                    <a:pt x="1305" y="19202"/>
                  </a:cubicBezTo>
                  <a:cubicBezTo>
                    <a:pt x="2556" y="20451"/>
                    <a:pt x="4602" y="21186"/>
                    <a:pt x="7785" y="21333"/>
                  </a:cubicBezTo>
                  <a:cubicBezTo>
                    <a:pt x="10968" y="21480"/>
                    <a:pt x="15288" y="21039"/>
                    <a:pt x="19608" y="205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" name="Line"/>
            <p:cNvSpPr/>
            <p:nvPr/>
          </p:nvSpPr>
          <p:spPr>
            <a:xfrm>
              <a:off x="255496" y="1184997"/>
              <a:ext cx="13970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982" y="18000"/>
                    <a:pt x="1964" y="14400"/>
                    <a:pt x="5564" y="10800"/>
                  </a:cubicBezTo>
                  <a:cubicBezTo>
                    <a:pt x="9164" y="7200"/>
                    <a:pt x="15382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" name="Line"/>
            <p:cNvSpPr/>
            <p:nvPr/>
          </p:nvSpPr>
          <p:spPr>
            <a:xfrm>
              <a:off x="481939" y="1020955"/>
              <a:ext cx="148208" cy="3262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2" h="21479" fill="norm" stroke="1" extrusionOk="0">
                  <a:moveTo>
                    <a:pt x="21302" y="1602"/>
                  </a:moveTo>
                  <a:cubicBezTo>
                    <a:pt x="20389" y="1045"/>
                    <a:pt x="19477" y="487"/>
                    <a:pt x="18260" y="209"/>
                  </a:cubicBezTo>
                  <a:cubicBezTo>
                    <a:pt x="17043" y="-70"/>
                    <a:pt x="15522" y="-70"/>
                    <a:pt x="14001" y="209"/>
                  </a:cubicBezTo>
                  <a:cubicBezTo>
                    <a:pt x="12479" y="487"/>
                    <a:pt x="10958" y="1045"/>
                    <a:pt x="9589" y="2647"/>
                  </a:cubicBezTo>
                  <a:cubicBezTo>
                    <a:pt x="8220" y="4250"/>
                    <a:pt x="7003" y="6898"/>
                    <a:pt x="5482" y="9755"/>
                  </a:cubicBezTo>
                  <a:cubicBezTo>
                    <a:pt x="3961" y="12611"/>
                    <a:pt x="2136" y="15677"/>
                    <a:pt x="1071" y="17558"/>
                  </a:cubicBezTo>
                  <a:cubicBezTo>
                    <a:pt x="6" y="19440"/>
                    <a:pt x="-298" y="20136"/>
                    <a:pt x="310" y="20624"/>
                  </a:cubicBezTo>
                  <a:cubicBezTo>
                    <a:pt x="919" y="21112"/>
                    <a:pt x="2440" y="21391"/>
                    <a:pt x="5026" y="21460"/>
                  </a:cubicBezTo>
                  <a:cubicBezTo>
                    <a:pt x="7612" y="21530"/>
                    <a:pt x="11263" y="21391"/>
                    <a:pt x="14913" y="212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" name="Line"/>
            <p:cNvSpPr/>
            <p:nvPr/>
          </p:nvSpPr>
          <p:spPr>
            <a:xfrm>
              <a:off x="617446" y="1121497"/>
              <a:ext cx="171451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000" y="3709"/>
                    <a:pt x="8000" y="7418"/>
                    <a:pt x="11600" y="11018"/>
                  </a:cubicBezTo>
                  <a:cubicBezTo>
                    <a:pt x="15200" y="14618"/>
                    <a:pt x="18400" y="1810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" name="Line"/>
            <p:cNvSpPr/>
            <p:nvPr/>
          </p:nvSpPr>
          <p:spPr>
            <a:xfrm>
              <a:off x="661896" y="1140547"/>
              <a:ext cx="88901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429" y="3600"/>
                    <a:pt x="9257" y="7200"/>
                    <a:pt x="5657" y="10800"/>
                  </a:cubicBezTo>
                  <a:cubicBezTo>
                    <a:pt x="2057" y="14400"/>
                    <a:pt x="1029" y="180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3" name="Line"/>
            <p:cNvSpPr/>
            <p:nvPr/>
          </p:nvSpPr>
          <p:spPr>
            <a:xfrm>
              <a:off x="795246" y="1039955"/>
              <a:ext cx="126207" cy="3570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5" h="21432" fill="norm" stroke="1" extrusionOk="0">
                  <a:moveTo>
                    <a:pt x="0" y="1845"/>
                  </a:moveTo>
                  <a:cubicBezTo>
                    <a:pt x="360" y="1210"/>
                    <a:pt x="720" y="574"/>
                    <a:pt x="2520" y="257"/>
                  </a:cubicBezTo>
                  <a:cubicBezTo>
                    <a:pt x="4320" y="-61"/>
                    <a:pt x="7560" y="-61"/>
                    <a:pt x="9900" y="130"/>
                  </a:cubicBezTo>
                  <a:cubicBezTo>
                    <a:pt x="12240" y="320"/>
                    <a:pt x="13680" y="701"/>
                    <a:pt x="14940" y="2099"/>
                  </a:cubicBezTo>
                  <a:cubicBezTo>
                    <a:pt x="16200" y="3497"/>
                    <a:pt x="17280" y="5911"/>
                    <a:pt x="18360" y="8833"/>
                  </a:cubicBezTo>
                  <a:cubicBezTo>
                    <a:pt x="19440" y="11755"/>
                    <a:pt x="20520" y="15186"/>
                    <a:pt x="21060" y="17219"/>
                  </a:cubicBezTo>
                  <a:cubicBezTo>
                    <a:pt x="21600" y="19252"/>
                    <a:pt x="21600" y="19887"/>
                    <a:pt x="21060" y="20459"/>
                  </a:cubicBezTo>
                  <a:cubicBezTo>
                    <a:pt x="20520" y="21031"/>
                    <a:pt x="19440" y="21539"/>
                    <a:pt x="17640" y="21412"/>
                  </a:cubicBezTo>
                  <a:cubicBezTo>
                    <a:pt x="15840" y="21285"/>
                    <a:pt x="13320" y="20523"/>
                    <a:pt x="10800" y="197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4" name="Line"/>
            <p:cNvSpPr/>
            <p:nvPr/>
          </p:nvSpPr>
          <p:spPr>
            <a:xfrm>
              <a:off x="1061946" y="1178647"/>
              <a:ext cx="508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5" name="Line"/>
            <p:cNvSpPr/>
            <p:nvPr/>
          </p:nvSpPr>
          <p:spPr>
            <a:xfrm>
              <a:off x="1055596" y="1286597"/>
              <a:ext cx="1206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6" name="Line"/>
            <p:cNvSpPr/>
            <p:nvPr/>
          </p:nvSpPr>
          <p:spPr>
            <a:xfrm>
              <a:off x="1328646" y="1074930"/>
              <a:ext cx="260351" cy="3132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932" y="17368"/>
                    <a:pt x="3863" y="13135"/>
                    <a:pt x="5093" y="9997"/>
                  </a:cubicBezTo>
                  <a:cubicBezTo>
                    <a:pt x="6322" y="6859"/>
                    <a:pt x="6849" y="4816"/>
                    <a:pt x="7200" y="3211"/>
                  </a:cubicBezTo>
                  <a:cubicBezTo>
                    <a:pt x="7551" y="1605"/>
                    <a:pt x="7727" y="438"/>
                    <a:pt x="7639" y="219"/>
                  </a:cubicBezTo>
                  <a:cubicBezTo>
                    <a:pt x="7551" y="0"/>
                    <a:pt x="7200" y="730"/>
                    <a:pt x="6849" y="2846"/>
                  </a:cubicBezTo>
                  <a:cubicBezTo>
                    <a:pt x="6498" y="4962"/>
                    <a:pt x="6146" y="8465"/>
                    <a:pt x="6059" y="10581"/>
                  </a:cubicBezTo>
                  <a:cubicBezTo>
                    <a:pt x="5971" y="12697"/>
                    <a:pt x="6146" y="13427"/>
                    <a:pt x="6498" y="14084"/>
                  </a:cubicBezTo>
                  <a:cubicBezTo>
                    <a:pt x="6849" y="14741"/>
                    <a:pt x="7376" y="15324"/>
                    <a:pt x="8166" y="15397"/>
                  </a:cubicBezTo>
                  <a:cubicBezTo>
                    <a:pt x="8956" y="15470"/>
                    <a:pt x="10010" y="15032"/>
                    <a:pt x="11327" y="12989"/>
                  </a:cubicBezTo>
                  <a:cubicBezTo>
                    <a:pt x="12644" y="10946"/>
                    <a:pt x="14224" y="7297"/>
                    <a:pt x="15190" y="5108"/>
                  </a:cubicBezTo>
                  <a:cubicBezTo>
                    <a:pt x="16156" y="2919"/>
                    <a:pt x="16507" y="2189"/>
                    <a:pt x="16771" y="1459"/>
                  </a:cubicBezTo>
                  <a:cubicBezTo>
                    <a:pt x="17034" y="730"/>
                    <a:pt x="17210" y="0"/>
                    <a:pt x="17210" y="0"/>
                  </a:cubicBezTo>
                  <a:cubicBezTo>
                    <a:pt x="17210" y="0"/>
                    <a:pt x="17034" y="730"/>
                    <a:pt x="16946" y="2773"/>
                  </a:cubicBezTo>
                  <a:cubicBezTo>
                    <a:pt x="16859" y="4816"/>
                    <a:pt x="16859" y="8173"/>
                    <a:pt x="17473" y="10581"/>
                  </a:cubicBezTo>
                  <a:cubicBezTo>
                    <a:pt x="18088" y="12989"/>
                    <a:pt x="19317" y="14449"/>
                    <a:pt x="20107" y="15178"/>
                  </a:cubicBezTo>
                  <a:cubicBezTo>
                    <a:pt x="20898" y="15908"/>
                    <a:pt x="21249" y="15908"/>
                    <a:pt x="21600" y="1590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7" name="Line"/>
            <p:cNvSpPr/>
            <p:nvPr/>
          </p:nvSpPr>
          <p:spPr>
            <a:xfrm>
              <a:off x="1639796" y="1204047"/>
              <a:ext cx="10160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4400"/>
                    <a:pt x="7200" y="8800"/>
                    <a:pt x="10800" y="12400"/>
                  </a:cubicBezTo>
                  <a:cubicBezTo>
                    <a:pt x="14400" y="16000"/>
                    <a:pt x="18000" y="18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8" name="Line"/>
            <p:cNvSpPr/>
            <p:nvPr/>
          </p:nvSpPr>
          <p:spPr>
            <a:xfrm>
              <a:off x="1665196" y="1172297"/>
              <a:ext cx="101601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9" name="Line"/>
            <p:cNvSpPr/>
            <p:nvPr/>
          </p:nvSpPr>
          <p:spPr>
            <a:xfrm>
              <a:off x="2676026" y="1014636"/>
              <a:ext cx="170271" cy="3260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1" h="21464" fill="norm" stroke="1" extrusionOk="0">
                  <a:moveTo>
                    <a:pt x="6251" y="3273"/>
                  </a:moveTo>
                  <a:cubicBezTo>
                    <a:pt x="6784" y="2576"/>
                    <a:pt x="7318" y="1879"/>
                    <a:pt x="6918" y="1322"/>
                  </a:cubicBezTo>
                  <a:cubicBezTo>
                    <a:pt x="6518" y="764"/>
                    <a:pt x="5184" y="346"/>
                    <a:pt x="3851" y="137"/>
                  </a:cubicBezTo>
                  <a:cubicBezTo>
                    <a:pt x="2518" y="-72"/>
                    <a:pt x="1184" y="-72"/>
                    <a:pt x="518" y="346"/>
                  </a:cubicBezTo>
                  <a:cubicBezTo>
                    <a:pt x="-149" y="764"/>
                    <a:pt x="-149" y="1600"/>
                    <a:pt x="384" y="3621"/>
                  </a:cubicBezTo>
                  <a:cubicBezTo>
                    <a:pt x="918" y="5642"/>
                    <a:pt x="1984" y="8847"/>
                    <a:pt x="3051" y="11773"/>
                  </a:cubicBezTo>
                  <a:cubicBezTo>
                    <a:pt x="4118" y="14700"/>
                    <a:pt x="5184" y="17347"/>
                    <a:pt x="5984" y="19020"/>
                  </a:cubicBezTo>
                  <a:cubicBezTo>
                    <a:pt x="6784" y="20692"/>
                    <a:pt x="7318" y="21389"/>
                    <a:pt x="8118" y="21458"/>
                  </a:cubicBezTo>
                  <a:cubicBezTo>
                    <a:pt x="8918" y="21528"/>
                    <a:pt x="9984" y="20971"/>
                    <a:pt x="11851" y="19020"/>
                  </a:cubicBezTo>
                  <a:cubicBezTo>
                    <a:pt x="13718" y="17069"/>
                    <a:pt x="16384" y="13724"/>
                    <a:pt x="17984" y="11076"/>
                  </a:cubicBezTo>
                  <a:cubicBezTo>
                    <a:pt x="19584" y="8429"/>
                    <a:pt x="20118" y="6478"/>
                    <a:pt x="20518" y="5154"/>
                  </a:cubicBezTo>
                  <a:cubicBezTo>
                    <a:pt x="20918" y="3830"/>
                    <a:pt x="21184" y="3133"/>
                    <a:pt x="21318" y="3133"/>
                  </a:cubicBezTo>
                  <a:cubicBezTo>
                    <a:pt x="21451" y="3133"/>
                    <a:pt x="21451" y="3830"/>
                    <a:pt x="21451" y="45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0" name="Line"/>
            <p:cNvSpPr/>
            <p:nvPr/>
          </p:nvSpPr>
          <p:spPr>
            <a:xfrm>
              <a:off x="2866669" y="1149301"/>
              <a:ext cx="119328" cy="149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3" h="20894" fill="norm" stroke="1" extrusionOk="0">
                  <a:moveTo>
                    <a:pt x="16816" y="4102"/>
                  </a:moveTo>
                  <a:cubicBezTo>
                    <a:pt x="14542" y="2327"/>
                    <a:pt x="12268" y="552"/>
                    <a:pt x="10374" y="108"/>
                  </a:cubicBezTo>
                  <a:cubicBezTo>
                    <a:pt x="8479" y="-336"/>
                    <a:pt x="6963" y="552"/>
                    <a:pt x="5258" y="3511"/>
                  </a:cubicBezTo>
                  <a:cubicBezTo>
                    <a:pt x="3552" y="6469"/>
                    <a:pt x="1658" y="11500"/>
                    <a:pt x="710" y="14902"/>
                  </a:cubicBezTo>
                  <a:cubicBezTo>
                    <a:pt x="-237" y="18305"/>
                    <a:pt x="-237" y="20080"/>
                    <a:pt x="710" y="20672"/>
                  </a:cubicBezTo>
                  <a:cubicBezTo>
                    <a:pt x="1658" y="21264"/>
                    <a:pt x="3552" y="20672"/>
                    <a:pt x="5447" y="18897"/>
                  </a:cubicBezTo>
                  <a:cubicBezTo>
                    <a:pt x="7342" y="17122"/>
                    <a:pt x="9237" y="14163"/>
                    <a:pt x="10752" y="11943"/>
                  </a:cubicBezTo>
                  <a:cubicBezTo>
                    <a:pt x="12268" y="9724"/>
                    <a:pt x="13405" y="8245"/>
                    <a:pt x="14542" y="8689"/>
                  </a:cubicBezTo>
                  <a:cubicBezTo>
                    <a:pt x="15679" y="9132"/>
                    <a:pt x="16816" y="11500"/>
                    <a:pt x="17952" y="13275"/>
                  </a:cubicBezTo>
                  <a:cubicBezTo>
                    <a:pt x="19089" y="15050"/>
                    <a:pt x="20226" y="16234"/>
                    <a:pt x="21363" y="174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1" name="Line"/>
            <p:cNvSpPr/>
            <p:nvPr/>
          </p:nvSpPr>
          <p:spPr>
            <a:xfrm>
              <a:off x="3017746" y="1127847"/>
              <a:ext cx="127001" cy="1899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0" fill="norm" stroke="1" extrusionOk="0">
                  <a:moveTo>
                    <a:pt x="0" y="4985"/>
                  </a:moveTo>
                  <a:cubicBezTo>
                    <a:pt x="1080" y="4035"/>
                    <a:pt x="2160" y="3086"/>
                    <a:pt x="3600" y="2967"/>
                  </a:cubicBezTo>
                  <a:cubicBezTo>
                    <a:pt x="5040" y="2848"/>
                    <a:pt x="6840" y="3560"/>
                    <a:pt x="8820" y="6171"/>
                  </a:cubicBezTo>
                  <a:cubicBezTo>
                    <a:pt x="10800" y="8782"/>
                    <a:pt x="12960" y="13292"/>
                    <a:pt x="13860" y="16259"/>
                  </a:cubicBezTo>
                  <a:cubicBezTo>
                    <a:pt x="14760" y="19226"/>
                    <a:pt x="14400" y="20651"/>
                    <a:pt x="13320" y="21125"/>
                  </a:cubicBezTo>
                  <a:cubicBezTo>
                    <a:pt x="12240" y="21600"/>
                    <a:pt x="10440" y="21125"/>
                    <a:pt x="9540" y="19464"/>
                  </a:cubicBezTo>
                  <a:cubicBezTo>
                    <a:pt x="8640" y="17802"/>
                    <a:pt x="8640" y="14954"/>
                    <a:pt x="10800" y="11512"/>
                  </a:cubicBezTo>
                  <a:cubicBezTo>
                    <a:pt x="12960" y="8070"/>
                    <a:pt x="17280" y="403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2" name="Line"/>
            <p:cNvSpPr/>
            <p:nvPr/>
          </p:nvSpPr>
          <p:spPr>
            <a:xfrm>
              <a:off x="3187893" y="1036522"/>
              <a:ext cx="134654" cy="2627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0" h="21452" fill="norm" stroke="1" extrusionOk="0">
                  <a:moveTo>
                    <a:pt x="21140" y="2271"/>
                  </a:moveTo>
                  <a:cubicBezTo>
                    <a:pt x="19811" y="1234"/>
                    <a:pt x="18482" y="198"/>
                    <a:pt x="15989" y="25"/>
                  </a:cubicBezTo>
                  <a:cubicBezTo>
                    <a:pt x="13497" y="-148"/>
                    <a:pt x="9842" y="543"/>
                    <a:pt x="6851" y="2876"/>
                  </a:cubicBezTo>
                  <a:cubicBezTo>
                    <a:pt x="3860" y="5209"/>
                    <a:pt x="1534" y="9183"/>
                    <a:pt x="537" y="12294"/>
                  </a:cubicBezTo>
                  <a:cubicBezTo>
                    <a:pt x="-460" y="15404"/>
                    <a:pt x="-128" y="17650"/>
                    <a:pt x="2032" y="19033"/>
                  </a:cubicBezTo>
                  <a:cubicBezTo>
                    <a:pt x="4192" y="20415"/>
                    <a:pt x="8180" y="20934"/>
                    <a:pt x="12168" y="214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3" name="Line"/>
            <p:cNvSpPr/>
            <p:nvPr/>
          </p:nvSpPr>
          <p:spPr>
            <a:xfrm>
              <a:off x="3328896" y="1083397"/>
              <a:ext cx="95251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760" y="6327"/>
                    <a:pt x="11520" y="12655"/>
                    <a:pt x="15120" y="16255"/>
                  </a:cubicBezTo>
                  <a:cubicBezTo>
                    <a:pt x="18720" y="19855"/>
                    <a:pt x="20160" y="2072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4" name="Line"/>
            <p:cNvSpPr/>
            <p:nvPr/>
          </p:nvSpPr>
          <p:spPr>
            <a:xfrm>
              <a:off x="3316196" y="1114035"/>
              <a:ext cx="139701" cy="2043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5" fill="norm" stroke="1" extrusionOk="0">
                  <a:moveTo>
                    <a:pt x="21600" y="116"/>
                  </a:moveTo>
                  <a:cubicBezTo>
                    <a:pt x="19636" y="-105"/>
                    <a:pt x="17673" y="-325"/>
                    <a:pt x="14073" y="2651"/>
                  </a:cubicBezTo>
                  <a:cubicBezTo>
                    <a:pt x="10473" y="5626"/>
                    <a:pt x="5236" y="11797"/>
                    <a:pt x="2618" y="15434"/>
                  </a:cubicBezTo>
                  <a:cubicBezTo>
                    <a:pt x="0" y="19071"/>
                    <a:pt x="0" y="20173"/>
                    <a:pt x="0" y="20724"/>
                  </a:cubicBezTo>
                  <a:cubicBezTo>
                    <a:pt x="0" y="21275"/>
                    <a:pt x="0" y="21275"/>
                    <a:pt x="0" y="212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5" name="Line"/>
            <p:cNvSpPr/>
            <p:nvPr/>
          </p:nvSpPr>
          <p:spPr>
            <a:xfrm>
              <a:off x="3468596" y="1019897"/>
              <a:ext cx="69010" cy="317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12" h="21600" fill="norm" stroke="1" extrusionOk="0">
                  <a:moveTo>
                    <a:pt x="7624" y="0"/>
                  </a:moveTo>
                  <a:cubicBezTo>
                    <a:pt x="11435" y="2016"/>
                    <a:pt x="15247" y="4032"/>
                    <a:pt x="17788" y="6840"/>
                  </a:cubicBezTo>
                  <a:cubicBezTo>
                    <a:pt x="20329" y="9648"/>
                    <a:pt x="21600" y="13248"/>
                    <a:pt x="20012" y="15768"/>
                  </a:cubicBezTo>
                  <a:cubicBezTo>
                    <a:pt x="18424" y="18288"/>
                    <a:pt x="13976" y="19728"/>
                    <a:pt x="10165" y="20520"/>
                  </a:cubicBezTo>
                  <a:cubicBezTo>
                    <a:pt x="6353" y="21312"/>
                    <a:pt x="3176" y="2145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6" name="Line"/>
            <p:cNvSpPr/>
            <p:nvPr/>
          </p:nvSpPr>
          <p:spPr>
            <a:xfrm>
              <a:off x="3646396" y="1165947"/>
              <a:ext cx="571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7" name="Line"/>
            <p:cNvSpPr/>
            <p:nvPr/>
          </p:nvSpPr>
          <p:spPr>
            <a:xfrm>
              <a:off x="3614646" y="1242147"/>
              <a:ext cx="825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8" name="Line"/>
            <p:cNvSpPr/>
            <p:nvPr/>
          </p:nvSpPr>
          <p:spPr>
            <a:xfrm>
              <a:off x="3793457" y="1115097"/>
              <a:ext cx="316490" cy="1710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1" h="21030" fill="norm" stroke="1" extrusionOk="0">
                  <a:moveTo>
                    <a:pt x="4251" y="3129"/>
                  </a:moveTo>
                  <a:cubicBezTo>
                    <a:pt x="4395" y="7293"/>
                    <a:pt x="4539" y="11457"/>
                    <a:pt x="4323" y="14319"/>
                  </a:cubicBezTo>
                  <a:cubicBezTo>
                    <a:pt x="4107" y="17182"/>
                    <a:pt x="3531" y="18744"/>
                    <a:pt x="2883" y="19785"/>
                  </a:cubicBezTo>
                  <a:cubicBezTo>
                    <a:pt x="2235" y="20826"/>
                    <a:pt x="1515" y="21346"/>
                    <a:pt x="1011" y="20826"/>
                  </a:cubicBezTo>
                  <a:cubicBezTo>
                    <a:pt x="507" y="20305"/>
                    <a:pt x="219" y="18744"/>
                    <a:pt x="75" y="16271"/>
                  </a:cubicBezTo>
                  <a:cubicBezTo>
                    <a:pt x="-69" y="13799"/>
                    <a:pt x="-69" y="10416"/>
                    <a:pt x="651" y="8074"/>
                  </a:cubicBezTo>
                  <a:cubicBezTo>
                    <a:pt x="1371" y="5732"/>
                    <a:pt x="2811" y="4430"/>
                    <a:pt x="5475" y="3129"/>
                  </a:cubicBezTo>
                  <a:cubicBezTo>
                    <a:pt x="8139" y="1828"/>
                    <a:pt x="12027" y="527"/>
                    <a:pt x="14907" y="136"/>
                  </a:cubicBezTo>
                  <a:cubicBezTo>
                    <a:pt x="17787" y="-254"/>
                    <a:pt x="19659" y="266"/>
                    <a:pt x="21531" y="7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9" name="Line"/>
            <p:cNvSpPr/>
            <p:nvPr/>
          </p:nvSpPr>
          <p:spPr>
            <a:xfrm>
              <a:off x="3925796" y="1286597"/>
              <a:ext cx="10160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0" name="Line"/>
            <p:cNvSpPr/>
            <p:nvPr/>
          </p:nvSpPr>
          <p:spPr>
            <a:xfrm>
              <a:off x="3976596" y="1331047"/>
              <a:ext cx="8255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831" y="0"/>
                    <a:pt x="16062" y="0"/>
                    <a:pt x="12462" y="3600"/>
                  </a:cubicBezTo>
                  <a:cubicBezTo>
                    <a:pt x="8862" y="7200"/>
                    <a:pt x="4431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1" name="Line"/>
            <p:cNvSpPr/>
            <p:nvPr/>
          </p:nvSpPr>
          <p:spPr>
            <a:xfrm>
              <a:off x="4103596" y="932822"/>
              <a:ext cx="158751" cy="1327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40" fill="norm" stroke="1" extrusionOk="0">
                  <a:moveTo>
                    <a:pt x="0" y="4698"/>
                  </a:moveTo>
                  <a:cubicBezTo>
                    <a:pt x="864" y="3369"/>
                    <a:pt x="1728" y="2039"/>
                    <a:pt x="3168" y="1043"/>
                  </a:cubicBezTo>
                  <a:cubicBezTo>
                    <a:pt x="4608" y="46"/>
                    <a:pt x="6624" y="-619"/>
                    <a:pt x="8208" y="876"/>
                  </a:cubicBezTo>
                  <a:cubicBezTo>
                    <a:pt x="9792" y="2372"/>
                    <a:pt x="10944" y="6027"/>
                    <a:pt x="10800" y="8852"/>
                  </a:cubicBezTo>
                  <a:cubicBezTo>
                    <a:pt x="10656" y="11676"/>
                    <a:pt x="9216" y="13670"/>
                    <a:pt x="7920" y="15332"/>
                  </a:cubicBezTo>
                  <a:cubicBezTo>
                    <a:pt x="6624" y="16993"/>
                    <a:pt x="5472" y="18323"/>
                    <a:pt x="5760" y="19319"/>
                  </a:cubicBezTo>
                  <a:cubicBezTo>
                    <a:pt x="6048" y="20316"/>
                    <a:pt x="7776" y="20981"/>
                    <a:pt x="10656" y="20815"/>
                  </a:cubicBezTo>
                  <a:cubicBezTo>
                    <a:pt x="13536" y="20649"/>
                    <a:pt x="17568" y="19652"/>
                    <a:pt x="21600" y="186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2" name="Line"/>
            <p:cNvSpPr/>
            <p:nvPr/>
          </p:nvSpPr>
          <p:spPr>
            <a:xfrm>
              <a:off x="1341346" y="2315297"/>
              <a:ext cx="6351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4469"/>
                    <a:pt x="7200" y="8938"/>
                    <a:pt x="3600" y="12538"/>
                  </a:cubicBezTo>
                  <a:cubicBezTo>
                    <a:pt x="0" y="16138"/>
                    <a:pt x="0" y="1886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3" name="Line"/>
            <p:cNvSpPr/>
            <p:nvPr/>
          </p:nvSpPr>
          <p:spPr>
            <a:xfrm>
              <a:off x="1284196" y="2301468"/>
              <a:ext cx="228006" cy="4138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4" h="21549" fill="norm" stroke="1" extrusionOk="0">
                  <a:moveTo>
                    <a:pt x="0" y="16259"/>
                  </a:moveTo>
                  <a:cubicBezTo>
                    <a:pt x="3200" y="14386"/>
                    <a:pt x="6400" y="12512"/>
                    <a:pt x="9100" y="10804"/>
                  </a:cubicBezTo>
                  <a:cubicBezTo>
                    <a:pt x="11800" y="9096"/>
                    <a:pt x="14000" y="7553"/>
                    <a:pt x="16000" y="6010"/>
                  </a:cubicBezTo>
                  <a:cubicBezTo>
                    <a:pt x="18000" y="4467"/>
                    <a:pt x="19800" y="2925"/>
                    <a:pt x="20700" y="1822"/>
                  </a:cubicBezTo>
                  <a:cubicBezTo>
                    <a:pt x="21600" y="720"/>
                    <a:pt x="21600" y="59"/>
                    <a:pt x="21500" y="4"/>
                  </a:cubicBezTo>
                  <a:cubicBezTo>
                    <a:pt x="21400" y="-51"/>
                    <a:pt x="21200" y="500"/>
                    <a:pt x="21000" y="2429"/>
                  </a:cubicBezTo>
                  <a:cubicBezTo>
                    <a:pt x="20800" y="4357"/>
                    <a:pt x="20600" y="7663"/>
                    <a:pt x="20500" y="11080"/>
                  </a:cubicBezTo>
                  <a:cubicBezTo>
                    <a:pt x="20400" y="14496"/>
                    <a:pt x="20400" y="18022"/>
                    <a:pt x="20400" y="215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4" name="Line"/>
            <p:cNvSpPr/>
            <p:nvPr/>
          </p:nvSpPr>
          <p:spPr>
            <a:xfrm>
              <a:off x="1614902" y="2645497"/>
              <a:ext cx="60640" cy="1190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27" h="21322" fill="norm" stroke="1" extrusionOk="0">
                  <a:moveTo>
                    <a:pt x="1988" y="3411"/>
                  </a:moveTo>
                  <a:cubicBezTo>
                    <a:pt x="1268" y="7579"/>
                    <a:pt x="548" y="11747"/>
                    <a:pt x="188" y="14779"/>
                  </a:cubicBezTo>
                  <a:cubicBezTo>
                    <a:pt x="-172" y="17811"/>
                    <a:pt x="-172" y="19705"/>
                    <a:pt x="1628" y="20653"/>
                  </a:cubicBezTo>
                  <a:cubicBezTo>
                    <a:pt x="3428" y="21600"/>
                    <a:pt x="7028" y="21600"/>
                    <a:pt x="10988" y="20274"/>
                  </a:cubicBezTo>
                  <a:cubicBezTo>
                    <a:pt x="14948" y="18947"/>
                    <a:pt x="19268" y="16295"/>
                    <a:pt x="20348" y="12695"/>
                  </a:cubicBezTo>
                  <a:cubicBezTo>
                    <a:pt x="21428" y="9095"/>
                    <a:pt x="19268" y="4547"/>
                    <a:pt x="15668" y="2274"/>
                  </a:cubicBezTo>
                  <a:cubicBezTo>
                    <a:pt x="12068" y="0"/>
                    <a:pt x="7028" y="0"/>
                    <a:pt x="198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5" name="Line"/>
            <p:cNvSpPr/>
            <p:nvPr/>
          </p:nvSpPr>
          <p:spPr>
            <a:xfrm>
              <a:off x="1830296" y="2416897"/>
              <a:ext cx="2540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3200"/>
                    <a:pt x="7200" y="6400"/>
                    <a:pt x="3600" y="10000"/>
                  </a:cubicBezTo>
                  <a:cubicBezTo>
                    <a:pt x="0" y="13600"/>
                    <a:pt x="0" y="17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6" name="Line"/>
            <p:cNvSpPr/>
            <p:nvPr/>
          </p:nvSpPr>
          <p:spPr>
            <a:xfrm>
              <a:off x="1855696" y="2607397"/>
              <a:ext cx="190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7" name="Line"/>
            <p:cNvSpPr/>
            <p:nvPr/>
          </p:nvSpPr>
          <p:spPr>
            <a:xfrm>
              <a:off x="2135096" y="2385147"/>
              <a:ext cx="273051" cy="3093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8" fill="norm" stroke="1" extrusionOk="0">
                  <a:moveTo>
                    <a:pt x="0" y="20718"/>
                  </a:moveTo>
                  <a:cubicBezTo>
                    <a:pt x="1674" y="16898"/>
                    <a:pt x="3349" y="13078"/>
                    <a:pt x="4437" y="10065"/>
                  </a:cubicBezTo>
                  <a:cubicBezTo>
                    <a:pt x="5526" y="7053"/>
                    <a:pt x="6028" y="4849"/>
                    <a:pt x="6363" y="3380"/>
                  </a:cubicBezTo>
                  <a:cubicBezTo>
                    <a:pt x="6698" y="1910"/>
                    <a:pt x="6865" y="1176"/>
                    <a:pt x="6614" y="1176"/>
                  </a:cubicBezTo>
                  <a:cubicBezTo>
                    <a:pt x="6363" y="1176"/>
                    <a:pt x="5693" y="1910"/>
                    <a:pt x="5023" y="4335"/>
                  </a:cubicBezTo>
                  <a:cubicBezTo>
                    <a:pt x="4353" y="6759"/>
                    <a:pt x="3684" y="10873"/>
                    <a:pt x="3433" y="13739"/>
                  </a:cubicBezTo>
                  <a:cubicBezTo>
                    <a:pt x="3181" y="16604"/>
                    <a:pt x="3349" y="18220"/>
                    <a:pt x="3767" y="19322"/>
                  </a:cubicBezTo>
                  <a:cubicBezTo>
                    <a:pt x="4186" y="20424"/>
                    <a:pt x="4856" y="21012"/>
                    <a:pt x="5777" y="21306"/>
                  </a:cubicBezTo>
                  <a:cubicBezTo>
                    <a:pt x="6698" y="21600"/>
                    <a:pt x="7870" y="21600"/>
                    <a:pt x="9293" y="20645"/>
                  </a:cubicBezTo>
                  <a:cubicBezTo>
                    <a:pt x="10716" y="19690"/>
                    <a:pt x="12391" y="17780"/>
                    <a:pt x="13730" y="14620"/>
                  </a:cubicBezTo>
                  <a:cubicBezTo>
                    <a:pt x="15070" y="11461"/>
                    <a:pt x="16074" y="7053"/>
                    <a:pt x="16577" y="4188"/>
                  </a:cubicBezTo>
                  <a:cubicBezTo>
                    <a:pt x="17079" y="1322"/>
                    <a:pt x="17079" y="0"/>
                    <a:pt x="17079" y="0"/>
                  </a:cubicBezTo>
                  <a:cubicBezTo>
                    <a:pt x="17079" y="0"/>
                    <a:pt x="17079" y="1322"/>
                    <a:pt x="17079" y="4041"/>
                  </a:cubicBezTo>
                  <a:cubicBezTo>
                    <a:pt x="17079" y="6759"/>
                    <a:pt x="17079" y="10873"/>
                    <a:pt x="17833" y="13592"/>
                  </a:cubicBezTo>
                  <a:cubicBezTo>
                    <a:pt x="18586" y="16310"/>
                    <a:pt x="20093" y="17633"/>
                    <a:pt x="21600" y="189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8" name="Line"/>
            <p:cNvSpPr/>
            <p:nvPr/>
          </p:nvSpPr>
          <p:spPr>
            <a:xfrm>
              <a:off x="2458946" y="2562947"/>
              <a:ext cx="146051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9" name="Line"/>
            <p:cNvSpPr/>
            <p:nvPr/>
          </p:nvSpPr>
          <p:spPr>
            <a:xfrm>
              <a:off x="2522446" y="2556597"/>
              <a:ext cx="101601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750" y="4371"/>
                    <a:pt x="9900" y="8743"/>
                    <a:pt x="6300" y="12343"/>
                  </a:cubicBezTo>
                  <a:cubicBezTo>
                    <a:pt x="2700" y="15943"/>
                    <a:pt x="1350" y="1877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0" name="Line"/>
            <p:cNvSpPr/>
            <p:nvPr/>
          </p:nvSpPr>
          <p:spPr>
            <a:xfrm>
              <a:off x="2782796" y="2499447"/>
              <a:ext cx="698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1" name="Line"/>
            <p:cNvSpPr/>
            <p:nvPr/>
          </p:nvSpPr>
          <p:spPr>
            <a:xfrm>
              <a:off x="2770096" y="2594697"/>
              <a:ext cx="1524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2" name="Line"/>
            <p:cNvSpPr/>
            <p:nvPr/>
          </p:nvSpPr>
          <p:spPr>
            <a:xfrm>
              <a:off x="3112996" y="2342590"/>
              <a:ext cx="311151" cy="2775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2" fill="norm" stroke="1" extrusionOk="0">
                  <a:moveTo>
                    <a:pt x="0" y="21292"/>
                  </a:moveTo>
                  <a:cubicBezTo>
                    <a:pt x="1910" y="17881"/>
                    <a:pt x="3820" y="14471"/>
                    <a:pt x="5143" y="11548"/>
                  </a:cubicBezTo>
                  <a:cubicBezTo>
                    <a:pt x="6465" y="8624"/>
                    <a:pt x="7200" y="6188"/>
                    <a:pt x="7788" y="4158"/>
                  </a:cubicBezTo>
                  <a:cubicBezTo>
                    <a:pt x="8376" y="2128"/>
                    <a:pt x="8816" y="504"/>
                    <a:pt x="8743" y="98"/>
                  </a:cubicBezTo>
                  <a:cubicBezTo>
                    <a:pt x="8669" y="-308"/>
                    <a:pt x="8082" y="504"/>
                    <a:pt x="7567" y="3265"/>
                  </a:cubicBezTo>
                  <a:cubicBezTo>
                    <a:pt x="7053" y="6026"/>
                    <a:pt x="6612" y="10736"/>
                    <a:pt x="6392" y="13497"/>
                  </a:cubicBezTo>
                  <a:cubicBezTo>
                    <a:pt x="6171" y="16257"/>
                    <a:pt x="6171" y="17069"/>
                    <a:pt x="6392" y="17800"/>
                  </a:cubicBezTo>
                  <a:cubicBezTo>
                    <a:pt x="6612" y="18531"/>
                    <a:pt x="7053" y="19181"/>
                    <a:pt x="7641" y="19506"/>
                  </a:cubicBezTo>
                  <a:cubicBezTo>
                    <a:pt x="8229" y="19830"/>
                    <a:pt x="8963" y="19830"/>
                    <a:pt x="10580" y="17557"/>
                  </a:cubicBezTo>
                  <a:cubicBezTo>
                    <a:pt x="12196" y="15283"/>
                    <a:pt x="14694" y="10736"/>
                    <a:pt x="16090" y="8056"/>
                  </a:cubicBezTo>
                  <a:cubicBezTo>
                    <a:pt x="17486" y="5376"/>
                    <a:pt x="17780" y="4564"/>
                    <a:pt x="18073" y="3671"/>
                  </a:cubicBezTo>
                  <a:cubicBezTo>
                    <a:pt x="18367" y="2778"/>
                    <a:pt x="18661" y="1803"/>
                    <a:pt x="18808" y="1803"/>
                  </a:cubicBezTo>
                  <a:cubicBezTo>
                    <a:pt x="18955" y="1803"/>
                    <a:pt x="18955" y="2778"/>
                    <a:pt x="18882" y="4970"/>
                  </a:cubicBezTo>
                  <a:cubicBezTo>
                    <a:pt x="18808" y="7163"/>
                    <a:pt x="18661" y="10573"/>
                    <a:pt x="19102" y="13090"/>
                  </a:cubicBezTo>
                  <a:cubicBezTo>
                    <a:pt x="19543" y="15608"/>
                    <a:pt x="20571" y="17232"/>
                    <a:pt x="21600" y="188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3" name="Line"/>
            <p:cNvSpPr/>
            <p:nvPr/>
          </p:nvSpPr>
          <p:spPr>
            <a:xfrm>
              <a:off x="3506696" y="2524847"/>
              <a:ext cx="12065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4" name="Line"/>
            <p:cNvSpPr/>
            <p:nvPr/>
          </p:nvSpPr>
          <p:spPr>
            <a:xfrm>
              <a:off x="3595596" y="2537547"/>
              <a:ext cx="88901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914" y="5643"/>
                    <a:pt x="8229" y="11286"/>
                    <a:pt x="4629" y="14886"/>
                  </a:cubicBezTo>
                  <a:cubicBezTo>
                    <a:pt x="1029" y="18486"/>
                    <a:pt x="514" y="2004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5" name="Line"/>
            <p:cNvSpPr/>
            <p:nvPr/>
          </p:nvSpPr>
          <p:spPr>
            <a:xfrm>
              <a:off x="4719546" y="2454997"/>
              <a:ext cx="152401" cy="1947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800" y="5165"/>
                    <a:pt x="3600" y="10330"/>
                    <a:pt x="4650" y="13617"/>
                  </a:cubicBezTo>
                  <a:cubicBezTo>
                    <a:pt x="5700" y="16904"/>
                    <a:pt x="6000" y="18313"/>
                    <a:pt x="6600" y="19487"/>
                  </a:cubicBezTo>
                  <a:cubicBezTo>
                    <a:pt x="7200" y="20661"/>
                    <a:pt x="8100" y="21600"/>
                    <a:pt x="9150" y="21600"/>
                  </a:cubicBezTo>
                  <a:cubicBezTo>
                    <a:pt x="10200" y="21600"/>
                    <a:pt x="11400" y="20661"/>
                    <a:pt x="13500" y="17022"/>
                  </a:cubicBezTo>
                  <a:cubicBezTo>
                    <a:pt x="15600" y="13383"/>
                    <a:pt x="18600" y="7043"/>
                    <a:pt x="21600" y="7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6" name="Line"/>
            <p:cNvSpPr/>
            <p:nvPr/>
          </p:nvSpPr>
          <p:spPr>
            <a:xfrm>
              <a:off x="4922746" y="2414103"/>
              <a:ext cx="76201" cy="2567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0" fill="norm" stroke="1" extrusionOk="0">
                  <a:moveTo>
                    <a:pt x="21600" y="3952"/>
                  </a:moveTo>
                  <a:cubicBezTo>
                    <a:pt x="21600" y="3067"/>
                    <a:pt x="21600" y="2182"/>
                    <a:pt x="20400" y="1473"/>
                  </a:cubicBezTo>
                  <a:cubicBezTo>
                    <a:pt x="19200" y="765"/>
                    <a:pt x="16800" y="234"/>
                    <a:pt x="14100" y="57"/>
                  </a:cubicBezTo>
                  <a:cubicBezTo>
                    <a:pt x="11400" y="-120"/>
                    <a:pt x="8400" y="57"/>
                    <a:pt x="6300" y="1473"/>
                  </a:cubicBezTo>
                  <a:cubicBezTo>
                    <a:pt x="4200" y="2890"/>
                    <a:pt x="3000" y="5546"/>
                    <a:pt x="5400" y="8113"/>
                  </a:cubicBezTo>
                  <a:cubicBezTo>
                    <a:pt x="7800" y="10680"/>
                    <a:pt x="13800" y="13159"/>
                    <a:pt x="17100" y="14929"/>
                  </a:cubicBezTo>
                  <a:cubicBezTo>
                    <a:pt x="20400" y="16700"/>
                    <a:pt x="21000" y="17762"/>
                    <a:pt x="17700" y="18736"/>
                  </a:cubicBezTo>
                  <a:cubicBezTo>
                    <a:pt x="14400" y="19710"/>
                    <a:pt x="7200" y="20595"/>
                    <a:pt x="0" y="214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7" name="Line"/>
            <p:cNvSpPr/>
            <p:nvPr/>
          </p:nvSpPr>
          <p:spPr>
            <a:xfrm>
              <a:off x="5075146" y="2562947"/>
              <a:ext cx="508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8" name="Line"/>
            <p:cNvSpPr/>
            <p:nvPr/>
          </p:nvSpPr>
          <p:spPr>
            <a:xfrm>
              <a:off x="439646" y="3867616"/>
              <a:ext cx="396130" cy="434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2" h="21418" fill="norm" stroke="1" extrusionOk="0">
                  <a:moveTo>
                    <a:pt x="1723" y="2360"/>
                  </a:moveTo>
                  <a:cubicBezTo>
                    <a:pt x="3677" y="1943"/>
                    <a:pt x="5630" y="1525"/>
                    <a:pt x="7755" y="1212"/>
                  </a:cubicBezTo>
                  <a:cubicBezTo>
                    <a:pt x="9881" y="899"/>
                    <a:pt x="12179" y="690"/>
                    <a:pt x="14247" y="482"/>
                  </a:cubicBezTo>
                  <a:cubicBezTo>
                    <a:pt x="16315" y="273"/>
                    <a:pt x="18153" y="64"/>
                    <a:pt x="19417" y="12"/>
                  </a:cubicBezTo>
                  <a:cubicBezTo>
                    <a:pt x="20681" y="-40"/>
                    <a:pt x="21370" y="64"/>
                    <a:pt x="21485" y="430"/>
                  </a:cubicBezTo>
                  <a:cubicBezTo>
                    <a:pt x="21600" y="795"/>
                    <a:pt x="21140" y="1421"/>
                    <a:pt x="19819" y="2569"/>
                  </a:cubicBezTo>
                  <a:cubicBezTo>
                    <a:pt x="18498" y="3717"/>
                    <a:pt x="16315" y="5386"/>
                    <a:pt x="13730" y="7682"/>
                  </a:cubicBezTo>
                  <a:cubicBezTo>
                    <a:pt x="11145" y="9977"/>
                    <a:pt x="8157" y="12899"/>
                    <a:pt x="6032" y="14986"/>
                  </a:cubicBezTo>
                  <a:cubicBezTo>
                    <a:pt x="3906" y="17073"/>
                    <a:pt x="2643" y="18325"/>
                    <a:pt x="1666" y="19317"/>
                  </a:cubicBezTo>
                  <a:cubicBezTo>
                    <a:pt x="689" y="20308"/>
                    <a:pt x="0" y="21038"/>
                    <a:pt x="0" y="21299"/>
                  </a:cubicBezTo>
                  <a:cubicBezTo>
                    <a:pt x="0" y="21560"/>
                    <a:pt x="689" y="21351"/>
                    <a:pt x="2930" y="21038"/>
                  </a:cubicBezTo>
                  <a:cubicBezTo>
                    <a:pt x="5170" y="20725"/>
                    <a:pt x="8962" y="20308"/>
                    <a:pt x="12121" y="19943"/>
                  </a:cubicBezTo>
                  <a:cubicBezTo>
                    <a:pt x="15281" y="19577"/>
                    <a:pt x="17809" y="19264"/>
                    <a:pt x="20336" y="189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9" name="Line"/>
            <p:cNvSpPr/>
            <p:nvPr/>
          </p:nvSpPr>
          <p:spPr>
            <a:xfrm>
              <a:off x="966696" y="4080597"/>
              <a:ext cx="1397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0" name="Line"/>
            <p:cNvSpPr/>
            <p:nvPr/>
          </p:nvSpPr>
          <p:spPr>
            <a:xfrm>
              <a:off x="998446" y="4156797"/>
              <a:ext cx="1587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1" name="Line"/>
            <p:cNvSpPr/>
            <p:nvPr/>
          </p:nvSpPr>
          <p:spPr>
            <a:xfrm>
              <a:off x="1760446" y="3636097"/>
              <a:ext cx="196851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484" y="3323"/>
                    <a:pt x="6968" y="6646"/>
                    <a:pt x="10568" y="9554"/>
                  </a:cubicBezTo>
                  <a:cubicBezTo>
                    <a:pt x="14168" y="12462"/>
                    <a:pt x="17884" y="14954"/>
                    <a:pt x="19742" y="16892"/>
                  </a:cubicBezTo>
                  <a:cubicBezTo>
                    <a:pt x="21600" y="18831"/>
                    <a:pt x="21600" y="2021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2" name="Line"/>
            <p:cNvSpPr/>
            <p:nvPr/>
          </p:nvSpPr>
          <p:spPr>
            <a:xfrm>
              <a:off x="1802054" y="3623397"/>
              <a:ext cx="155243" cy="3487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8" h="21438" fill="norm" stroke="1" extrusionOk="0">
                  <a:moveTo>
                    <a:pt x="21408" y="0"/>
                  </a:moveTo>
                  <a:cubicBezTo>
                    <a:pt x="19949" y="260"/>
                    <a:pt x="18489" y="520"/>
                    <a:pt x="16446" y="2212"/>
                  </a:cubicBezTo>
                  <a:cubicBezTo>
                    <a:pt x="14403" y="3904"/>
                    <a:pt x="11776" y="7027"/>
                    <a:pt x="9003" y="10280"/>
                  </a:cubicBezTo>
                  <a:cubicBezTo>
                    <a:pt x="6230" y="13533"/>
                    <a:pt x="3311" y="16916"/>
                    <a:pt x="1705" y="18933"/>
                  </a:cubicBezTo>
                  <a:cubicBezTo>
                    <a:pt x="100" y="20949"/>
                    <a:pt x="-192" y="21600"/>
                    <a:pt x="100" y="21405"/>
                  </a:cubicBezTo>
                  <a:cubicBezTo>
                    <a:pt x="392" y="21210"/>
                    <a:pt x="1267" y="20169"/>
                    <a:pt x="2143" y="191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3" name="Line"/>
            <p:cNvSpPr/>
            <p:nvPr/>
          </p:nvSpPr>
          <p:spPr>
            <a:xfrm>
              <a:off x="1722346" y="3490047"/>
              <a:ext cx="2286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400" y="14400"/>
                    <a:pt x="8800" y="7200"/>
                    <a:pt x="12400" y="3600"/>
                  </a:cubicBezTo>
                  <a:cubicBezTo>
                    <a:pt x="16000" y="0"/>
                    <a:pt x="1880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4" name="Line"/>
            <p:cNvSpPr/>
            <p:nvPr/>
          </p:nvSpPr>
          <p:spPr>
            <a:xfrm>
              <a:off x="2325596" y="3832947"/>
              <a:ext cx="1651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15" y="18000"/>
                    <a:pt x="11631" y="14400"/>
                    <a:pt x="15231" y="10800"/>
                  </a:cubicBezTo>
                  <a:cubicBezTo>
                    <a:pt x="18831" y="7200"/>
                    <a:pt x="20215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5" name="Line"/>
            <p:cNvSpPr/>
            <p:nvPr/>
          </p:nvSpPr>
          <p:spPr>
            <a:xfrm>
              <a:off x="2751046" y="3578947"/>
              <a:ext cx="215901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024" y="3948"/>
                    <a:pt x="8047" y="7897"/>
                    <a:pt x="11118" y="11265"/>
                  </a:cubicBezTo>
                  <a:cubicBezTo>
                    <a:pt x="14188" y="14632"/>
                    <a:pt x="16306" y="17419"/>
                    <a:pt x="17894" y="19045"/>
                  </a:cubicBezTo>
                  <a:cubicBezTo>
                    <a:pt x="19482" y="20671"/>
                    <a:pt x="20541" y="2113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6" name="Line"/>
            <p:cNvSpPr/>
            <p:nvPr/>
          </p:nvSpPr>
          <p:spPr>
            <a:xfrm>
              <a:off x="2912711" y="3597997"/>
              <a:ext cx="124086" cy="3471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2" h="21600" fill="norm" stroke="1" extrusionOk="0">
                  <a:moveTo>
                    <a:pt x="21462" y="0"/>
                  </a:moveTo>
                  <a:cubicBezTo>
                    <a:pt x="18899" y="1185"/>
                    <a:pt x="16337" y="2371"/>
                    <a:pt x="13774" y="4807"/>
                  </a:cubicBezTo>
                  <a:cubicBezTo>
                    <a:pt x="11211" y="7244"/>
                    <a:pt x="8648" y="10932"/>
                    <a:pt x="6452" y="13632"/>
                  </a:cubicBezTo>
                  <a:cubicBezTo>
                    <a:pt x="4255" y="16332"/>
                    <a:pt x="2425" y="18044"/>
                    <a:pt x="1326" y="19361"/>
                  </a:cubicBezTo>
                  <a:cubicBezTo>
                    <a:pt x="228" y="20678"/>
                    <a:pt x="-138" y="21600"/>
                    <a:pt x="45" y="21600"/>
                  </a:cubicBezTo>
                  <a:cubicBezTo>
                    <a:pt x="228" y="21600"/>
                    <a:pt x="960" y="20678"/>
                    <a:pt x="1693" y="197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7" name="Line"/>
            <p:cNvSpPr/>
            <p:nvPr/>
          </p:nvSpPr>
          <p:spPr>
            <a:xfrm>
              <a:off x="2706596" y="3420197"/>
              <a:ext cx="3302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677" y="19200"/>
                    <a:pt x="11354" y="16800"/>
                    <a:pt x="14954" y="13200"/>
                  </a:cubicBezTo>
                  <a:cubicBezTo>
                    <a:pt x="18554" y="9600"/>
                    <a:pt x="20077" y="4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8" name="Line"/>
            <p:cNvSpPr/>
            <p:nvPr/>
          </p:nvSpPr>
          <p:spPr>
            <a:xfrm>
              <a:off x="1665196" y="4128403"/>
              <a:ext cx="1327151" cy="601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64" fill="norm" stroke="1" extrusionOk="0">
                  <a:moveTo>
                    <a:pt x="0" y="21164"/>
                  </a:moveTo>
                  <a:cubicBezTo>
                    <a:pt x="1481" y="21164"/>
                    <a:pt x="2963" y="21164"/>
                    <a:pt x="4306" y="19674"/>
                  </a:cubicBezTo>
                  <a:cubicBezTo>
                    <a:pt x="5650" y="18185"/>
                    <a:pt x="6856" y="15205"/>
                    <a:pt x="8078" y="12971"/>
                  </a:cubicBezTo>
                  <a:cubicBezTo>
                    <a:pt x="9301" y="10736"/>
                    <a:pt x="10542" y="9247"/>
                    <a:pt x="11833" y="7757"/>
                  </a:cubicBezTo>
                  <a:cubicBezTo>
                    <a:pt x="13125" y="6267"/>
                    <a:pt x="14469" y="4778"/>
                    <a:pt x="15726" y="3661"/>
                  </a:cubicBezTo>
                  <a:cubicBezTo>
                    <a:pt x="16984" y="2543"/>
                    <a:pt x="18155" y="1798"/>
                    <a:pt x="19051" y="1054"/>
                  </a:cubicBezTo>
                  <a:cubicBezTo>
                    <a:pt x="19946" y="309"/>
                    <a:pt x="20567" y="-436"/>
                    <a:pt x="20945" y="309"/>
                  </a:cubicBezTo>
                  <a:cubicBezTo>
                    <a:pt x="21324" y="1054"/>
                    <a:pt x="21462" y="3288"/>
                    <a:pt x="21600" y="55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9" name="Line"/>
            <p:cNvSpPr/>
            <p:nvPr/>
          </p:nvSpPr>
          <p:spPr>
            <a:xfrm>
              <a:off x="1608046" y="4293503"/>
              <a:ext cx="1397001" cy="692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1" fill="norm" stroke="1" extrusionOk="0">
                  <a:moveTo>
                    <a:pt x="0" y="16095"/>
                  </a:moveTo>
                  <a:cubicBezTo>
                    <a:pt x="229" y="17741"/>
                    <a:pt x="458" y="19388"/>
                    <a:pt x="622" y="20343"/>
                  </a:cubicBezTo>
                  <a:cubicBezTo>
                    <a:pt x="785" y="21298"/>
                    <a:pt x="884" y="21561"/>
                    <a:pt x="949" y="21528"/>
                  </a:cubicBezTo>
                  <a:cubicBezTo>
                    <a:pt x="1015" y="21495"/>
                    <a:pt x="1047" y="21166"/>
                    <a:pt x="1096" y="19882"/>
                  </a:cubicBezTo>
                  <a:cubicBezTo>
                    <a:pt x="1145" y="18598"/>
                    <a:pt x="1211" y="16359"/>
                    <a:pt x="1325" y="14120"/>
                  </a:cubicBezTo>
                  <a:cubicBezTo>
                    <a:pt x="1440" y="11881"/>
                    <a:pt x="1604" y="9641"/>
                    <a:pt x="1718" y="7896"/>
                  </a:cubicBezTo>
                  <a:cubicBezTo>
                    <a:pt x="1833" y="6151"/>
                    <a:pt x="1898" y="4900"/>
                    <a:pt x="1882" y="4077"/>
                  </a:cubicBezTo>
                  <a:cubicBezTo>
                    <a:pt x="1865" y="3254"/>
                    <a:pt x="1767" y="2859"/>
                    <a:pt x="1800" y="2694"/>
                  </a:cubicBezTo>
                  <a:cubicBezTo>
                    <a:pt x="1833" y="2529"/>
                    <a:pt x="1996" y="2595"/>
                    <a:pt x="2618" y="2529"/>
                  </a:cubicBezTo>
                  <a:cubicBezTo>
                    <a:pt x="3240" y="2463"/>
                    <a:pt x="4320" y="2266"/>
                    <a:pt x="5547" y="1970"/>
                  </a:cubicBezTo>
                  <a:cubicBezTo>
                    <a:pt x="6775" y="1673"/>
                    <a:pt x="8149" y="1278"/>
                    <a:pt x="9491" y="982"/>
                  </a:cubicBezTo>
                  <a:cubicBezTo>
                    <a:pt x="10833" y="685"/>
                    <a:pt x="12142" y="488"/>
                    <a:pt x="13418" y="356"/>
                  </a:cubicBezTo>
                  <a:cubicBezTo>
                    <a:pt x="14695" y="224"/>
                    <a:pt x="15938" y="159"/>
                    <a:pt x="17149" y="93"/>
                  </a:cubicBezTo>
                  <a:cubicBezTo>
                    <a:pt x="18360" y="27"/>
                    <a:pt x="19538" y="-39"/>
                    <a:pt x="20275" y="27"/>
                  </a:cubicBezTo>
                  <a:cubicBezTo>
                    <a:pt x="21011" y="93"/>
                    <a:pt x="21305" y="290"/>
                    <a:pt x="21600" y="4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0" name="Line"/>
            <p:cNvSpPr/>
            <p:nvPr/>
          </p:nvSpPr>
          <p:spPr>
            <a:xfrm>
              <a:off x="1847470" y="4486997"/>
              <a:ext cx="255877" cy="1917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3" h="21499" fill="norm" stroke="1" extrusionOk="0">
                  <a:moveTo>
                    <a:pt x="6000" y="7833"/>
                  </a:moveTo>
                  <a:cubicBezTo>
                    <a:pt x="5469" y="11868"/>
                    <a:pt x="4937" y="15903"/>
                    <a:pt x="4318" y="18277"/>
                  </a:cubicBezTo>
                  <a:cubicBezTo>
                    <a:pt x="3698" y="20651"/>
                    <a:pt x="2990" y="21363"/>
                    <a:pt x="2193" y="21481"/>
                  </a:cubicBezTo>
                  <a:cubicBezTo>
                    <a:pt x="1396" y="21600"/>
                    <a:pt x="511" y="21125"/>
                    <a:pt x="157" y="19582"/>
                  </a:cubicBezTo>
                  <a:cubicBezTo>
                    <a:pt x="-197" y="18040"/>
                    <a:pt x="-20" y="15429"/>
                    <a:pt x="1396" y="12936"/>
                  </a:cubicBezTo>
                  <a:cubicBezTo>
                    <a:pt x="2813" y="10444"/>
                    <a:pt x="5469" y="8070"/>
                    <a:pt x="9010" y="5934"/>
                  </a:cubicBezTo>
                  <a:cubicBezTo>
                    <a:pt x="12551" y="3798"/>
                    <a:pt x="16977" y="1899"/>
                    <a:pt x="2140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1" name="Line"/>
            <p:cNvSpPr/>
            <p:nvPr/>
          </p:nvSpPr>
          <p:spPr>
            <a:xfrm>
              <a:off x="1982696" y="4652097"/>
              <a:ext cx="8255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2" name="Line"/>
            <p:cNvSpPr/>
            <p:nvPr/>
          </p:nvSpPr>
          <p:spPr>
            <a:xfrm>
              <a:off x="2014446" y="4652097"/>
              <a:ext cx="57151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4800"/>
                    <a:pt x="7200" y="9600"/>
                    <a:pt x="3600" y="13200"/>
                  </a:cubicBezTo>
                  <a:cubicBezTo>
                    <a:pt x="0" y="16800"/>
                    <a:pt x="0" y="192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3" name="Line"/>
            <p:cNvSpPr/>
            <p:nvPr/>
          </p:nvSpPr>
          <p:spPr>
            <a:xfrm>
              <a:off x="2166846" y="4452697"/>
              <a:ext cx="114301" cy="103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60" fill="norm" stroke="1" extrusionOk="0">
                  <a:moveTo>
                    <a:pt x="0" y="5704"/>
                  </a:moveTo>
                  <a:cubicBezTo>
                    <a:pt x="1200" y="3976"/>
                    <a:pt x="2400" y="2248"/>
                    <a:pt x="4000" y="1168"/>
                  </a:cubicBezTo>
                  <a:cubicBezTo>
                    <a:pt x="5600" y="88"/>
                    <a:pt x="7600" y="-344"/>
                    <a:pt x="9200" y="304"/>
                  </a:cubicBezTo>
                  <a:cubicBezTo>
                    <a:pt x="10800" y="952"/>
                    <a:pt x="12000" y="2680"/>
                    <a:pt x="12000" y="5488"/>
                  </a:cubicBezTo>
                  <a:cubicBezTo>
                    <a:pt x="12000" y="8296"/>
                    <a:pt x="10800" y="12184"/>
                    <a:pt x="9000" y="14992"/>
                  </a:cubicBezTo>
                  <a:cubicBezTo>
                    <a:pt x="7200" y="17800"/>
                    <a:pt x="4800" y="19528"/>
                    <a:pt x="4800" y="20392"/>
                  </a:cubicBezTo>
                  <a:cubicBezTo>
                    <a:pt x="4800" y="21256"/>
                    <a:pt x="7200" y="21256"/>
                    <a:pt x="10400" y="21040"/>
                  </a:cubicBezTo>
                  <a:cubicBezTo>
                    <a:pt x="13600" y="20824"/>
                    <a:pt x="17600" y="20392"/>
                    <a:pt x="21600" y="199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4" name="Line"/>
            <p:cNvSpPr/>
            <p:nvPr/>
          </p:nvSpPr>
          <p:spPr>
            <a:xfrm>
              <a:off x="1862046" y="4785447"/>
              <a:ext cx="41275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434" y="17169"/>
                    <a:pt x="6868" y="12738"/>
                    <a:pt x="10191" y="9138"/>
                  </a:cubicBezTo>
                  <a:cubicBezTo>
                    <a:pt x="13514" y="5538"/>
                    <a:pt x="16726" y="2769"/>
                    <a:pt x="18609" y="1385"/>
                  </a:cubicBezTo>
                  <a:cubicBezTo>
                    <a:pt x="20492" y="0"/>
                    <a:pt x="21046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5" name="Line"/>
            <p:cNvSpPr/>
            <p:nvPr/>
          </p:nvSpPr>
          <p:spPr>
            <a:xfrm>
              <a:off x="1969996" y="4879487"/>
              <a:ext cx="161014" cy="1213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9" h="20990" fill="norm" stroke="1" extrusionOk="0">
                  <a:moveTo>
                    <a:pt x="0" y="8996"/>
                  </a:moveTo>
                  <a:cubicBezTo>
                    <a:pt x="281" y="10826"/>
                    <a:pt x="561" y="12657"/>
                    <a:pt x="701" y="15036"/>
                  </a:cubicBezTo>
                  <a:cubicBezTo>
                    <a:pt x="842" y="17416"/>
                    <a:pt x="842" y="20345"/>
                    <a:pt x="1122" y="20894"/>
                  </a:cubicBezTo>
                  <a:cubicBezTo>
                    <a:pt x="1403" y="21443"/>
                    <a:pt x="1964" y="19612"/>
                    <a:pt x="3927" y="15951"/>
                  </a:cubicBezTo>
                  <a:cubicBezTo>
                    <a:pt x="5891" y="12290"/>
                    <a:pt x="9257" y="6799"/>
                    <a:pt x="11642" y="3687"/>
                  </a:cubicBezTo>
                  <a:cubicBezTo>
                    <a:pt x="14026" y="575"/>
                    <a:pt x="15429" y="-157"/>
                    <a:pt x="16971" y="26"/>
                  </a:cubicBezTo>
                  <a:cubicBezTo>
                    <a:pt x="18514" y="209"/>
                    <a:pt x="20197" y="1307"/>
                    <a:pt x="20899" y="4785"/>
                  </a:cubicBezTo>
                  <a:cubicBezTo>
                    <a:pt x="21600" y="8263"/>
                    <a:pt x="21319" y="14121"/>
                    <a:pt x="21039" y="199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6" name="Line"/>
            <p:cNvSpPr/>
            <p:nvPr/>
          </p:nvSpPr>
          <p:spPr>
            <a:xfrm>
              <a:off x="2414496" y="4766397"/>
              <a:ext cx="14605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322" y="18000"/>
                    <a:pt x="10643" y="14400"/>
                    <a:pt x="14243" y="10800"/>
                  </a:cubicBezTo>
                  <a:cubicBezTo>
                    <a:pt x="17843" y="7200"/>
                    <a:pt x="19722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7" name="Line"/>
            <p:cNvSpPr/>
            <p:nvPr/>
          </p:nvSpPr>
          <p:spPr>
            <a:xfrm>
              <a:off x="2497046" y="4709247"/>
              <a:ext cx="25401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8" name="Line"/>
            <p:cNvSpPr/>
            <p:nvPr/>
          </p:nvSpPr>
          <p:spPr>
            <a:xfrm>
              <a:off x="2796676" y="4582247"/>
              <a:ext cx="278221" cy="1523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9" h="21299" fill="norm" stroke="1" extrusionOk="0">
                  <a:moveTo>
                    <a:pt x="2364" y="7101"/>
                  </a:moveTo>
                  <a:cubicBezTo>
                    <a:pt x="3182" y="7397"/>
                    <a:pt x="4000" y="7693"/>
                    <a:pt x="4409" y="8581"/>
                  </a:cubicBezTo>
                  <a:cubicBezTo>
                    <a:pt x="4818" y="9468"/>
                    <a:pt x="4818" y="10948"/>
                    <a:pt x="4409" y="13019"/>
                  </a:cubicBezTo>
                  <a:cubicBezTo>
                    <a:pt x="4000" y="15090"/>
                    <a:pt x="3182" y="17753"/>
                    <a:pt x="2364" y="19381"/>
                  </a:cubicBezTo>
                  <a:cubicBezTo>
                    <a:pt x="1545" y="21008"/>
                    <a:pt x="727" y="21600"/>
                    <a:pt x="318" y="21156"/>
                  </a:cubicBezTo>
                  <a:cubicBezTo>
                    <a:pt x="-91" y="20712"/>
                    <a:pt x="-91" y="19233"/>
                    <a:pt x="236" y="16866"/>
                  </a:cubicBezTo>
                  <a:cubicBezTo>
                    <a:pt x="564" y="14499"/>
                    <a:pt x="1218" y="11244"/>
                    <a:pt x="2854" y="8581"/>
                  </a:cubicBezTo>
                  <a:cubicBezTo>
                    <a:pt x="4491" y="5918"/>
                    <a:pt x="7109" y="3847"/>
                    <a:pt x="10382" y="2515"/>
                  </a:cubicBezTo>
                  <a:cubicBezTo>
                    <a:pt x="13654" y="1184"/>
                    <a:pt x="17582" y="592"/>
                    <a:pt x="2150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9" name="Line"/>
            <p:cNvSpPr/>
            <p:nvPr/>
          </p:nvSpPr>
          <p:spPr>
            <a:xfrm>
              <a:off x="3011396" y="4702897"/>
              <a:ext cx="6350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0" name="Line"/>
            <p:cNvSpPr/>
            <p:nvPr/>
          </p:nvSpPr>
          <p:spPr>
            <a:xfrm>
              <a:off x="3077811" y="4728297"/>
              <a:ext cx="35186" cy="115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1" h="21417" fill="norm" stroke="1" extrusionOk="0">
                  <a:moveTo>
                    <a:pt x="21121" y="0"/>
                  </a:moveTo>
                  <a:cubicBezTo>
                    <a:pt x="14768" y="5498"/>
                    <a:pt x="8415" y="10996"/>
                    <a:pt x="4603" y="14924"/>
                  </a:cubicBezTo>
                  <a:cubicBezTo>
                    <a:pt x="792" y="18851"/>
                    <a:pt x="-479" y="21207"/>
                    <a:pt x="156" y="21404"/>
                  </a:cubicBezTo>
                  <a:cubicBezTo>
                    <a:pt x="792" y="21600"/>
                    <a:pt x="3333" y="19636"/>
                    <a:pt x="5874" y="176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1" name="Line"/>
            <p:cNvSpPr/>
            <p:nvPr/>
          </p:nvSpPr>
          <p:spPr>
            <a:xfrm>
              <a:off x="3144746" y="4417582"/>
              <a:ext cx="114301" cy="1265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73" fill="norm" stroke="1" extrusionOk="0">
                  <a:moveTo>
                    <a:pt x="0" y="6301"/>
                  </a:moveTo>
                  <a:cubicBezTo>
                    <a:pt x="400" y="4530"/>
                    <a:pt x="800" y="2760"/>
                    <a:pt x="2600" y="1521"/>
                  </a:cubicBezTo>
                  <a:cubicBezTo>
                    <a:pt x="4400" y="281"/>
                    <a:pt x="7600" y="-427"/>
                    <a:pt x="9400" y="281"/>
                  </a:cubicBezTo>
                  <a:cubicBezTo>
                    <a:pt x="11200" y="989"/>
                    <a:pt x="11600" y="3114"/>
                    <a:pt x="11000" y="5770"/>
                  </a:cubicBezTo>
                  <a:cubicBezTo>
                    <a:pt x="10400" y="8425"/>
                    <a:pt x="8800" y="11612"/>
                    <a:pt x="7400" y="13914"/>
                  </a:cubicBezTo>
                  <a:cubicBezTo>
                    <a:pt x="6000" y="16216"/>
                    <a:pt x="4800" y="17632"/>
                    <a:pt x="5200" y="18517"/>
                  </a:cubicBezTo>
                  <a:cubicBezTo>
                    <a:pt x="5600" y="19403"/>
                    <a:pt x="7600" y="19757"/>
                    <a:pt x="10600" y="20111"/>
                  </a:cubicBezTo>
                  <a:cubicBezTo>
                    <a:pt x="13600" y="20465"/>
                    <a:pt x="17600" y="20819"/>
                    <a:pt x="21600" y="211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2" name="Line"/>
            <p:cNvSpPr/>
            <p:nvPr/>
          </p:nvSpPr>
          <p:spPr>
            <a:xfrm>
              <a:off x="2782796" y="4861107"/>
              <a:ext cx="463551" cy="449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68" fill="norm" stroke="1" extrusionOk="0">
                  <a:moveTo>
                    <a:pt x="0" y="20868"/>
                  </a:moveTo>
                  <a:cubicBezTo>
                    <a:pt x="3945" y="14977"/>
                    <a:pt x="7890" y="9086"/>
                    <a:pt x="11096" y="5159"/>
                  </a:cubicBezTo>
                  <a:cubicBezTo>
                    <a:pt x="14301" y="1232"/>
                    <a:pt x="16767" y="-732"/>
                    <a:pt x="18395" y="250"/>
                  </a:cubicBezTo>
                  <a:cubicBezTo>
                    <a:pt x="20022" y="1232"/>
                    <a:pt x="20811" y="5159"/>
                    <a:pt x="21600" y="90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3" name="Line"/>
            <p:cNvSpPr/>
            <p:nvPr/>
          </p:nvSpPr>
          <p:spPr>
            <a:xfrm>
              <a:off x="2827246" y="4964426"/>
              <a:ext cx="260351" cy="1336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85" fill="norm" stroke="1" extrusionOk="0">
                  <a:moveTo>
                    <a:pt x="0" y="7790"/>
                  </a:moveTo>
                  <a:cubicBezTo>
                    <a:pt x="527" y="9120"/>
                    <a:pt x="1054" y="10449"/>
                    <a:pt x="1317" y="11944"/>
                  </a:cubicBezTo>
                  <a:cubicBezTo>
                    <a:pt x="1580" y="13440"/>
                    <a:pt x="1580" y="15101"/>
                    <a:pt x="1493" y="17095"/>
                  </a:cubicBezTo>
                  <a:cubicBezTo>
                    <a:pt x="1405" y="19089"/>
                    <a:pt x="1229" y="21415"/>
                    <a:pt x="1405" y="20917"/>
                  </a:cubicBezTo>
                  <a:cubicBezTo>
                    <a:pt x="1580" y="20418"/>
                    <a:pt x="2107" y="17095"/>
                    <a:pt x="2810" y="13772"/>
                  </a:cubicBezTo>
                  <a:cubicBezTo>
                    <a:pt x="3512" y="10449"/>
                    <a:pt x="4390" y="7126"/>
                    <a:pt x="5093" y="4800"/>
                  </a:cubicBezTo>
                  <a:cubicBezTo>
                    <a:pt x="5795" y="2473"/>
                    <a:pt x="6322" y="1144"/>
                    <a:pt x="7024" y="480"/>
                  </a:cubicBezTo>
                  <a:cubicBezTo>
                    <a:pt x="7727" y="-185"/>
                    <a:pt x="8605" y="-185"/>
                    <a:pt x="9220" y="646"/>
                  </a:cubicBezTo>
                  <a:cubicBezTo>
                    <a:pt x="9834" y="1477"/>
                    <a:pt x="10185" y="3138"/>
                    <a:pt x="10361" y="5298"/>
                  </a:cubicBezTo>
                  <a:cubicBezTo>
                    <a:pt x="10537" y="7458"/>
                    <a:pt x="10537" y="10117"/>
                    <a:pt x="10800" y="10615"/>
                  </a:cubicBezTo>
                  <a:cubicBezTo>
                    <a:pt x="11063" y="11113"/>
                    <a:pt x="11590" y="9452"/>
                    <a:pt x="12293" y="7957"/>
                  </a:cubicBezTo>
                  <a:cubicBezTo>
                    <a:pt x="12995" y="6461"/>
                    <a:pt x="13873" y="5132"/>
                    <a:pt x="14751" y="3969"/>
                  </a:cubicBezTo>
                  <a:cubicBezTo>
                    <a:pt x="15629" y="2806"/>
                    <a:pt x="16507" y="1809"/>
                    <a:pt x="17473" y="1310"/>
                  </a:cubicBezTo>
                  <a:cubicBezTo>
                    <a:pt x="18439" y="812"/>
                    <a:pt x="19493" y="812"/>
                    <a:pt x="20195" y="3138"/>
                  </a:cubicBezTo>
                  <a:cubicBezTo>
                    <a:pt x="20898" y="5464"/>
                    <a:pt x="21249" y="10117"/>
                    <a:pt x="21600" y="147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7" name="Drawing"/>
          <p:cNvGrpSpPr/>
          <p:nvPr/>
        </p:nvGrpSpPr>
        <p:grpSpPr>
          <a:xfrm>
            <a:off x="3009900" y="1284588"/>
            <a:ext cx="9232900" cy="4024013"/>
            <a:chOff x="0" y="0"/>
            <a:chExt cx="9232900" cy="4024011"/>
          </a:xfrm>
        </p:grpSpPr>
        <p:sp>
          <p:nvSpPr>
            <p:cNvPr id="2094" name="Line"/>
            <p:cNvSpPr/>
            <p:nvPr/>
          </p:nvSpPr>
          <p:spPr>
            <a:xfrm>
              <a:off x="69849" y="87011"/>
              <a:ext cx="25401" cy="4339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800" y="3266"/>
                    <a:pt x="3600" y="6533"/>
                    <a:pt x="6300" y="9957"/>
                  </a:cubicBezTo>
                  <a:cubicBezTo>
                    <a:pt x="9000" y="13381"/>
                    <a:pt x="12600" y="16964"/>
                    <a:pt x="15300" y="19019"/>
                  </a:cubicBezTo>
                  <a:cubicBezTo>
                    <a:pt x="18000" y="21073"/>
                    <a:pt x="19800" y="21600"/>
                    <a:pt x="20700" y="21600"/>
                  </a:cubicBezTo>
                  <a:cubicBezTo>
                    <a:pt x="21600" y="21600"/>
                    <a:pt x="21600" y="21073"/>
                    <a:pt x="21600" y="20494"/>
                  </a:cubicBezTo>
                  <a:cubicBezTo>
                    <a:pt x="21600" y="19914"/>
                    <a:pt x="21600" y="19282"/>
                    <a:pt x="21600" y="186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5" name="Line"/>
            <p:cNvSpPr/>
            <p:nvPr/>
          </p:nvSpPr>
          <p:spPr>
            <a:xfrm>
              <a:off x="45053" y="-1"/>
              <a:ext cx="195753" cy="302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8" h="21466" fill="norm" stroke="1" extrusionOk="0">
                  <a:moveTo>
                    <a:pt x="3311" y="21466"/>
                  </a:moveTo>
                  <a:cubicBezTo>
                    <a:pt x="1961" y="16966"/>
                    <a:pt x="611" y="12466"/>
                    <a:pt x="161" y="9316"/>
                  </a:cubicBezTo>
                  <a:cubicBezTo>
                    <a:pt x="-289" y="6166"/>
                    <a:pt x="161" y="4366"/>
                    <a:pt x="2073" y="2866"/>
                  </a:cubicBezTo>
                  <a:cubicBezTo>
                    <a:pt x="3986" y="1366"/>
                    <a:pt x="7361" y="166"/>
                    <a:pt x="10736" y="16"/>
                  </a:cubicBezTo>
                  <a:cubicBezTo>
                    <a:pt x="14111" y="-134"/>
                    <a:pt x="17486" y="766"/>
                    <a:pt x="19286" y="2491"/>
                  </a:cubicBezTo>
                  <a:cubicBezTo>
                    <a:pt x="21086" y="4216"/>
                    <a:pt x="21311" y="6766"/>
                    <a:pt x="19849" y="9091"/>
                  </a:cubicBezTo>
                  <a:cubicBezTo>
                    <a:pt x="18386" y="11416"/>
                    <a:pt x="15236" y="13516"/>
                    <a:pt x="12986" y="14716"/>
                  </a:cubicBezTo>
                  <a:cubicBezTo>
                    <a:pt x="10736" y="15916"/>
                    <a:pt x="9386" y="16216"/>
                    <a:pt x="8261" y="16066"/>
                  </a:cubicBezTo>
                  <a:cubicBezTo>
                    <a:pt x="7136" y="15916"/>
                    <a:pt x="6236" y="15316"/>
                    <a:pt x="5336" y="147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6" name="Line"/>
            <p:cNvSpPr/>
            <p:nvPr/>
          </p:nvSpPr>
          <p:spPr>
            <a:xfrm>
              <a:off x="192088" y="290211"/>
              <a:ext cx="138113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4" h="21600" fill="norm" stroke="1" extrusionOk="0">
                  <a:moveTo>
                    <a:pt x="19390" y="9058"/>
                  </a:moveTo>
                  <a:cubicBezTo>
                    <a:pt x="16772" y="6503"/>
                    <a:pt x="14154" y="3948"/>
                    <a:pt x="12190" y="2323"/>
                  </a:cubicBezTo>
                  <a:cubicBezTo>
                    <a:pt x="10227" y="697"/>
                    <a:pt x="8918" y="0"/>
                    <a:pt x="7609" y="0"/>
                  </a:cubicBezTo>
                  <a:cubicBezTo>
                    <a:pt x="6299" y="0"/>
                    <a:pt x="4990" y="697"/>
                    <a:pt x="3681" y="2439"/>
                  </a:cubicBezTo>
                  <a:cubicBezTo>
                    <a:pt x="2372" y="4181"/>
                    <a:pt x="1063" y="6968"/>
                    <a:pt x="409" y="8942"/>
                  </a:cubicBezTo>
                  <a:cubicBezTo>
                    <a:pt x="-246" y="10916"/>
                    <a:pt x="-246" y="12077"/>
                    <a:pt x="1390" y="12774"/>
                  </a:cubicBezTo>
                  <a:cubicBezTo>
                    <a:pt x="3027" y="13471"/>
                    <a:pt x="6299" y="13703"/>
                    <a:pt x="9245" y="12426"/>
                  </a:cubicBezTo>
                  <a:cubicBezTo>
                    <a:pt x="12190" y="11148"/>
                    <a:pt x="14809" y="8361"/>
                    <a:pt x="16118" y="7665"/>
                  </a:cubicBezTo>
                  <a:cubicBezTo>
                    <a:pt x="17427" y="6968"/>
                    <a:pt x="17427" y="8361"/>
                    <a:pt x="17427" y="10219"/>
                  </a:cubicBezTo>
                  <a:cubicBezTo>
                    <a:pt x="17427" y="12077"/>
                    <a:pt x="17427" y="14400"/>
                    <a:pt x="18081" y="16374"/>
                  </a:cubicBezTo>
                  <a:cubicBezTo>
                    <a:pt x="18736" y="18348"/>
                    <a:pt x="20045" y="19974"/>
                    <a:pt x="2135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7" name="Line"/>
            <p:cNvSpPr/>
            <p:nvPr/>
          </p:nvSpPr>
          <p:spPr>
            <a:xfrm>
              <a:off x="406399" y="341011"/>
              <a:ext cx="635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8" name="Line"/>
            <p:cNvSpPr/>
            <p:nvPr/>
          </p:nvSpPr>
          <p:spPr>
            <a:xfrm>
              <a:off x="400049" y="290211"/>
              <a:ext cx="63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9" name="Line"/>
            <p:cNvSpPr/>
            <p:nvPr/>
          </p:nvSpPr>
          <p:spPr>
            <a:xfrm>
              <a:off x="457199" y="258461"/>
              <a:ext cx="127001" cy="1858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4" fill="norm" stroke="1" extrusionOk="0">
                  <a:moveTo>
                    <a:pt x="0" y="3640"/>
                  </a:moveTo>
                  <a:cubicBezTo>
                    <a:pt x="2160" y="3640"/>
                    <a:pt x="4320" y="3640"/>
                    <a:pt x="6660" y="5703"/>
                  </a:cubicBezTo>
                  <a:cubicBezTo>
                    <a:pt x="9000" y="7766"/>
                    <a:pt x="11520" y="11892"/>
                    <a:pt x="12780" y="14562"/>
                  </a:cubicBezTo>
                  <a:cubicBezTo>
                    <a:pt x="14040" y="17231"/>
                    <a:pt x="14040" y="18445"/>
                    <a:pt x="13500" y="19537"/>
                  </a:cubicBezTo>
                  <a:cubicBezTo>
                    <a:pt x="12960" y="20629"/>
                    <a:pt x="11880" y="21600"/>
                    <a:pt x="11160" y="21236"/>
                  </a:cubicBezTo>
                  <a:cubicBezTo>
                    <a:pt x="10440" y="20872"/>
                    <a:pt x="10080" y="19173"/>
                    <a:pt x="10800" y="15897"/>
                  </a:cubicBezTo>
                  <a:cubicBezTo>
                    <a:pt x="11520" y="12620"/>
                    <a:pt x="13320" y="7766"/>
                    <a:pt x="15300" y="4854"/>
                  </a:cubicBezTo>
                  <a:cubicBezTo>
                    <a:pt x="17280" y="1942"/>
                    <a:pt x="19440" y="971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0" name="Line"/>
            <p:cNvSpPr/>
            <p:nvPr/>
          </p:nvSpPr>
          <p:spPr>
            <a:xfrm>
              <a:off x="195635" y="345365"/>
              <a:ext cx="172666" cy="1640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8" h="21186" fill="norm" stroke="1" extrusionOk="0">
                  <a:moveTo>
                    <a:pt x="8054" y="258"/>
                  </a:moveTo>
                  <a:cubicBezTo>
                    <a:pt x="6737" y="-16"/>
                    <a:pt x="5420" y="-289"/>
                    <a:pt x="4366" y="668"/>
                  </a:cubicBezTo>
                  <a:cubicBezTo>
                    <a:pt x="3312" y="1625"/>
                    <a:pt x="2522" y="3812"/>
                    <a:pt x="1732" y="6957"/>
                  </a:cubicBezTo>
                  <a:cubicBezTo>
                    <a:pt x="942" y="10101"/>
                    <a:pt x="151" y="14202"/>
                    <a:pt x="20" y="16936"/>
                  </a:cubicBezTo>
                  <a:cubicBezTo>
                    <a:pt x="-112" y="19670"/>
                    <a:pt x="415" y="21038"/>
                    <a:pt x="1995" y="21174"/>
                  </a:cubicBezTo>
                  <a:cubicBezTo>
                    <a:pt x="3576" y="21311"/>
                    <a:pt x="6210" y="20217"/>
                    <a:pt x="8317" y="17346"/>
                  </a:cubicBezTo>
                  <a:cubicBezTo>
                    <a:pt x="10425" y="14476"/>
                    <a:pt x="12005" y="9827"/>
                    <a:pt x="12927" y="6546"/>
                  </a:cubicBezTo>
                  <a:cubicBezTo>
                    <a:pt x="13849" y="3265"/>
                    <a:pt x="14112" y="1352"/>
                    <a:pt x="13981" y="1215"/>
                  </a:cubicBezTo>
                  <a:cubicBezTo>
                    <a:pt x="13849" y="1078"/>
                    <a:pt x="13322" y="2719"/>
                    <a:pt x="13322" y="5316"/>
                  </a:cubicBezTo>
                  <a:cubicBezTo>
                    <a:pt x="13322" y="7914"/>
                    <a:pt x="13849" y="11468"/>
                    <a:pt x="15298" y="13655"/>
                  </a:cubicBezTo>
                  <a:cubicBezTo>
                    <a:pt x="16747" y="15843"/>
                    <a:pt x="19117" y="16663"/>
                    <a:pt x="21488" y="174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1" name="Line"/>
            <p:cNvSpPr/>
            <p:nvPr/>
          </p:nvSpPr>
          <p:spPr>
            <a:xfrm>
              <a:off x="665686" y="270345"/>
              <a:ext cx="109014" cy="1595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0" h="21147" fill="norm" stroke="1" extrusionOk="0">
                  <a:moveTo>
                    <a:pt x="1428" y="9365"/>
                  </a:moveTo>
                  <a:cubicBezTo>
                    <a:pt x="5096" y="9085"/>
                    <a:pt x="8764" y="8804"/>
                    <a:pt x="11005" y="7963"/>
                  </a:cubicBezTo>
                  <a:cubicBezTo>
                    <a:pt x="13247" y="7121"/>
                    <a:pt x="14062" y="5718"/>
                    <a:pt x="14265" y="4316"/>
                  </a:cubicBezTo>
                  <a:cubicBezTo>
                    <a:pt x="14469" y="2913"/>
                    <a:pt x="14062" y="1511"/>
                    <a:pt x="12839" y="669"/>
                  </a:cubicBezTo>
                  <a:cubicBezTo>
                    <a:pt x="11616" y="-172"/>
                    <a:pt x="9579" y="-453"/>
                    <a:pt x="6930" y="1230"/>
                  </a:cubicBezTo>
                  <a:cubicBezTo>
                    <a:pt x="4281" y="2913"/>
                    <a:pt x="1020" y="6560"/>
                    <a:pt x="205" y="9926"/>
                  </a:cubicBezTo>
                  <a:cubicBezTo>
                    <a:pt x="-610" y="13292"/>
                    <a:pt x="1020" y="16378"/>
                    <a:pt x="4892" y="18202"/>
                  </a:cubicBezTo>
                  <a:cubicBezTo>
                    <a:pt x="8764" y="20025"/>
                    <a:pt x="14877" y="20586"/>
                    <a:pt x="20990" y="211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2" name="Line"/>
            <p:cNvSpPr/>
            <p:nvPr/>
          </p:nvSpPr>
          <p:spPr>
            <a:xfrm>
              <a:off x="803040" y="66188"/>
              <a:ext cx="155810" cy="3464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6" h="21296" fill="norm" stroke="1" extrusionOk="0">
                  <a:moveTo>
                    <a:pt x="18859" y="14553"/>
                  </a:moveTo>
                  <a:cubicBezTo>
                    <a:pt x="15356" y="14162"/>
                    <a:pt x="11854" y="13772"/>
                    <a:pt x="8935" y="13967"/>
                  </a:cubicBezTo>
                  <a:cubicBezTo>
                    <a:pt x="6016" y="14162"/>
                    <a:pt x="3681" y="14943"/>
                    <a:pt x="2221" y="15984"/>
                  </a:cubicBezTo>
                  <a:cubicBezTo>
                    <a:pt x="762" y="17025"/>
                    <a:pt x="178" y="18326"/>
                    <a:pt x="32" y="19302"/>
                  </a:cubicBezTo>
                  <a:cubicBezTo>
                    <a:pt x="-114" y="20278"/>
                    <a:pt x="178" y="20929"/>
                    <a:pt x="2075" y="21189"/>
                  </a:cubicBezTo>
                  <a:cubicBezTo>
                    <a:pt x="3972" y="21449"/>
                    <a:pt x="7475" y="21319"/>
                    <a:pt x="10978" y="19888"/>
                  </a:cubicBezTo>
                  <a:cubicBezTo>
                    <a:pt x="14481" y="18456"/>
                    <a:pt x="17983" y="15724"/>
                    <a:pt x="19589" y="12471"/>
                  </a:cubicBezTo>
                  <a:cubicBezTo>
                    <a:pt x="21194" y="9218"/>
                    <a:pt x="20902" y="5444"/>
                    <a:pt x="20318" y="3232"/>
                  </a:cubicBezTo>
                  <a:cubicBezTo>
                    <a:pt x="19735" y="1020"/>
                    <a:pt x="18859" y="369"/>
                    <a:pt x="17691" y="109"/>
                  </a:cubicBezTo>
                  <a:cubicBezTo>
                    <a:pt x="16524" y="-151"/>
                    <a:pt x="15064" y="-21"/>
                    <a:pt x="13751" y="1345"/>
                  </a:cubicBezTo>
                  <a:cubicBezTo>
                    <a:pt x="12437" y="2712"/>
                    <a:pt x="11270" y="5314"/>
                    <a:pt x="12583" y="8372"/>
                  </a:cubicBezTo>
                  <a:cubicBezTo>
                    <a:pt x="13897" y="11430"/>
                    <a:pt x="17691" y="14943"/>
                    <a:pt x="21486" y="184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3" name="Line"/>
            <p:cNvSpPr/>
            <p:nvPr/>
          </p:nvSpPr>
          <p:spPr>
            <a:xfrm>
              <a:off x="1741272" y="55261"/>
              <a:ext cx="106579" cy="4409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5" h="21429" fill="norm" stroke="1" extrusionOk="0">
                  <a:moveTo>
                    <a:pt x="16243" y="0"/>
                  </a:moveTo>
                  <a:cubicBezTo>
                    <a:pt x="13701" y="1954"/>
                    <a:pt x="11160" y="3909"/>
                    <a:pt x="8407" y="6583"/>
                  </a:cubicBezTo>
                  <a:cubicBezTo>
                    <a:pt x="5654" y="9257"/>
                    <a:pt x="2690" y="12651"/>
                    <a:pt x="1207" y="15171"/>
                  </a:cubicBezTo>
                  <a:cubicBezTo>
                    <a:pt x="-275" y="17691"/>
                    <a:pt x="-275" y="19337"/>
                    <a:pt x="572" y="20314"/>
                  </a:cubicBezTo>
                  <a:cubicBezTo>
                    <a:pt x="1419" y="21291"/>
                    <a:pt x="3113" y="21600"/>
                    <a:pt x="6713" y="21343"/>
                  </a:cubicBezTo>
                  <a:cubicBezTo>
                    <a:pt x="10313" y="21086"/>
                    <a:pt x="15819" y="20263"/>
                    <a:pt x="21325" y="194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4" name="Line"/>
            <p:cNvSpPr/>
            <p:nvPr/>
          </p:nvSpPr>
          <p:spPr>
            <a:xfrm>
              <a:off x="1708149" y="321961"/>
              <a:ext cx="1270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5" name="Line"/>
            <p:cNvSpPr/>
            <p:nvPr/>
          </p:nvSpPr>
          <p:spPr>
            <a:xfrm>
              <a:off x="1924049" y="328311"/>
              <a:ext cx="13970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6" name="Line"/>
            <p:cNvSpPr/>
            <p:nvPr/>
          </p:nvSpPr>
          <p:spPr>
            <a:xfrm>
              <a:off x="2159911" y="61611"/>
              <a:ext cx="62589" cy="393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0" h="21461" fill="norm" stroke="1" extrusionOk="0">
                  <a:moveTo>
                    <a:pt x="14810" y="0"/>
                  </a:moveTo>
                  <a:cubicBezTo>
                    <a:pt x="12650" y="1964"/>
                    <a:pt x="10490" y="3927"/>
                    <a:pt x="7970" y="6873"/>
                  </a:cubicBezTo>
                  <a:cubicBezTo>
                    <a:pt x="5450" y="9818"/>
                    <a:pt x="2570" y="13745"/>
                    <a:pt x="1130" y="16056"/>
                  </a:cubicBezTo>
                  <a:cubicBezTo>
                    <a:pt x="-310" y="18366"/>
                    <a:pt x="-310" y="19059"/>
                    <a:pt x="770" y="19752"/>
                  </a:cubicBezTo>
                  <a:cubicBezTo>
                    <a:pt x="1850" y="20445"/>
                    <a:pt x="4010" y="21138"/>
                    <a:pt x="6890" y="21369"/>
                  </a:cubicBezTo>
                  <a:cubicBezTo>
                    <a:pt x="9770" y="21600"/>
                    <a:pt x="13370" y="21369"/>
                    <a:pt x="15890" y="20965"/>
                  </a:cubicBezTo>
                  <a:cubicBezTo>
                    <a:pt x="18410" y="20560"/>
                    <a:pt x="19850" y="19983"/>
                    <a:pt x="21290" y="194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7" name="Line"/>
            <p:cNvSpPr/>
            <p:nvPr/>
          </p:nvSpPr>
          <p:spPr>
            <a:xfrm>
              <a:off x="2146299" y="264811"/>
              <a:ext cx="16510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54" y="15600"/>
                    <a:pt x="1108" y="9600"/>
                    <a:pt x="4708" y="6000"/>
                  </a:cubicBezTo>
                  <a:cubicBezTo>
                    <a:pt x="8308" y="2400"/>
                    <a:pt x="14954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8" name="Line"/>
            <p:cNvSpPr/>
            <p:nvPr/>
          </p:nvSpPr>
          <p:spPr>
            <a:xfrm>
              <a:off x="2296265" y="239541"/>
              <a:ext cx="161185" cy="1872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8" h="21235" fill="norm" stroke="1" extrusionOk="0">
                  <a:moveTo>
                    <a:pt x="2811" y="7905"/>
                  </a:moveTo>
                  <a:cubicBezTo>
                    <a:pt x="5303" y="6945"/>
                    <a:pt x="7796" y="5985"/>
                    <a:pt x="9596" y="5145"/>
                  </a:cubicBezTo>
                  <a:cubicBezTo>
                    <a:pt x="11396" y="4305"/>
                    <a:pt x="12503" y="3585"/>
                    <a:pt x="13334" y="2625"/>
                  </a:cubicBezTo>
                  <a:cubicBezTo>
                    <a:pt x="14165" y="1665"/>
                    <a:pt x="14719" y="465"/>
                    <a:pt x="14165" y="105"/>
                  </a:cubicBezTo>
                  <a:cubicBezTo>
                    <a:pt x="13611" y="-255"/>
                    <a:pt x="11950" y="225"/>
                    <a:pt x="9319" y="2865"/>
                  </a:cubicBezTo>
                  <a:cubicBezTo>
                    <a:pt x="6688" y="5505"/>
                    <a:pt x="3088" y="10305"/>
                    <a:pt x="1288" y="13425"/>
                  </a:cubicBezTo>
                  <a:cubicBezTo>
                    <a:pt x="-512" y="16545"/>
                    <a:pt x="-512" y="17985"/>
                    <a:pt x="1842" y="19185"/>
                  </a:cubicBezTo>
                  <a:cubicBezTo>
                    <a:pt x="4196" y="20385"/>
                    <a:pt x="8903" y="21345"/>
                    <a:pt x="12503" y="21225"/>
                  </a:cubicBezTo>
                  <a:cubicBezTo>
                    <a:pt x="16103" y="21105"/>
                    <a:pt x="18596" y="19905"/>
                    <a:pt x="21088" y="187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9" name="Line"/>
            <p:cNvSpPr/>
            <p:nvPr/>
          </p:nvSpPr>
          <p:spPr>
            <a:xfrm>
              <a:off x="2510998" y="231065"/>
              <a:ext cx="120696" cy="2150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6" h="21097" fill="norm" stroke="1" extrusionOk="0">
                  <a:moveTo>
                    <a:pt x="19294" y="195"/>
                  </a:moveTo>
                  <a:cubicBezTo>
                    <a:pt x="15267" y="-12"/>
                    <a:pt x="11240" y="-220"/>
                    <a:pt x="7945" y="507"/>
                  </a:cubicBezTo>
                  <a:cubicBezTo>
                    <a:pt x="4650" y="1234"/>
                    <a:pt x="2088" y="2895"/>
                    <a:pt x="806" y="4349"/>
                  </a:cubicBezTo>
                  <a:cubicBezTo>
                    <a:pt x="-475" y="5803"/>
                    <a:pt x="-475" y="7049"/>
                    <a:pt x="2637" y="8711"/>
                  </a:cubicBezTo>
                  <a:cubicBezTo>
                    <a:pt x="5749" y="10372"/>
                    <a:pt x="11972" y="12449"/>
                    <a:pt x="15633" y="13903"/>
                  </a:cubicBezTo>
                  <a:cubicBezTo>
                    <a:pt x="19294" y="15357"/>
                    <a:pt x="20393" y="16188"/>
                    <a:pt x="20759" y="17122"/>
                  </a:cubicBezTo>
                  <a:cubicBezTo>
                    <a:pt x="21125" y="18057"/>
                    <a:pt x="20759" y="19095"/>
                    <a:pt x="17830" y="19926"/>
                  </a:cubicBezTo>
                  <a:cubicBezTo>
                    <a:pt x="14901" y="20757"/>
                    <a:pt x="9410" y="21380"/>
                    <a:pt x="6298" y="20965"/>
                  </a:cubicBezTo>
                  <a:cubicBezTo>
                    <a:pt x="3186" y="20549"/>
                    <a:pt x="2454" y="19095"/>
                    <a:pt x="1722" y="176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0" name="Line"/>
            <p:cNvSpPr/>
            <p:nvPr/>
          </p:nvSpPr>
          <p:spPr>
            <a:xfrm>
              <a:off x="2740368" y="61611"/>
              <a:ext cx="85382" cy="3834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1" h="21499" fill="norm" stroke="1" extrusionOk="0">
                  <a:moveTo>
                    <a:pt x="18090" y="0"/>
                  </a:moveTo>
                  <a:cubicBezTo>
                    <a:pt x="12295" y="4273"/>
                    <a:pt x="6500" y="8545"/>
                    <a:pt x="3339" y="11987"/>
                  </a:cubicBezTo>
                  <a:cubicBezTo>
                    <a:pt x="178" y="15429"/>
                    <a:pt x="-349" y="18040"/>
                    <a:pt x="178" y="19582"/>
                  </a:cubicBezTo>
                  <a:cubicBezTo>
                    <a:pt x="705" y="21125"/>
                    <a:pt x="2285" y="21600"/>
                    <a:pt x="5973" y="21481"/>
                  </a:cubicBezTo>
                  <a:cubicBezTo>
                    <a:pt x="9661" y="21363"/>
                    <a:pt x="15456" y="20651"/>
                    <a:pt x="21251" y="199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1" name="Line"/>
            <p:cNvSpPr/>
            <p:nvPr/>
          </p:nvSpPr>
          <p:spPr>
            <a:xfrm>
              <a:off x="2679699" y="296561"/>
              <a:ext cx="1714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2" name="Line"/>
            <p:cNvSpPr/>
            <p:nvPr/>
          </p:nvSpPr>
          <p:spPr>
            <a:xfrm>
              <a:off x="78084" y="569611"/>
              <a:ext cx="2373016" cy="1685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3" h="21501" fill="norm" stroke="1" extrusionOk="0">
                  <a:moveTo>
                    <a:pt x="214" y="21060"/>
                  </a:moveTo>
                  <a:cubicBezTo>
                    <a:pt x="99" y="21330"/>
                    <a:pt x="-17" y="21600"/>
                    <a:pt x="2" y="21465"/>
                  </a:cubicBezTo>
                  <a:cubicBezTo>
                    <a:pt x="22" y="21330"/>
                    <a:pt x="176" y="20790"/>
                    <a:pt x="541" y="20115"/>
                  </a:cubicBezTo>
                  <a:cubicBezTo>
                    <a:pt x="907" y="19440"/>
                    <a:pt x="1485" y="18630"/>
                    <a:pt x="2091" y="17955"/>
                  </a:cubicBezTo>
                  <a:cubicBezTo>
                    <a:pt x="2697" y="17280"/>
                    <a:pt x="3333" y="16740"/>
                    <a:pt x="4055" y="15930"/>
                  </a:cubicBezTo>
                  <a:cubicBezTo>
                    <a:pt x="4777" y="15120"/>
                    <a:pt x="5585" y="14040"/>
                    <a:pt x="6365" y="12960"/>
                  </a:cubicBezTo>
                  <a:cubicBezTo>
                    <a:pt x="7144" y="11880"/>
                    <a:pt x="7895" y="10800"/>
                    <a:pt x="8665" y="9855"/>
                  </a:cubicBezTo>
                  <a:cubicBezTo>
                    <a:pt x="9435" y="8910"/>
                    <a:pt x="10225" y="8100"/>
                    <a:pt x="11014" y="7290"/>
                  </a:cubicBezTo>
                  <a:cubicBezTo>
                    <a:pt x="11803" y="6480"/>
                    <a:pt x="12593" y="5670"/>
                    <a:pt x="13334" y="4995"/>
                  </a:cubicBezTo>
                  <a:cubicBezTo>
                    <a:pt x="14075" y="4320"/>
                    <a:pt x="14768" y="3780"/>
                    <a:pt x="15528" y="3105"/>
                  </a:cubicBezTo>
                  <a:cubicBezTo>
                    <a:pt x="16289" y="2430"/>
                    <a:pt x="17117" y="1620"/>
                    <a:pt x="17925" y="1080"/>
                  </a:cubicBezTo>
                  <a:cubicBezTo>
                    <a:pt x="18734" y="540"/>
                    <a:pt x="19523" y="270"/>
                    <a:pt x="20130" y="135"/>
                  </a:cubicBezTo>
                  <a:cubicBezTo>
                    <a:pt x="20736" y="0"/>
                    <a:pt x="21159" y="0"/>
                    <a:pt x="2158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3" name="Line"/>
            <p:cNvSpPr/>
            <p:nvPr/>
          </p:nvSpPr>
          <p:spPr>
            <a:xfrm>
              <a:off x="0" y="683911"/>
              <a:ext cx="3041650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51" y="20509"/>
                    <a:pt x="902" y="19418"/>
                    <a:pt x="1428" y="18764"/>
                  </a:cubicBezTo>
                  <a:cubicBezTo>
                    <a:pt x="1954" y="18109"/>
                    <a:pt x="2555" y="17891"/>
                    <a:pt x="3149" y="17564"/>
                  </a:cubicBezTo>
                  <a:cubicBezTo>
                    <a:pt x="3743" y="17236"/>
                    <a:pt x="4329" y="16800"/>
                    <a:pt x="4953" y="16364"/>
                  </a:cubicBezTo>
                  <a:cubicBezTo>
                    <a:pt x="5577" y="15927"/>
                    <a:pt x="6238" y="15491"/>
                    <a:pt x="6794" y="15164"/>
                  </a:cubicBezTo>
                  <a:cubicBezTo>
                    <a:pt x="7350" y="14836"/>
                    <a:pt x="7801" y="14618"/>
                    <a:pt x="8260" y="14509"/>
                  </a:cubicBezTo>
                  <a:cubicBezTo>
                    <a:pt x="8718" y="14400"/>
                    <a:pt x="9184" y="14400"/>
                    <a:pt x="9658" y="14291"/>
                  </a:cubicBezTo>
                  <a:cubicBezTo>
                    <a:pt x="10131" y="14182"/>
                    <a:pt x="10612" y="13964"/>
                    <a:pt x="11078" y="13855"/>
                  </a:cubicBezTo>
                  <a:cubicBezTo>
                    <a:pt x="11544" y="13745"/>
                    <a:pt x="11995" y="13745"/>
                    <a:pt x="12529" y="13527"/>
                  </a:cubicBezTo>
                  <a:cubicBezTo>
                    <a:pt x="13062" y="13309"/>
                    <a:pt x="13678" y="12873"/>
                    <a:pt x="14280" y="12327"/>
                  </a:cubicBezTo>
                  <a:cubicBezTo>
                    <a:pt x="14881" y="11782"/>
                    <a:pt x="15467" y="11127"/>
                    <a:pt x="16038" y="10473"/>
                  </a:cubicBezTo>
                  <a:cubicBezTo>
                    <a:pt x="16610" y="9818"/>
                    <a:pt x="17166" y="9164"/>
                    <a:pt x="17767" y="8182"/>
                  </a:cubicBezTo>
                  <a:cubicBezTo>
                    <a:pt x="18368" y="7200"/>
                    <a:pt x="19015" y="5891"/>
                    <a:pt x="19661" y="4473"/>
                  </a:cubicBezTo>
                  <a:cubicBezTo>
                    <a:pt x="20307" y="3055"/>
                    <a:pt x="20954" y="152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4" name="Line"/>
            <p:cNvSpPr/>
            <p:nvPr/>
          </p:nvSpPr>
          <p:spPr>
            <a:xfrm>
              <a:off x="615949" y="1325261"/>
              <a:ext cx="190501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640" y="2498"/>
                    <a:pt x="5280" y="4996"/>
                    <a:pt x="8160" y="8008"/>
                  </a:cubicBezTo>
                  <a:cubicBezTo>
                    <a:pt x="11040" y="11020"/>
                    <a:pt x="14160" y="14547"/>
                    <a:pt x="16440" y="16898"/>
                  </a:cubicBezTo>
                  <a:cubicBezTo>
                    <a:pt x="18720" y="19249"/>
                    <a:pt x="20160" y="2042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5" name="Line"/>
            <p:cNvSpPr/>
            <p:nvPr/>
          </p:nvSpPr>
          <p:spPr>
            <a:xfrm>
              <a:off x="639192" y="1261761"/>
              <a:ext cx="167259" cy="3766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5" h="21472" fill="norm" stroke="1" extrusionOk="0">
                  <a:moveTo>
                    <a:pt x="21335" y="0"/>
                  </a:moveTo>
                  <a:cubicBezTo>
                    <a:pt x="19175" y="845"/>
                    <a:pt x="17015" y="1689"/>
                    <a:pt x="14315" y="3861"/>
                  </a:cubicBezTo>
                  <a:cubicBezTo>
                    <a:pt x="11615" y="6034"/>
                    <a:pt x="8375" y="9533"/>
                    <a:pt x="5945" y="12248"/>
                  </a:cubicBezTo>
                  <a:cubicBezTo>
                    <a:pt x="3515" y="14963"/>
                    <a:pt x="1895" y="16894"/>
                    <a:pt x="950" y="18342"/>
                  </a:cubicBezTo>
                  <a:cubicBezTo>
                    <a:pt x="5" y="19790"/>
                    <a:pt x="-265" y="20755"/>
                    <a:pt x="275" y="21178"/>
                  </a:cubicBezTo>
                  <a:cubicBezTo>
                    <a:pt x="815" y="21600"/>
                    <a:pt x="2165" y="21479"/>
                    <a:pt x="3515" y="213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6" name="Line"/>
            <p:cNvSpPr/>
            <p:nvPr/>
          </p:nvSpPr>
          <p:spPr>
            <a:xfrm>
              <a:off x="851433" y="1527945"/>
              <a:ext cx="104061" cy="140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8" h="21356" fill="norm" stroke="1" extrusionOk="0">
                  <a:moveTo>
                    <a:pt x="3779" y="2013"/>
                  </a:moveTo>
                  <a:cubicBezTo>
                    <a:pt x="2915" y="5237"/>
                    <a:pt x="2051" y="8460"/>
                    <a:pt x="1403" y="11362"/>
                  </a:cubicBezTo>
                  <a:cubicBezTo>
                    <a:pt x="755" y="14263"/>
                    <a:pt x="323" y="16843"/>
                    <a:pt x="107" y="17326"/>
                  </a:cubicBezTo>
                  <a:cubicBezTo>
                    <a:pt x="-109" y="17810"/>
                    <a:pt x="-109" y="16198"/>
                    <a:pt x="1187" y="13457"/>
                  </a:cubicBezTo>
                  <a:cubicBezTo>
                    <a:pt x="2483" y="10717"/>
                    <a:pt x="5075" y="6849"/>
                    <a:pt x="7019" y="4269"/>
                  </a:cubicBezTo>
                  <a:cubicBezTo>
                    <a:pt x="8963" y="1690"/>
                    <a:pt x="10259" y="401"/>
                    <a:pt x="11987" y="78"/>
                  </a:cubicBezTo>
                  <a:cubicBezTo>
                    <a:pt x="13715" y="-244"/>
                    <a:pt x="15875" y="401"/>
                    <a:pt x="17603" y="2496"/>
                  </a:cubicBezTo>
                  <a:cubicBezTo>
                    <a:pt x="19331" y="4592"/>
                    <a:pt x="20627" y="8138"/>
                    <a:pt x="21059" y="11523"/>
                  </a:cubicBezTo>
                  <a:cubicBezTo>
                    <a:pt x="21491" y="14908"/>
                    <a:pt x="21059" y="18132"/>
                    <a:pt x="20627" y="213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7" name="Line"/>
            <p:cNvSpPr/>
            <p:nvPr/>
          </p:nvSpPr>
          <p:spPr>
            <a:xfrm>
              <a:off x="1047749" y="1234761"/>
              <a:ext cx="99423" cy="4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7" h="21480" fill="norm" stroke="1" extrusionOk="0">
                  <a:moveTo>
                    <a:pt x="0" y="73"/>
                  </a:moveTo>
                  <a:cubicBezTo>
                    <a:pt x="2250" y="-24"/>
                    <a:pt x="4500" y="-120"/>
                    <a:pt x="6750" y="459"/>
                  </a:cubicBezTo>
                  <a:cubicBezTo>
                    <a:pt x="9000" y="1037"/>
                    <a:pt x="11250" y="2291"/>
                    <a:pt x="11025" y="3689"/>
                  </a:cubicBezTo>
                  <a:cubicBezTo>
                    <a:pt x="10800" y="5087"/>
                    <a:pt x="8100" y="6630"/>
                    <a:pt x="6075" y="7594"/>
                  </a:cubicBezTo>
                  <a:cubicBezTo>
                    <a:pt x="4050" y="8559"/>
                    <a:pt x="2700" y="8944"/>
                    <a:pt x="2700" y="9330"/>
                  </a:cubicBezTo>
                  <a:cubicBezTo>
                    <a:pt x="2700" y="9716"/>
                    <a:pt x="4050" y="10101"/>
                    <a:pt x="7425" y="10969"/>
                  </a:cubicBezTo>
                  <a:cubicBezTo>
                    <a:pt x="10800" y="11837"/>
                    <a:pt x="16200" y="13187"/>
                    <a:pt x="18900" y="14489"/>
                  </a:cubicBezTo>
                  <a:cubicBezTo>
                    <a:pt x="21600" y="15791"/>
                    <a:pt x="21600" y="17044"/>
                    <a:pt x="20250" y="18201"/>
                  </a:cubicBezTo>
                  <a:cubicBezTo>
                    <a:pt x="18900" y="19359"/>
                    <a:pt x="16200" y="20419"/>
                    <a:pt x="13500" y="214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8" name="Line"/>
            <p:cNvSpPr/>
            <p:nvPr/>
          </p:nvSpPr>
          <p:spPr>
            <a:xfrm>
              <a:off x="1930399" y="1417247"/>
              <a:ext cx="189280" cy="1793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2" h="21042" fill="norm" stroke="1" extrusionOk="0">
                  <a:moveTo>
                    <a:pt x="720" y="3362"/>
                  </a:moveTo>
                  <a:cubicBezTo>
                    <a:pt x="480" y="2120"/>
                    <a:pt x="240" y="879"/>
                    <a:pt x="120" y="1127"/>
                  </a:cubicBezTo>
                  <a:cubicBezTo>
                    <a:pt x="0" y="1376"/>
                    <a:pt x="0" y="3114"/>
                    <a:pt x="0" y="5969"/>
                  </a:cubicBezTo>
                  <a:cubicBezTo>
                    <a:pt x="0" y="8824"/>
                    <a:pt x="0" y="12796"/>
                    <a:pt x="240" y="15403"/>
                  </a:cubicBezTo>
                  <a:cubicBezTo>
                    <a:pt x="480" y="18010"/>
                    <a:pt x="960" y="19252"/>
                    <a:pt x="1800" y="20120"/>
                  </a:cubicBezTo>
                  <a:cubicBezTo>
                    <a:pt x="2640" y="20989"/>
                    <a:pt x="3840" y="21486"/>
                    <a:pt x="5040" y="20493"/>
                  </a:cubicBezTo>
                  <a:cubicBezTo>
                    <a:pt x="6240" y="19500"/>
                    <a:pt x="7440" y="17017"/>
                    <a:pt x="8160" y="14783"/>
                  </a:cubicBezTo>
                  <a:cubicBezTo>
                    <a:pt x="8880" y="12548"/>
                    <a:pt x="9120" y="10562"/>
                    <a:pt x="9480" y="10189"/>
                  </a:cubicBezTo>
                  <a:cubicBezTo>
                    <a:pt x="9840" y="9817"/>
                    <a:pt x="10320" y="11058"/>
                    <a:pt x="10920" y="12300"/>
                  </a:cubicBezTo>
                  <a:cubicBezTo>
                    <a:pt x="11520" y="13541"/>
                    <a:pt x="12240" y="14783"/>
                    <a:pt x="13080" y="15776"/>
                  </a:cubicBezTo>
                  <a:cubicBezTo>
                    <a:pt x="13920" y="16769"/>
                    <a:pt x="14880" y="17514"/>
                    <a:pt x="16320" y="16645"/>
                  </a:cubicBezTo>
                  <a:cubicBezTo>
                    <a:pt x="17760" y="15776"/>
                    <a:pt x="19680" y="13293"/>
                    <a:pt x="20640" y="10562"/>
                  </a:cubicBezTo>
                  <a:cubicBezTo>
                    <a:pt x="21600" y="7831"/>
                    <a:pt x="21600" y="4852"/>
                    <a:pt x="21240" y="2865"/>
                  </a:cubicBezTo>
                  <a:cubicBezTo>
                    <a:pt x="20880" y="879"/>
                    <a:pt x="20160" y="-114"/>
                    <a:pt x="19320" y="10"/>
                  </a:cubicBezTo>
                  <a:cubicBezTo>
                    <a:pt x="18480" y="134"/>
                    <a:pt x="17520" y="1376"/>
                    <a:pt x="16560" y="26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9" name="Line"/>
            <p:cNvSpPr/>
            <p:nvPr/>
          </p:nvSpPr>
          <p:spPr>
            <a:xfrm>
              <a:off x="2158999" y="1458611"/>
              <a:ext cx="4445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0" name="Line"/>
            <p:cNvSpPr/>
            <p:nvPr/>
          </p:nvSpPr>
          <p:spPr>
            <a:xfrm>
              <a:off x="2190749" y="1369711"/>
              <a:ext cx="2" cy="444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1" name="Line"/>
            <p:cNvSpPr/>
            <p:nvPr/>
          </p:nvSpPr>
          <p:spPr>
            <a:xfrm>
              <a:off x="2259468" y="1230011"/>
              <a:ext cx="223382" cy="3577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5" h="21600" fill="norm" stroke="1" extrusionOk="0">
                  <a:moveTo>
                    <a:pt x="4388" y="0"/>
                  </a:moveTo>
                  <a:cubicBezTo>
                    <a:pt x="3369" y="2428"/>
                    <a:pt x="2350" y="4857"/>
                    <a:pt x="1943" y="8244"/>
                  </a:cubicBezTo>
                  <a:cubicBezTo>
                    <a:pt x="1535" y="11631"/>
                    <a:pt x="1739" y="15976"/>
                    <a:pt x="2045" y="18469"/>
                  </a:cubicBezTo>
                  <a:cubicBezTo>
                    <a:pt x="2350" y="20961"/>
                    <a:pt x="2758" y="21600"/>
                    <a:pt x="3063" y="21600"/>
                  </a:cubicBezTo>
                  <a:cubicBezTo>
                    <a:pt x="3369" y="21600"/>
                    <a:pt x="3573" y="20961"/>
                    <a:pt x="3369" y="19938"/>
                  </a:cubicBezTo>
                  <a:cubicBezTo>
                    <a:pt x="3165" y="18916"/>
                    <a:pt x="2554" y="17510"/>
                    <a:pt x="1739" y="16232"/>
                  </a:cubicBezTo>
                  <a:cubicBezTo>
                    <a:pt x="924" y="14954"/>
                    <a:pt x="-95" y="13804"/>
                    <a:pt x="7" y="13037"/>
                  </a:cubicBezTo>
                  <a:cubicBezTo>
                    <a:pt x="109" y="12270"/>
                    <a:pt x="1331" y="11886"/>
                    <a:pt x="3267" y="10544"/>
                  </a:cubicBezTo>
                  <a:cubicBezTo>
                    <a:pt x="5203" y="9202"/>
                    <a:pt x="7852" y="6902"/>
                    <a:pt x="9482" y="5432"/>
                  </a:cubicBezTo>
                  <a:cubicBezTo>
                    <a:pt x="11113" y="3962"/>
                    <a:pt x="11724" y="3323"/>
                    <a:pt x="12030" y="3323"/>
                  </a:cubicBezTo>
                  <a:cubicBezTo>
                    <a:pt x="12335" y="3323"/>
                    <a:pt x="12335" y="3962"/>
                    <a:pt x="11928" y="6391"/>
                  </a:cubicBezTo>
                  <a:cubicBezTo>
                    <a:pt x="11520" y="8819"/>
                    <a:pt x="10705" y="13037"/>
                    <a:pt x="10297" y="15465"/>
                  </a:cubicBezTo>
                  <a:cubicBezTo>
                    <a:pt x="9890" y="17893"/>
                    <a:pt x="9890" y="18533"/>
                    <a:pt x="9992" y="18533"/>
                  </a:cubicBezTo>
                  <a:cubicBezTo>
                    <a:pt x="10094" y="18533"/>
                    <a:pt x="10297" y="17893"/>
                    <a:pt x="10705" y="17254"/>
                  </a:cubicBezTo>
                  <a:cubicBezTo>
                    <a:pt x="11113" y="16615"/>
                    <a:pt x="11724" y="15976"/>
                    <a:pt x="12437" y="15401"/>
                  </a:cubicBezTo>
                  <a:cubicBezTo>
                    <a:pt x="13150" y="14826"/>
                    <a:pt x="13965" y="14315"/>
                    <a:pt x="14882" y="14059"/>
                  </a:cubicBezTo>
                  <a:cubicBezTo>
                    <a:pt x="15799" y="13804"/>
                    <a:pt x="16818" y="13804"/>
                    <a:pt x="17837" y="14570"/>
                  </a:cubicBezTo>
                  <a:cubicBezTo>
                    <a:pt x="18856" y="15337"/>
                    <a:pt x="19875" y="16871"/>
                    <a:pt x="20486" y="18085"/>
                  </a:cubicBezTo>
                  <a:cubicBezTo>
                    <a:pt x="21097" y="19299"/>
                    <a:pt x="21301" y="20194"/>
                    <a:pt x="21505" y="210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2" name="Line"/>
            <p:cNvSpPr/>
            <p:nvPr/>
          </p:nvSpPr>
          <p:spPr>
            <a:xfrm>
              <a:off x="3089010" y="1223661"/>
              <a:ext cx="85991" cy="3742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2" h="21338" fill="norm" stroke="1" extrusionOk="0">
                  <a:moveTo>
                    <a:pt x="7178" y="0"/>
                  </a:moveTo>
                  <a:cubicBezTo>
                    <a:pt x="5070" y="2051"/>
                    <a:pt x="2963" y="4103"/>
                    <a:pt x="1646" y="6939"/>
                  </a:cubicBezTo>
                  <a:cubicBezTo>
                    <a:pt x="329" y="9774"/>
                    <a:pt x="-198" y="13394"/>
                    <a:pt x="65" y="15928"/>
                  </a:cubicBezTo>
                  <a:cubicBezTo>
                    <a:pt x="329" y="18463"/>
                    <a:pt x="1382" y="19911"/>
                    <a:pt x="3226" y="20695"/>
                  </a:cubicBezTo>
                  <a:cubicBezTo>
                    <a:pt x="5070" y="21479"/>
                    <a:pt x="7704" y="21600"/>
                    <a:pt x="10865" y="20755"/>
                  </a:cubicBezTo>
                  <a:cubicBezTo>
                    <a:pt x="14026" y="19911"/>
                    <a:pt x="17714" y="18101"/>
                    <a:pt x="21402" y="162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3" name="Line"/>
            <p:cNvSpPr/>
            <p:nvPr/>
          </p:nvSpPr>
          <p:spPr>
            <a:xfrm>
              <a:off x="3026833" y="1389702"/>
              <a:ext cx="554568" cy="1483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25" fill="norm" stroke="1" extrusionOk="0">
                  <a:moveTo>
                    <a:pt x="824" y="4428"/>
                  </a:moveTo>
                  <a:cubicBezTo>
                    <a:pt x="412" y="3516"/>
                    <a:pt x="0" y="2603"/>
                    <a:pt x="0" y="1842"/>
                  </a:cubicBezTo>
                  <a:cubicBezTo>
                    <a:pt x="0" y="1082"/>
                    <a:pt x="412" y="473"/>
                    <a:pt x="1484" y="169"/>
                  </a:cubicBezTo>
                  <a:cubicBezTo>
                    <a:pt x="2556" y="-135"/>
                    <a:pt x="4287" y="-135"/>
                    <a:pt x="5647" y="1082"/>
                  </a:cubicBezTo>
                  <a:cubicBezTo>
                    <a:pt x="7008" y="2299"/>
                    <a:pt x="7997" y="4733"/>
                    <a:pt x="8450" y="7775"/>
                  </a:cubicBezTo>
                  <a:cubicBezTo>
                    <a:pt x="8904" y="10817"/>
                    <a:pt x="8821" y="14468"/>
                    <a:pt x="8574" y="17054"/>
                  </a:cubicBezTo>
                  <a:cubicBezTo>
                    <a:pt x="8327" y="19640"/>
                    <a:pt x="7915" y="21161"/>
                    <a:pt x="7585" y="21313"/>
                  </a:cubicBezTo>
                  <a:cubicBezTo>
                    <a:pt x="7255" y="21465"/>
                    <a:pt x="7008" y="20248"/>
                    <a:pt x="7049" y="17814"/>
                  </a:cubicBezTo>
                  <a:cubicBezTo>
                    <a:pt x="7090" y="15380"/>
                    <a:pt x="7420" y="11730"/>
                    <a:pt x="7997" y="8688"/>
                  </a:cubicBezTo>
                  <a:cubicBezTo>
                    <a:pt x="8574" y="5645"/>
                    <a:pt x="9398" y="3211"/>
                    <a:pt x="10017" y="1995"/>
                  </a:cubicBezTo>
                  <a:cubicBezTo>
                    <a:pt x="10635" y="778"/>
                    <a:pt x="11047" y="778"/>
                    <a:pt x="11253" y="1538"/>
                  </a:cubicBezTo>
                  <a:cubicBezTo>
                    <a:pt x="11460" y="2299"/>
                    <a:pt x="11460" y="3820"/>
                    <a:pt x="11377" y="6102"/>
                  </a:cubicBezTo>
                  <a:cubicBezTo>
                    <a:pt x="11295" y="8383"/>
                    <a:pt x="11130" y="11426"/>
                    <a:pt x="11006" y="13707"/>
                  </a:cubicBezTo>
                  <a:cubicBezTo>
                    <a:pt x="10882" y="15989"/>
                    <a:pt x="10800" y="17510"/>
                    <a:pt x="10965" y="17814"/>
                  </a:cubicBezTo>
                  <a:cubicBezTo>
                    <a:pt x="11130" y="18119"/>
                    <a:pt x="11542" y="17206"/>
                    <a:pt x="11913" y="15380"/>
                  </a:cubicBezTo>
                  <a:cubicBezTo>
                    <a:pt x="12284" y="13555"/>
                    <a:pt x="12614" y="10817"/>
                    <a:pt x="12944" y="8688"/>
                  </a:cubicBezTo>
                  <a:cubicBezTo>
                    <a:pt x="13273" y="6558"/>
                    <a:pt x="13603" y="5037"/>
                    <a:pt x="13727" y="5189"/>
                  </a:cubicBezTo>
                  <a:cubicBezTo>
                    <a:pt x="13850" y="5341"/>
                    <a:pt x="13768" y="7166"/>
                    <a:pt x="13685" y="8840"/>
                  </a:cubicBezTo>
                  <a:cubicBezTo>
                    <a:pt x="13603" y="10513"/>
                    <a:pt x="13521" y="12034"/>
                    <a:pt x="13479" y="13555"/>
                  </a:cubicBezTo>
                  <a:cubicBezTo>
                    <a:pt x="13438" y="15076"/>
                    <a:pt x="13438" y="16597"/>
                    <a:pt x="13644" y="17510"/>
                  </a:cubicBezTo>
                  <a:cubicBezTo>
                    <a:pt x="13850" y="18423"/>
                    <a:pt x="14263" y="18727"/>
                    <a:pt x="14840" y="17510"/>
                  </a:cubicBezTo>
                  <a:cubicBezTo>
                    <a:pt x="15417" y="16293"/>
                    <a:pt x="16159" y="13555"/>
                    <a:pt x="16736" y="11426"/>
                  </a:cubicBezTo>
                  <a:cubicBezTo>
                    <a:pt x="17313" y="9296"/>
                    <a:pt x="17725" y="7775"/>
                    <a:pt x="18096" y="5950"/>
                  </a:cubicBezTo>
                  <a:cubicBezTo>
                    <a:pt x="18467" y="4124"/>
                    <a:pt x="18797" y="1995"/>
                    <a:pt x="18756" y="1234"/>
                  </a:cubicBezTo>
                  <a:cubicBezTo>
                    <a:pt x="18715" y="473"/>
                    <a:pt x="18302" y="1082"/>
                    <a:pt x="17766" y="3211"/>
                  </a:cubicBezTo>
                  <a:cubicBezTo>
                    <a:pt x="17231" y="5341"/>
                    <a:pt x="16571" y="8992"/>
                    <a:pt x="16241" y="12034"/>
                  </a:cubicBezTo>
                  <a:cubicBezTo>
                    <a:pt x="15911" y="15076"/>
                    <a:pt x="15911" y="17510"/>
                    <a:pt x="16860" y="18575"/>
                  </a:cubicBezTo>
                  <a:cubicBezTo>
                    <a:pt x="17808" y="19640"/>
                    <a:pt x="19704" y="19335"/>
                    <a:pt x="21600" y="190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4" name="Line"/>
            <p:cNvSpPr/>
            <p:nvPr/>
          </p:nvSpPr>
          <p:spPr>
            <a:xfrm>
              <a:off x="4083050" y="1419379"/>
              <a:ext cx="190500" cy="15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4" fill="norm" stroke="1" extrusionOk="0">
                  <a:moveTo>
                    <a:pt x="0" y="2783"/>
                  </a:moveTo>
                  <a:cubicBezTo>
                    <a:pt x="0" y="1323"/>
                    <a:pt x="0" y="-136"/>
                    <a:pt x="240" y="10"/>
                  </a:cubicBezTo>
                  <a:cubicBezTo>
                    <a:pt x="480" y="156"/>
                    <a:pt x="960" y="1907"/>
                    <a:pt x="1320" y="5264"/>
                  </a:cubicBezTo>
                  <a:cubicBezTo>
                    <a:pt x="1680" y="8621"/>
                    <a:pt x="1920" y="13583"/>
                    <a:pt x="2040" y="16794"/>
                  </a:cubicBezTo>
                  <a:cubicBezTo>
                    <a:pt x="2160" y="20005"/>
                    <a:pt x="2160" y="21464"/>
                    <a:pt x="2040" y="21464"/>
                  </a:cubicBezTo>
                  <a:cubicBezTo>
                    <a:pt x="1920" y="21464"/>
                    <a:pt x="1680" y="20005"/>
                    <a:pt x="1680" y="16794"/>
                  </a:cubicBezTo>
                  <a:cubicBezTo>
                    <a:pt x="1680" y="13583"/>
                    <a:pt x="1920" y="8621"/>
                    <a:pt x="2640" y="5702"/>
                  </a:cubicBezTo>
                  <a:cubicBezTo>
                    <a:pt x="3360" y="2783"/>
                    <a:pt x="4560" y="1907"/>
                    <a:pt x="5520" y="2053"/>
                  </a:cubicBezTo>
                  <a:cubicBezTo>
                    <a:pt x="6480" y="2199"/>
                    <a:pt x="7200" y="3367"/>
                    <a:pt x="7920" y="4826"/>
                  </a:cubicBezTo>
                  <a:cubicBezTo>
                    <a:pt x="8640" y="6286"/>
                    <a:pt x="9360" y="8037"/>
                    <a:pt x="9840" y="10080"/>
                  </a:cubicBezTo>
                  <a:cubicBezTo>
                    <a:pt x="10320" y="12123"/>
                    <a:pt x="10560" y="14459"/>
                    <a:pt x="10560" y="14896"/>
                  </a:cubicBezTo>
                  <a:cubicBezTo>
                    <a:pt x="10560" y="15334"/>
                    <a:pt x="10320" y="13875"/>
                    <a:pt x="10200" y="12415"/>
                  </a:cubicBezTo>
                  <a:cubicBezTo>
                    <a:pt x="10080" y="10956"/>
                    <a:pt x="10080" y="9496"/>
                    <a:pt x="10440" y="7891"/>
                  </a:cubicBezTo>
                  <a:cubicBezTo>
                    <a:pt x="10800" y="6286"/>
                    <a:pt x="11520" y="4534"/>
                    <a:pt x="12480" y="3513"/>
                  </a:cubicBezTo>
                  <a:cubicBezTo>
                    <a:pt x="13440" y="2491"/>
                    <a:pt x="14640" y="2199"/>
                    <a:pt x="15600" y="3659"/>
                  </a:cubicBezTo>
                  <a:cubicBezTo>
                    <a:pt x="16560" y="5118"/>
                    <a:pt x="17280" y="8329"/>
                    <a:pt x="18240" y="11102"/>
                  </a:cubicBezTo>
                  <a:cubicBezTo>
                    <a:pt x="19200" y="13875"/>
                    <a:pt x="20400" y="16210"/>
                    <a:pt x="21600" y="185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5" name="Line"/>
            <p:cNvSpPr/>
            <p:nvPr/>
          </p:nvSpPr>
          <p:spPr>
            <a:xfrm>
              <a:off x="4305300" y="1419844"/>
              <a:ext cx="120650" cy="1282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771" fill="norm" stroke="1" extrusionOk="0">
                  <a:moveTo>
                    <a:pt x="0" y="9365"/>
                  </a:moveTo>
                  <a:cubicBezTo>
                    <a:pt x="3789" y="9022"/>
                    <a:pt x="7579" y="8679"/>
                    <a:pt x="10421" y="8165"/>
                  </a:cubicBezTo>
                  <a:cubicBezTo>
                    <a:pt x="13263" y="7651"/>
                    <a:pt x="15158" y="6965"/>
                    <a:pt x="16105" y="5593"/>
                  </a:cubicBezTo>
                  <a:cubicBezTo>
                    <a:pt x="17053" y="4222"/>
                    <a:pt x="17053" y="2165"/>
                    <a:pt x="15726" y="965"/>
                  </a:cubicBezTo>
                  <a:cubicBezTo>
                    <a:pt x="14400" y="-235"/>
                    <a:pt x="11747" y="-578"/>
                    <a:pt x="9474" y="1479"/>
                  </a:cubicBezTo>
                  <a:cubicBezTo>
                    <a:pt x="7200" y="3536"/>
                    <a:pt x="5305" y="7993"/>
                    <a:pt x="4358" y="11079"/>
                  </a:cubicBezTo>
                  <a:cubicBezTo>
                    <a:pt x="3411" y="14165"/>
                    <a:pt x="3411" y="15879"/>
                    <a:pt x="5305" y="17422"/>
                  </a:cubicBezTo>
                  <a:cubicBezTo>
                    <a:pt x="7200" y="18965"/>
                    <a:pt x="10989" y="20336"/>
                    <a:pt x="14021" y="20679"/>
                  </a:cubicBezTo>
                  <a:cubicBezTo>
                    <a:pt x="17053" y="21022"/>
                    <a:pt x="19326" y="20336"/>
                    <a:pt x="21600" y="196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6" name="Line"/>
            <p:cNvSpPr/>
            <p:nvPr/>
          </p:nvSpPr>
          <p:spPr>
            <a:xfrm>
              <a:off x="4447927" y="1437298"/>
              <a:ext cx="225674" cy="141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3" h="21304" fill="norm" stroke="1" extrusionOk="0">
                  <a:moveTo>
                    <a:pt x="8805" y="339"/>
                  </a:moveTo>
                  <a:cubicBezTo>
                    <a:pt x="7594" y="22"/>
                    <a:pt x="6383" y="-296"/>
                    <a:pt x="4970" y="498"/>
                  </a:cubicBezTo>
                  <a:cubicBezTo>
                    <a:pt x="3557" y="1292"/>
                    <a:pt x="1942" y="3198"/>
                    <a:pt x="1033" y="5263"/>
                  </a:cubicBezTo>
                  <a:cubicBezTo>
                    <a:pt x="125" y="7328"/>
                    <a:pt x="-77" y="9551"/>
                    <a:pt x="24" y="11616"/>
                  </a:cubicBezTo>
                  <a:cubicBezTo>
                    <a:pt x="125" y="13680"/>
                    <a:pt x="529" y="15586"/>
                    <a:pt x="1235" y="16539"/>
                  </a:cubicBezTo>
                  <a:cubicBezTo>
                    <a:pt x="1942" y="17492"/>
                    <a:pt x="2951" y="17492"/>
                    <a:pt x="4162" y="16063"/>
                  </a:cubicBezTo>
                  <a:cubicBezTo>
                    <a:pt x="5373" y="14633"/>
                    <a:pt x="6787" y="11775"/>
                    <a:pt x="7594" y="9551"/>
                  </a:cubicBezTo>
                  <a:cubicBezTo>
                    <a:pt x="8402" y="7328"/>
                    <a:pt x="8603" y="5739"/>
                    <a:pt x="9108" y="5422"/>
                  </a:cubicBezTo>
                  <a:cubicBezTo>
                    <a:pt x="9613" y="5104"/>
                    <a:pt x="10420" y="6057"/>
                    <a:pt x="11530" y="5898"/>
                  </a:cubicBezTo>
                  <a:cubicBezTo>
                    <a:pt x="12641" y="5739"/>
                    <a:pt x="14054" y="4469"/>
                    <a:pt x="14659" y="4628"/>
                  </a:cubicBezTo>
                  <a:cubicBezTo>
                    <a:pt x="15265" y="4786"/>
                    <a:pt x="15063" y="6375"/>
                    <a:pt x="14861" y="8122"/>
                  </a:cubicBezTo>
                  <a:cubicBezTo>
                    <a:pt x="14659" y="9869"/>
                    <a:pt x="14458" y="11775"/>
                    <a:pt x="14256" y="13522"/>
                  </a:cubicBezTo>
                  <a:cubicBezTo>
                    <a:pt x="14054" y="15269"/>
                    <a:pt x="13852" y="16857"/>
                    <a:pt x="13953" y="16857"/>
                  </a:cubicBezTo>
                  <a:cubicBezTo>
                    <a:pt x="14054" y="16857"/>
                    <a:pt x="14458" y="15269"/>
                    <a:pt x="14760" y="13680"/>
                  </a:cubicBezTo>
                  <a:cubicBezTo>
                    <a:pt x="15063" y="12092"/>
                    <a:pt x="15265" y="10504"/>
                    <a:pt x="15669" y="8757"/>
                  </a:cubicBezTo>
                  <a:cubicBezTo>
                    <a:pt x="16073" y="7010"/>
                    <a:pt x="16678" y="5104"/>
                    <a:pt x="17486" y="5263"/>
                  </a:cubicBezTo>
                  <a:cubicBezTo>
                    <a:pt x="18293" y="5422"/>
                    <a:pt x="19302" y="7645"/>
                    <a:pt x="19807" y="9551"/>
                  </a:cubicBezTo>
                  <a:cubicBezTo>
                    <a:pt x="20312" y="11457"/>
                    <a:pt x="20312" y="13045"/>
                    <a:pt x="20514" y="14951"/>
                  </a:cubicBezTo>
                  <a:cubicBezTo>
                    <a:pt x="20716" y="16857"/>
                    <a:pt x="21119" y="19080"/>
                    <a:pt x="21523" y="213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7" name="Line"/>
            <p:cNvSpPr/>
            <p:nvPr/>
          </p:nvSpPr>
          <p:spPr>
            <a:xfrm>
              <a:off x="4514850" y="1496711"/>
              <a:ext cx="50800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8" name="Line"/>
            <p:cNvSpPr/>
            <p:nvPr/>
          </p:nvSpPr>
          <p:spPr>
            <a:xfrm>
              <a:off x="5046521" y="1290251"/>
              <a:ext cx="239945" cy="3271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2" h="21536" fill="norm" stroke="1" extrusionOk="0">
                  <a:moveTo>
                    <a:pt x="154" y="21536"/>
                  </a:moveTo>
                  <a:cubicBezTo>
                    <a:pt x="-34" y="20839"/>
                    <a:pt x="-222" y="20142"/>
                    <a:pt x="717" y="18610"/>
                  </a:cubicBezTo>
                  <a:cubicBezTo>
                    <a:pt x="1656" y="17077"/>
                    <a:pt x="3722" y="14708"/>
                    <a:pt x="5601" y="11711"/>
                  </a:cubicBezTo>
                  <a:cubicBezTo>
                    <a:pt x="7479" y="8715"/>
                    <a:pt x="9169" y="5092"/>
                    <a:pt x="10108" y="2932"/>
                  </a:cubicBezTo>
                  <a:cubicBezTo>
                    <a:pt x="11048" y="772"/>
                    <a:pt x="11235" y="75"/>
                    <a:pt x="10954" y="6"/>
                  </a:cubicBezTo>
                  <a:cubicBezTo>
                    <a:pt x="10672" y="-64"/>
                    <a:pt x="9921" y="493"/>
                    <a:pt x="8888" y="2932"/>
                  </a:cubicBezTo>
                  <a:cubicBezTo>
                    <a:pt x="7855" y="5371"/>
                    <a:pt x="6540" y="9691"/>
                    <a:pt x="5788" y="12617"/>
                  </a:cubicBezTo>
                  <a:cubicBezTo>
                    <a:pt x="5037" y="15544"/>
                    <a:pt x="4849" y="17077"/>
                    <a:pt x="4849" y="18261"/>
                  </a:cubicBezTo>
                  <a:cubicBezTo>
                    <a:pt x="4849" y="19446"/>
                    <a:pt x="5037" y="20282"/>
                    <a:pt x="5601" y="20770"/>
                  </a:cubicBezTo>
                  <a:cubicBezTo>
                    <a:pt x="6164" y="21257"/>
                    <a:pt x="7103" y="21397"/>
                    <a:pt x="8700" y="20351"/>
                  </a:cubicBezTo>
                  <a:cubicBezTo>
                    <a:pt x="10296" y="19306"/>
                    <a:pt x="12550" y="17077"/>
                    <a:pt x="14428" y="14777"/>
                  </a:cubicBezTo>
                  <a:cubicBezTo>
                    <a:pt x="16307" y="12478"/>
                    <a:pt x="17809" y="10109"/>
                    <a:pt x="19030" y="8228"/>
                  </a:cubicBezTo>
                  <a:cubicBezTo>
                    <a:pt x="20251" y="6346"/>
                    <a:pt x="21190" y="4953"/>
                    <a:pt x="21284" y="5022"/>
                  </a:cubicBezTo>
                  <a:cubicBezTo>
                    <a:pt x="21378" y="5092"/>
                    <a:pt x="20627" y="6625"/>
                    <a:pt x="20063" y="9064"/>
                  </a:cubicBezTo>
                  <a:cubicBezTo>
                    <a:pt x="19500" y="11502"/>
                    <a:pt x="19124" y="14847"/>
                    <a:pt x="19218" y="16868"/>
                  </a:cubicBezTo>
                  <a:cubicBezTo>
                    <a:pt x="19312" y="18888"/>
                    <a:pt x="19875" y="19585"/>
                    <a:pt x="20439" y="202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9" name="Line"/>
            <p:cNvSpPr/>
            <p:nvPr/>
          </p:nvSpPr>
          <p:spPr>
            <a:xfrm>
              <a:off x="5346700" y="1579261"/>
              <a:ext cx="12700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0" name="Line"/>
            <p:cNvSpPr/>
            <p:nvPr/>
          </p:nvSpPr>
          <p:spPr>
            <a:xfrm>
              <a:off x="2114549" y="2550811"/>
              <a:ext cx="1905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1" name="Line"/>
            <p:cNvSpPr/>
            <p:nvPr/>
          </p:nvSpPr>
          <p:spPr>
            <a:xfrm>
              <a:off x="2209799" y="2544461"/>
              <a:ext cx="1270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2" name="Line"/>
            <p:cNvSpPr/>
            <p:nvPr/>
          </p:nvSpPr>
          <p:spPr>
            <a:xfrm>
              <a:off x="3162299" y="2500011"/>
              <a:ext cx="635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3" name="Line"/>
            <p:cNvSpPr/>
            <p:nvPr/>
          </p:nvSpPr>
          <p:spPr>
            <a:xfrm>
              <a:off x="3251200" y="2512711"/>
              <a:ext cx="12700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4" name="Line"/>
            <p:cNvSpPr/>
            <p:nvPr/>
          </p:nvSpPr>
          <p:spPr>
            <a:xfrm>
              <a:off x="4330700" y="2480961"/>
              <a:ext cx="12700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5" name="Line"/>
            <p:cNvSpPr/>
            <p:nvPr/>
          </p:nvSpPr>
          <p:spPr>
            <a:xfrm>
              <a:off x="4419600" y="2487311"/>
              <a:ext cx="12700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6" name="Line"/>
            <p:cNvSpPr/>
            <p:nvPr/>
          </p:nvSpPr>
          <p:spPr>
            <a:xfrm>
              <a:off x="5022850" y="2425041"/>
              <a:ext cx="222250" cy="2591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25" fill="norm" stroke="1" extrusionOk="0">
                  <a:moveTo>
                    <a:pt x="0" y="20280"/>
                  </a:moveTo>
                  <a:cubicBezTo>
                    <a:pt x="2880" y="15577"/>
                    <a:pt x="5760" y="10873"/>
                    <a:pt x="7303" y="8086"/>
                  </a:cubicBezTo>
                  <a:cubicBezTo>
                    <a:pt x="8846" y="5299"/>
                    <a:pt x="9051" y="4428"/>
                    <a:pt x="9360" y="3209"/>
                  </a:cubicBezTo>
                  <a:cubicBezTo>
                    <a:pt x="9669" y="1990"/>
                    <a:pt x="10080" y="422"/>
                    <a:pt x="9874" y="73"/>
                  </a:cubicBezTo>
                  <a:cubicBezTo>
                    <a:pt x="9669" y="-275"/>
                    <a:pt x="8846" y="596"/>
                    <a:pt x="8023" y="3296"/>
                  </a:cubicBezTo>
                  <a:cubicBezTo>
                    <a:pt x="7200" y="5996"/>
                    <a:pt x="6377" y="10525"/>
                    <a:pt x="5966" y="13225"/>
                  </a:cubicBezTo>
                  <a:cubicBezTo>
                    <a:pt x="5554" y="15925"/>
                    <a:pt x="5554" y="16796"/>
                    <a:pt x="5657" y="17754"/>
                  </a:cubicBezTo>
                  <a:cubicBezTo>
                    <a:pt x="5760" y="18712"/>
                    <a:pt x="5966" y="19757"/>
                    <a:pt x="6583" y="20280"/>
                  </a:cubicBezTo>
                  <a:cubicBezTo>
                    <a:pt x="7200" y="20802"/>
                    <a:pt x="8229" y="20802"/>
                    <a:pt x="9874" y="19322"/>
                  </a:cubicBezTo>
                  <a:cubicBezTo>
                    <a:pt x="11520" y="17841"/>
                    <a:pt x="13783" y="14880"/>
                    <a:pt x="15634" y="12180"/>
                  </a:cubicBezTo>
                  <a:cubicBezTo>
                    <a:pt x="17486" y="9480"/>
                    <a:pt x="18926" y="7041"/>
                    <a:pt x="19749" y="5212"/>
                  </a:cubicBezTo>
                  <a:cubicBezTo>
                    <a:pt x="20571" y="3383"/>
                    <a:pt x="20777" y="2164"/>
                    <a:pt x="20571" y="2077"/>
                  </a:cubicBezTo>
                  <a:cubicBezTo>
                    <a:pt x="20366" y="1990"/>
                    <a:pt x="19749" y="3035"/>
                    <a:pt x="19337" y="5299"/>
                  </a:cubicBezTo>
                  <a:cubicBezTo>
                    <a:pt x="18926" y="7564"/>
                    <a:pt x="18720" y="11048"/>
                    <a:pt x="19131" y="13922"/>
                  </a:cubicBezTo>
                  <a:cubicBezTo>
                    <a:pt x="19543" y="16796"/>
                    <a:pt x="20571" y="19060"/>
                    <a:pt x="21600" y="213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7" name="Line"/>
            <p:cNvSpPr/>
            <p:nvPr/>
          </p:nvSpPr>
          <p:spPr>
            <a:xfrm>
              <a:off x="5306155" y="2582016"/>
              <a:ext cx="180246" cy="1719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8" h="21404" fill="norm" stroke="1" extrusionOk="0">
                  <a:moveTo>
                    <a:pt x="290" y="4809"/>
                  </a:moveTo>
                  <a:cubicBezTo>
                    <a:pt x="39" y="3492"/>
                    <a:pt x="-212" y="2175"/>
                    <a:pt x="290" y="1253"/>
                  </a:cubicBezTo>
                  <a:cubicBezTo>
                    <a:pt x="793" y="331"/>
                    <a:pt x="2048" y="-196"/>
                    <a:pt x="3555" y="67"/>
                  </a:cubicBezTo>
                  <a:cubicBezTo>
                    <a:pt x="5062" y="331"/>
                    <a:pt x="6821" y="1384"/>
                    <a:pt x="7700" y="3228"/>
                  </a:cubicBezTo>
                  <a:cubicBezTo>
                    <a:pt x="8579" y="5072"/>
                    <a:pt x="8579" y="7706"/>
                    <a:pt x="7574" y="9945"/>
                  </a:cubicBezTo>
                  <a:cubicBezTo>
                    <a:pt x="6569" y="12184"/>
                    <a:pt x="4560" y="14028"/>
                    <a:pt x="3053" y="15741"/>
                  </a:cubicBezTo>
                  <a:cubicBezTo>
                    <a:pt x="1546" y="17453"/>
                    <a:pt x="541" y="19033"/>
                    <a:pt x="793" y="19955"/>
                  </a:cubicBezTo>
                  <a:cubicBezTo>
                    <a:pt x="1044" y="20877"/>
                    <a:pt x="2551" y="21141"/>
                    <a:pt x="6193" y="21272"/>
                  </a:cubicBezTo>
                  <a:cubicBezTo>
                    <a:pt x="9835" y="21404"/>
                    <a:pt x="15611" y="21404"/>
                    <a:pt x="21388" y="214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8" name="Line"/>
            <p:cNvSpPr/>
            <p:nvPr/>
          </p:nvSpPr>
          <p:spPr>
            <a:xfrm>
              <a:off x="4895592" y="1115809"/>
              <a:ext cx="644983" cy="7232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2" h="21209" fill="norm" stroke="1" extrusionOk="0">
                  <a:moveTo>
                    <a:pt x="11296" y="2418"/>
                  </a:moveTo>
                  <a:cubicBezTo>
                    <a:pt x="10669" y="1673"/>
                    <a:pt x="10042" y="928"/>
                    <a:pt x="9310" y="463"/>
                  </a:cubicBezTo>
                  <a:cubicBezTo>
                    <a:pt x="8578" y="-3"/>
                    <a:pt x="7742" y="-189"/>
                    <a:pt x="6627" y="245"/>
                  </a:cubicBezTo>
                  <a:cubicBezTo>
                    <a:pt x="5513" y="680"/>
                    <a:pt x="4119" y="1735"/>
                    <a:pt x="2900" y="3225"/>
                  </a:cubicBezTo>
                  <a:cubicBezTo>
                    <a:pt x="1680" y="4714"/>
                    <a:pt x="635" y="6639"/>
                    <a:pt x="217" y="8625"/>
                  </a:cubicBezTo>
                  <a:cubicBezTo>
                    <a:pt x="-201" y="10611"/>
                    <a:pt x="8" y="12659"/>
                    <a:pt x="635" y="14366"/>
                  </a:cubicBezTo>
                  <a:cubicBezTo>
                    <a:pt x="1262" y="16073"/>
                    <a:pt x="2307" y="17439"/>
                    <a:pt x="3875" y="18618"/>
                  </a:cubicBezTo>
                  <a:cubicBezTo>
                    <a:pt x="5443" y="19797"/>
                    <a:pt x="7533" y="20790"/>
                    <a:pt x="9763" y="21101"/>
                  </a:cubicBezTo>
                  <a:cubicBezTo>
                    <a:pt x="11993" y="21411"/>
                    <a:pt x="14362" y="21039"/>
                    <a:pt x="16208" y="20170"/>
                  </a:cubicBezTo>
                  <a:cubicBezTo>
                    <a:pt x="18054" y="19301"/>
                    <a:pt x="19378" y="17935"/>
                    <a:pt x="20214" y="16166"/>
                  </a:cubicBezTo>
                  <a:cubicBezTo>
                    <a:pt x="21051" y="14397"/>
                    <a:pt x="21399" y="12225"/>
                    <a:pt x="21155" y="10083"/>
                  </a:cubicBezTo>
                  <a:cubicBezTo>
                    <a:pt x="20911" y="7942"/>
                    <a:pt x="20075" y="5832"/>
                    <a:pt x="18716" y="4404"/>
                  </a:cubicBezTo>
                  <a:cubicBezTo>
                    <a:pt x="17358" y="2977"/>
                    <a:pt x="15476" y="2232"/>
                    <a:pt x="13421" y="2170"/>
                  </a:cubicBezTo>
                  <a:cubicBezTo>
                    <a:pt x="11365" y="2108"/>
                    <a:pt x="9136" y="2728"/>
                    <a:pt x="6906" y="334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9" name="Line"/>
            <p:cNvSpPr/>
            <p:nvPr/>
          </p:nvSpPr>
          <p:spPr>
            <a:xfrm>
              <a:off x="4885980" y="2245462"/>
              <a:ext cx="696387" cy="751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5" h="21293" fill="norm" stroke="1" extrusionOk="0">
                  <a:moveTo>
                    <a:pt x="13380" y="3616"/>
                  </a:moveTo>
                  <a:cubicBezTo>
                    <a:pt x="13185" y="2896"/>
                    <a:pt x="12990" y="2176"/>
                    <a:pt x="12274" y="1576"/>
                  </a:cubicBezTo>
                  <a:cubicBezTo>
                    <a:pt x="11559" y="976"/>
                    <a:pt x="10323" y="496"/>
                    <a:pt x="9119" y="226"/>
                  </a:cubicBezTo>
                  <a:cubicBezTo>
                    <a:pt x="7915" y="-44"/>
                    <a:pt x="6744" y="-104"/>
                    <a:pt x="5508" y="226"/>
                  </a:cubicBezTo>
                  <a:cubicBezTo>
                    <a:pt x="4272" y="556"/>
                    <a:pt x="2971" y="1276"/>
                    <a:pt x="1930" y="2476"/>
                  </a:cubicBezTo>
                  <a:cubicBezTo>
                    <a:pt x="889" y="3676"/>
                    <a:pt x="108" y="5356"/>
                    <a:pt x="11" y="7186"/>
                  </a:cubicBezTo>
                  <a:cubicBezTo>
                    <a:pt x="-87" y="9016"/>
                    <a:pt x="499" y="10996"/>
                    <a:pt x="1377" y="12736"/>
                  </a:cubicBezTo>
                  <a:cubicBezTo>
                    <a:pt x="2255" y="14476"/>
                    <a:pt x="3426" y="15976"/>
                    <a:pt x="4825" y="17356"/>
                  </a:cubicBezTo>
                  <a:cubicBezTo>
                    <a:pt x="6224" y="18736"/>
                    <a:pt x="7850" y="19996"/>
                    <a:pt x="9542" y="20686"/>
                  </a:cubicBezTo>
                  <a:cubicBezTo>
                    <a:pt x="11233" y="21376"/>
                    <a:pt x="12990" y="21496"/>
                    <a:pt x="14714" y="20956"/>
                  </a:cubicBezTo>
                  <a:cubicBezTo>
                    <a:pt x="16438" y="20416"/>
                    <a:pt x="18130" y="19216"/>
                    <a:pt x="19333" y="17746"/>
                  </a:cubicBezTo>
                  <a:cubicBezTo>
                    <a:pt x="20537" y="16276"/>
                    <a:pt x="21253" y="14536"/>
                    <a:pt x="21383" y="12586"/>
                  </a:cubicBezTo>
                  <a:cubicBezTo>
                    <a:pt x="21513" y="10636"/>
                    <a:pt x="21058" y="8476"/>
                    <a:pt x="20244" y="6556"/>
                  </a:cubicBezTo>
                  <a:cubicBezTo>
                    <a:pt x="19431" y="4636"/>
                    <a:pt x="18260" y="2956"/>
                    <a:pt x="16991" y="2056"/>
                  </a:cubicBezTo>
                  <a:cubicBezTo>
                    <a:pt x="15723" y="1156"/>
                    <a:pt x="14356" y="1036"/>
                    <a:pt x="13218" y="1306"/>
                  </a:cubicBezTo>
                  <a:cubicBezTo>
                    <a:pt x="12079" y="1576"/>
                    <a:pt x="11168" y="2236"/>
                    <a:pt x="10258" y="2896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0" name="Line"/>
            <p:cNvSpPr/>
            <p:nvPr/>
          </p:nvSpPr>
          <p:spPr>
            <a:xfrm>
              <a:off x="6080712" y="2119011"/>
              <a:ext cx="205788" cy="2204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9" h="21221" fill="norm" stroke="1" extrusionOk="0">
                  <a:moveTo>
                    <a:pt x="2253" y="0"/>
                  </a:moveTo>
                  <a:cubicBezTo>
                    <a:pt x="1372" y="3872"/>
                    <a:pt x="490" y="7743"/>
                    <a:pt x="160" y="11004"/>
                  </a:cubicBezTo>
                  <a:cubicBezTo>
                    <a:pt x="-171" y="14264"/>
                    <a:pt x="49" y="16913"/>
                    <a:pt x="490" y="18747"/>
                  </a:cubicBezTo>
                  <a:cubicBezTo>
                    <a:pt x="931" y="20581"/>
                    <a:pt x="1592" y="21600"/>
                    <a:pt x="3135" y="21091"/>
                  </a:cubicBezTo>
                  <a:cubicBezTo>
                    <a:pt x="4678" y="20581"/>
                    <a:pt x="7102" y="18543"/>
                    <a:pt x="8976" y="15792"/>
                  </a:cubicBezTo>
                  <a:cubicBezTo>
                    <a:pt x="10849" y="13042"/>
                    <a:pt x="12172" y="9577"/>
                    <a:pt x="12943" y="7234"/>
                  </a:cubicBezTo>
                  <a:cubicBezTo>
                    <a:pt x="13715" y="4891"/>
                    <a:pt x="13935" y="3668"/>
                    <a:pt x="13935" y="3566"/>
                  </a:cubicBezTo>
                  <a:cubicBezTo>
                    <a:pt x="13935" y="3464"/>
                    <a:pt x="13715" y="4483"/>
                    <a:pt x="13494" y="6113"/>
                  </a:cubicBezTo>
                  <a:cubicBezTo>
                    <a:pt x="13274" y="7743"/>
                    <a:pt x="13053" y="9985"/>
                    <a:pt x="13274" y="11819"/>
                  </a:cubicBezTo>
                  <a:cubicBezTo>
                    <a:pt x="13494" y="13653"/>
                    <a:pt x="14156" y="15079"/>
                    <a:pt x="15037" y="15996"/>
                  </a:cubicBezTo>
                  <a:cubicBezTo>
                    <a:pt x="15919" y="16913"/>
                    <a:pt x="17021" y="17321"/>
                    <a:pt x="18123" y="16811"/>
                  </a:cubicBezTo>
                  <a:cubicBezTo>
                    <a:pt x="19225" y="16302"/>
                    <a:pt x="20327" y="14875"/>
                    <a:pt x="21429" y="1344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1" name="Line"/>
            <p:cNvSpPr/>
            <p:nvPr/>
          </p:nvSpPr>
          <p:spPr>
            <a:xfrm>
              <a:off x="6288616" y="2162912"/>
              <a:ext cx="96164" cy="1756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9" h="20843" fill="norm" stroke="1" extrusionOk="0">
                  <a:moveTo>
                    <a:pt x="5055" y="3079"/>
                  </a:moveTo>
                  <a:cubicBezTo>
                    <a:pt x="4596" y="7349"/>
                    <a:pt x="4136" y="11619"/>
                    <a:pt x="3447" y="14884"/>
                  </a:cubicBezTo>
                  <a:cubicBezTo>
                    <a:pt x="2757" y="18149"/>
                    <a:pt x="1838" y="20410"/>
                    <a:pt x="1149" y="20786"/>
                  </a:cubicBezTo>
                  <a:cubicBezTo>
                    <a:pt x="460" y="21163"/>
                    <a:pt x="0" y="19656"/>
                    <a:pt x="0" y="16642"/>
                  </a:cubicBezTo>
                  <a:cubicBezTo>
                    <a:pt x="0" y="13628"/>
                    <a:pt x="460" y="9107"/>
                    <a:pt x="1379" y="6093"/>
                  </a:cubicBezTo>
                  <a:cubicBezTo>
                    <a:pt x="2298" y="3079"/>
                    <a:pt x="3677" y="1572"/>
                    <a:pt x="5515" y="693"/>
                  </a:cubicBezTo>
                  <a:cubicBezTo>
                    <a:pt x="7353" y="-186"/>
                    <a:pt x="9651" y="-437"/>
                    <a:pt x="12638" y="1196"/>
                  </a:cubicBezTo>
                  <a:cubicBezTo>
                    <a:pt x="15626" y="2828"/>
                    <a:pt x="19302" y="6344"/>
                    <a:pt x="20451" y="9107"/>
                  </a:cubicBezTo>
                  <a:cubicBezTo>
                    <a:pt x="21600" y="11870"/>
                    <a:pt x="20221" y="13879"/>
                    <a:pt x="18843" y="1588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2" name="Line"/>
            <p:cNvSpPr/>
            <p:nvPr/>
          </p:nvSpPr>
          <p:spPr>
            <a:xfrm>
              <a:off x="6421132" y="2004711"/>
              <a:ext cx="112107" cy="3694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5" h="21541" fill="norm" stroke="1" extrusionOk="0">
                  <a:moveTo>
                    <a:pt x="12958" y="0"/>
                  </a:moveTo>
                  <a:cubicBezTo>
                    <a:pt x="11358" y="3703"/>
                    <a:pt x="9758" y="7406"/>
                    <a:pt x="8358" y="10615"/>
                  </a:cubicBezTo>
                  <a:cubicBezTo>
                    <a:pt x="6958" y="13824"/>
                    <a:pt x="5758" y="16539"/>
                    <a:pt x="4358" y="18453"/>
                  </a:cubicBezTo>
                  <a:cubicBezTo>
                    <a:pt x="2958" y="20366"/>
                    <a:pt x="1358" y="21477"/>
                    <a:pt x="558" y="21538"/>
                  </a:cubicBezTo>
                  <a:cubicBezTo>
                    <a:pt x="-242" y="21600"/>
                    <a:pt x="-242" y="20613"/>
                    <a:pt x="958" y="18206"/>
                  </a:cubicBezTo>
                  <a:cubicBezTo>
                    <a:pt x="2158" y="15799"/>
                    <a:pt x="4558" y="11973"/>
                    <a:pt x="6358" y="9813"/>
                  </a:cubicBezTo>
                  <a:cubicBezTo>
                    <a:pt x="8158" y="7653"/>
                    <a:pt x="9358" y="7159"/>
                    <a:pt x="10958" y="6789"/>
                  </a:cubicBezTo>
                  <a:cubicBezTo>
                    <a:pt x="12558" y="6418"/>
                    <a:pt x="14558" y="6171"/>
                    <a:pt x="16358" y="6357"/>
                  </a:cubicBezTo>
                  <a:cubicBezTo>
                    <a:pt x="18158" y="6542"/>
                    <a:pt x="19758" y="7159"/>
                    <a:pt x="20558" y="8208"/>
                  </a:cubicBezTo>
                  <a:cubicBezTo>
                    <a:pt x="21358" y="9257"/>
                    <a:pt x="21358" y="10738"/>
                    <a:pt x="20758" y="11787"/>
                  </a:cubicBezTo>
                  <a:cubicBezTo>
                    <a:pt x="20158" y="12837"/>
                    <a:pt x="18958" y="13454"/>
                    <a:pt x="17758" y="14009"/>
                  </a:cubicBezTo>
                  <a:cubicBezTo>
                    <a:pt x="16558" y="14565"/>
                    <a:pt x="15358" y="15058"/>
                    <a:pt x="13758" y="15367"/>
                  </a:cubicBezTo>
                  <a:cubicBezTo>
                    <a:pt x="12158" y="15675"/>
                    <a:pt x="10158" y="15799"/>
                    <a:pt x="9158" y="16169"/>
                  </a:cubicBezTo>
                  <a:cubicBezTo>
                    <a:pt x="8158" y="16539"/>
                    <a:pt x="8158" y="17157"/>
                    <a:pt x="8958" y="17650"/>
                  </a:cubicBezTo>
                  <a:cubicBezTo>
                    <a:pt x="9758" y="18144"/>
                    <a:pt x="11358" y="18514"/>
                    <a:pt x="13158" y="18638"/>
                  </a:cubicBezTo>
                  <a:cubicBezTo>
                    <a:pt x="14958" y="18761"/>
                    <a:pt x="16958" y="18638"/>
                    <a:pt x="18958" y="1851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3" name="Line"/>
            <p:cNvSpPr/>
            <p:nvPr/>
          </p:nvSpPr>
          <p:spPr>
            <a:xfrm>
              <a:off x="6553733" y="2178521"/>
              <a:ext cx="107957" cy="182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6" h="21112" fill="norm" stroke="1" extrusionOk="0">
                  <a:moveTo>
                    <a:pt x="4880" y="462"/>
                  </a:moveTo>
                  <a:cubicBezTo>
                    <a:pt x="3633" y="6108"/>
                    <a:pt x="2387" y="11753"/>
                    <a:pt x="1557" y="15435"/>
                  </a:cubicBezTo>
                  <a:cubicBezTo>
                    <a:pt x="726" y="19117"/>
                    <a:pt x="310" y="20835"/>
                    <a:pt x="103" y="21081"/>
                  </a:cubicBezTo>
                  <a:cubicBezTo>
                    <a:pt x="-105" y="21326"/>
                    <a:pt x="-105" y="20099"/>
                    <a:pt x="1141" y="17521"/>
                  </a:cubicBezTo>
                  <a:cubicBezTo>
                    <a:pt x="2387" y="14944"/>
                    <a:pt x="4880" y="11017"/>
                    <a:pt x="6957" y="8071"/>
                  </a:cubicBezTo>
                  <a:cubicBezTo>
                    <a:pt x="9033" y="5126"/>
                    <a:pt x="10695" y="3162"/>
                    <a:pt x="12772" y="1812"/>
                  </a:cubicBezTo>
                  <a:cubicBezTo>
                    <a:pt x="14849" y="462"/>
                    <a:pt x="17341" y="-274"/>
                    <a:pt x="19003" y="94"/>
                  </a:cubicBezTo>
                  <a:cubicBezTo>
                    <a:pt x="20664" y="462"/>
                    <a:pt x="21495" y="1935"/>
                    <a:pt x="21080" y="5249"/>
                  </a:cubicBezTo>
                  <a:cubicBezTo>
                    <a:pt x="20664" y="8562"/>
                    <a:pt x="19003" y="13717"/>
                    <a:pt x="17341" y="18871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4" name="Line"/>
            <p:cNvSpPr/>
            <p:nvPr/>
          </p:nvSpPr>
          <p:spPr>
            <a:xfrm>
              <a:off x="6675966" y="2207861"/>
              <a:ext cx="68259" cy="1416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8" h="20947" fill="norm" stroke="1" extrusionOk="0">
                  <a:moveTo>
                    <a:pt x="17018" y="946"/>
                  </a:moveTo>
                  <a:cubicBezTo>
                    <a:pt x="13745" y="320"/>
                    <a:pt x="10473" y="-306"/>
                    <a:pt x="7855" y="164"/>
                  </a:cubicBezTo>
                  <a:cubicBezTo>
                    <a:pt x="5236" y="633"/>
                    <a:pt x="3273" y="2198"/>
                    <a:pt x="1964" y="4859"/>
                  </a:cubicBezTo>
                  <a:cubicBezTo>
                    <a:pt x="655" y="7520"/>
                    <a:pt x="0" y="11277"/>
                    <a:pt x="0" y="14094"/>
                  </a:cubicBezTo>
                  <a:cubicBezTo>
                    <a:pt x="0" y="16911"/>
                    <a:pt x="655" y="18790"/>
                    <a:pt x="3927" y="19885"/>
                  </a:cubicBezTo>
                  <a:cubicBezTo>
                    <a:pt x="7200" y="20981"/>
                    <a:pt x="13091" y="21294"/>
                    <a:pt x="16691" y="20511"/>
                  </a:cubicBezTo>
                  <a:cubicBezTo>
                    <a:pt x="20291" y="19729"/>
                    <a:pt x="21600" y="17851"/>
                    <a:pt x="20945" y="15190"/>
                  </a:cubicBezTo>
                  <a:cubicBezTo>
                    <a:pt x="20291" y="12529"/>
                    <a:pt x="17673" y="9085"/>
                    <a:pt x="15055" y="564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5" name="Line"/>
            <p:cNvSpPr/>
            <p:nvPr/>
          </p:nvSpPr>
          <p:spPr>
            <a:xfrm>
              <a:off x="6756399" y="2233311"/>
              <a:ext cx="150285" cy="1383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5" fill="norm" stroke="1" extrusionOk="0">
                  <a:moveTo>
                    <a:pt x="0" y="0"/>
                  </a:moveTo>
                  <a:cubicBezTo>
                    <a:pt x="913" y="5236"/>
                    <a:pt x="1825" y="10473"/>
                    <a:pt x="2738" y="13745"/>
                  </a:cubicBezTo>
                  <a:cubicBezTo>
                    <a:pt x="3651" y="17018"/>
                    <a:pt x="4563" y="18327"/>
                    <a:pt x="5780" y="18655"/>
                  </a:cubicBezTo>
                  <a:cubicBezTo>
                    <a:pt x="6997" y="18982"/>
                    <a:pt x="8518" y="18327"/>
                    <a:pt x="9431" y="17018"/>
                  </a:cubicBezTo>
                  <a:cubicBezTo>
                    <a:pt x="10344" y="15709"/>
                    <a:pt x="10648" y="13745"/>
                    <a:pt x="10800" y="13582"/>
                  </a:cubicBezTo>
                  <a:cubicBezTo>
                    <a:pt x="10952" y="13418"/>
                    <a:pt x="10952" y="15055"/>
                    <a:pt x="11256" y="16691"/>
                  </a:cubicBezTo>
                  <a:cubicBezTo>
                    <a:pt x="11561" y="18327"/>
                    <a:pt x="12169" y="19964"/>
                    <a:pt x="13386" y="20782"/>
                  </a:cubicBezTo>
                  <a:cubicBezTo>
                    <a:pt x="14603" y="21600"/>
                    <a:pt x="16428" y="21600"/>
                    <a:pt x="17797" y="20782"/>
                  </a:cubicBezTo>
                  <a:cubicBezTo>
                    <a:pt x="19166" y="19964"/>
                    <a:pt x="20079" y="18327"/>
                    <a:pt x="20687" y="15873"/>
                  </a:cubicBezTo>
                  <a:cubicBezTo>
                    <a:pt x="21296" y="13418"/>
                    <a:pt x="21600" y="10145"/>
                    <a:pt x="21600" y="7691"/>
                  </a:cubicBezTo>
                  <a:cubicBezTo>
                    <a:pt x="21600" y="5236"/>
                    <a:pt x="21296" y="3600"/>
                    <a:pt x="21144" y="2782"/>
                  </a:cubicBezTo>
                  <a:cubicBezTo>
                    <a:pt x="20992" y="1964"/>
                    <a:pt x="20992" y="1964"/>
                    <a:pt x="20992" y="196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6" name="Line"/>
            <p:cNvSpPr/>
            <p:nvPr/>
          </p:nvSpPr>
          <p:spPr>
            <a:xfrm>
              <a:off x="6928761" y="2224522"/>
              <a:ext cx="101903" cy="1548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2" h="21352" fill="norm" stroke="1" extrusionOk="0">
                  <a:moveTo>
                    <a:pt x="10390" y="4714"/>
                  </a:moveTo>
                  <a:cubicBezTo>
                    <a:pt x="8186" y="7341"/>
                    <a:pt x="5981" y="9968"/>
                    <a:pt x="4218" y="12303"/>
                  </a:cubicBezTo>
                  <a:cubicBezTo>
                    <a:pt x="2455" y="14638"/>
                    <a:pt x="1132" y="16682"/>
                    <a:pt x="471" y="16390"/>
                  </a:cubicBezTo>
                  <a:cubicBezTo>
                    <a:pt x="-190" y="16098"/>
                    <a:pt x="-190" y="13471"/>
                    <a:pt x="692" y="10698"/>
                  </a:cubicBezTo>
                  <a:cubicBezTo>
                    <a:pt x="1573" y="7925"/>
                    <a:pt x="3337" y="5006"/>
                    <a:pt x="6643" y="2963"/>
                  </a:cubicBezTo>
                  <a:cubicBezTo>
                    <a:pt x="9949" y="920"/>
                    <a:pt x="14798" y="-248"/>
                    <a:pt x="17663" y="44"/>
                  </a:cubicBezTo>
                  <a:cubicBezTo>
                    <a:pt x="20528" y="336"/>
                    <a:pt x="21410" y="2087"/>
                    <a:pt x="21190" y="5882"/>
                  </a:cubicBezTo>
                  <a:cubicBezTo>
                    <a:pt x="20969" y="9676"/>
                    <a:pt x="19647" y="15514"/>
                    <a:pt x="18324" y="2135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7" name="Line"/>
            <p:cNvSpPr/>
            <p:nvPr/>
          </p:nvSpPr>
          <p:spPr>
            <a:xfrm>
              <a:off x="7054849" y="2233311"/>
              <a:ext cx="60006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5" h="21600" fill="norm" stroke="1" extrusionOk="0">
                  <a:moveTo>
                    <a:pt x="20110" y="0"/>
                  </a:moveTo>
                  <a:cubicBezTo>
                    <a:pt x="16386" y="0"/>
                    <a:pt x="12662" y="0"/>
                    <a:pt x="9683" y="667"/>
                  </a:cubicBezTo>
                  <a:cubicBezTo>
                    <a:pt x="6703" y="1333"/>
                    <a:pt x="4469" y="2667"/>
                    <a:pt x="5586" y="5067"/>
                  </a:cubicBezTo>
                  <a:cubicBezTo>
                    <a:pt x="6703" y="7467"/>
                    <a:pt x="11172" y="10933"/>
                    <a:pt x="14524" y="13200"/>
                  </a:cubicBezTo>
                  <a:cubicBezTo>
                    <a:pt x="17876" y="15467"/>
                    <a:pt x="20110" y="16533"/>
                    <a:pt x="20855" y="17733"/>
                  </a:cubicBezTo>
                  <a:cubicBezTo>
                    <a:pt x="21600" y="18933"/>
                    <a:pt x="20855" y="20267"/>
                    <a:pt x="17131" y="20933"/>
                  </a:cubicBezTo>
                  <a:cubicBezTo>
                    <a:pt x="13407" y="21600"/>
                    <a:pt x="6703" y="21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8" name="Line"/>
            <p:cNvSpPr/>
            <p:nvPr/>
          </p:nvSpPr>
          <p:spPr>
            <a:xfrm>
              <a:off x="2306058" y="3585861"/>
              <a:ext cx="186593" cy="400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5" h="21600" fill="norm" stroke="1" extrusionOk="0">
                  <a:moveTo>
                    <a:pt x="2068" y="0"/>
                  </a:moveTo>
                  <a:cubicBezTo>
                    <a:pt x="3039" y="1714"/>
                    <a:pt x="4010" y="3429"/>
                    <a:pt x="4617" y="6514"/>
                  </a:cubicBezTo>
                  <a:cubicBezTo>
                    <a:pt x="5223" y="9600"/>
                    <a:pt x="5466" y="14057"/>
                    <a:pt x="5587" y="16571"/>
                  </a:cubicBezTo>
                  <a:cubicBezTo>
                    <a:pt x="5709" y="19086"/>
                    <a:pt x="5709" y="19657"/>
                    <a:pt x="5587" y="20229"/>
                  </a:cubicBezTo>
                  <a:cubicBezTo>
                    <a:pt x="5466" y="20800"/>
                    <a:pt x="5223" y="21371"/>
                    <a:pt x="4617" y="21200"/>
                  </a:cubicBezTo>
                  <a:cubicBezTo>
                    <a:pt x="4010" y="21029"/>
                    <a:pt x="3039" y="20114"/>
                    <a:pt x="2190" y="19086"/>
                  </a:cubicBezTo>
                  <a:cubicBezTo>
                    <a:pt x="1340" y="18057"/>
                    <a:pt x="612" y="16914"/>
                    <a:pt x="248" y="16057"/>
                  </a:cubicBezTo>
                  <a:cubicBezTo>
                    <a:pt x="-116" y="15200"/>
                    <a:pt x="-116" y="14629"/>
                    <a:pt x="491" y="14286"/>
                  </a:cubicBezTo>
                  <a:cubicBezTo>
                    <a:pt x="1097" y="13943"/>
                    <a:pt x="2311" y="13829"/>
                    <a:pt x="4253" y="13257"/>
                  </a:cubicBezTo>
                  <a:cubicBezTo>
                    <a:pt x="6194" y="12686"/>
                    <a:pt x="8864" y="11657"/>
                    <a:pt x="11533" y="10286"/>
                  </a:cubicBezTo>
                  <a:cubicBezTo>
                    <a:pt x="14203" y="8914"/>
                    <a:pt x="16873" y="7200"/>
                    <a:pt x="18450" y="6057"/>
                  </a:cubicBezTo>
                  <a:cubicBezTo>
                    <a:pt x="20028" y="4914"/>
                    <a:pt x="20513" y="4343"/>
                    <a:pt x="20877" y="4400"/>
                  </a:cubicBezTo>
                  <a:cubicBezTo>
                    <a:pt x="21241" y="4457"/>
                    <a:pt x="21484" y="5143"/>
                    <a:pt x="21363" y="7086"/>
                  </a:cubicBezTo>
                  <a:cubicBezTo>
                    <a:pt x="21241" y="9029"/>
                    <a:pt x="20756" y="12229"/>
                    <a:pt x="20513" y="14857"/>
                  </a:cubicBezTo>
                  <a:cubicBezTo>
                    <a:pt x="20271" y="17486"/>
                    <a:pt x="20271" y="19543"/>
                    <a:pt x="2027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9" name="Line"/>
            <p:cNvSpPr/>
            <p:nvPr/>
          </p:nvSpPr>
          <p:spPr>
            <a:xfrm>
              <a:off x="2546349" y="3897011"/>
              <a:ext cx="1270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0" name="Line"/>
            <p:cNvSpPr/>
            <p:nvPr/>
          </p:nvSpPr>
          <p:spPr>
            <a:xfrm>
              <a:off x="2666999" y="3712861"/>
              <a:ext cx="127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1" name="Line"/>
            <p:cNvSpPr/>
            <p:nvPr/>
          </p:nvSpPr>
          <p:spPr>
            <a:xfrm>
              <a:off x="2660649" y="3897011"/>
              <a:ext cx="63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2" name="Line"/>
            <p:cNvSpPr/>
            <p:nvPr/>
          </p:nvSpPr>
          <p:spPr>
            <a:xfrm>
              <a:off x="2800349" y="3684233"/>
              <a:ext cx="241301" cy="2826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3" fill="norm" stroke="1" extrusionOk="0">
                  <a:moveTo>
                    <a:pt x="0" y="21523"/>
                  </a:moveTo>
                  <a:cubicBezTo>
                    <a:pt x="2653" y="17332"/>
                    <a:pt x="5305" y="13141"/>
                    <a:pt x="7011" y="9998"/>
                  </a:cubicBezTo>
                  <a:cubicBezTo>
                    <a:pt x="8716" y="6854"/>
                    <a:pt x="9474" y="4759"/>
                    <a:pt x="9947" y="3066"/>
                  </a:cubicBezTo>
                  <a:cubicBezTo>
                    <a:pt x="10421" y="1374"/>
                    <a:pt x="10611" y="84"/>
                    <a:pt x="10421" y="4"/>
                  </a:cubicBezTo>
                  <a:cubicBezTo>
                    <a:pt x="10232" y="-77"/>
                    <a:pt x="9663" y="1051"/>
                    <a:pt x="9189" y="4033"/>
                  </a:cubicBezTo>
                  <a:cubicBezTo>
                    <a:pt x="8716" y="7016"/>
                    <a:pt x="8337" y="11851"/>
                    <a:pt x="8337" y="14914"/>
                  </a:cubicBezTo>
                  <a:cubicBezTo>
                    <a:pt x="8337" y="17977"/>
                    <a:pt x="8716" y="19266"/>
                    <a:pt x="9379" y="19992"/>
                  </a:cubicBezTo>
                  <a:cubicBezTo>
                    <a:pt x="10042" y="20717"/>
                    <a:pt x="10989" y="20878"/>
                    <a:pt x="12221" y="20233"/>
                  </a:cubicBezTo>
                  <a:cubicBezTo>
                    <a:pt x="13453" y="19589"/>
                    <a:pt x="14968" y="18138"/>
                    <a:pt x="16579" y="15720"/>
                  </a:cubicBezTo>
                  <a:cubicBezTo>
                    <a:pt x="18189" y="13302"/>
                    <a:pt x="19895" y="9917"/>
                    <a:pt x="20653" y="7660"/>
                  </a:cubicBezTo>
                  <a:cubicBezTo>
                    <a:pt x="21411" y="5404"/>
                    <a:pt x="21221" y="4275"/>
                    <a:pt x="20842" y="4678"/>
                  </a:cubicBezTo>
                  <a:cubicBezTo>
                    <a:pt x="20463" y="5081"/>
                    <a:pt x="19895" y="7016"/>
                    <a:pt x="19611" y="9192"/>
                  </a:cubicBezTo>
                  <a:cubicBezTo>
                    <a:pt x="19326" y="11368"/>
                    <a:pt x="19326" y="13786"/>
                    <a:pt x="19705" y="15398"/>
                  </a:cubicBezTo>
                  <a:cubicBezTo>
                    <a:pt x="20084" y="17010"/>
                    <a:pt x="20842" y="17816"/>
                    <a:pt x="21600" y="186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3" name="Line"/>
            <p:cNvSpPr/>
            <p:nvPr/>
          </p:nvSpPr>
          <p:spPr>
            <a:xfrm>
              <a:off x="3146922" y="3890661"/>
              <a:ext cx="21729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7" h="21600" fill="norm" stroke="1" extrusionOk="0">
                  <a:moveTo>
                    <a:pt x="20157" y="0"/>
                  </a:moveTo>
                  <a:cubicBezTo>
                    <a:pt x="12302" y="3771"/>
                    <a:pt x="4448" y="7543"/>
                    <a:pt x="1502" y="11143"/>
                  </a:cubicBezTo>
                  <a:cubicBezTo>
                    <a:pt x="-1443" y="14743"/>
                    <a:pt x="521" y="18171"/>
                    <a:pt x="248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4" name="Line"/>
            <p:cNvSpPr/>
            <p:nvPr/>
          </p:nvSpPr>
          <p:spPr>
            <a:xfrm>
              <a:off x="3257549" y="3765777"/>
              <a:ext cx="215901" cy="169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847" y="10800"/>
                    <a:pt x="1694" y="0"/>
                    <a:pt x="5294" y="0"/>
                  </a:cubicBezTo>
                  <a:cubicBezTo>
                    <a:pt x="8894" y="0"/>
                    <a:pt x="15247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5" name="Line"/>
            <p:cNvSpPr/>
            <p:nvPr/>
          </p:nvSpPr>
          <p:spPr>
            <a:xfrm>
              <a:off x="3289299" y="3865261"/>
              <a:ext cx="26670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143" y="17486"/>
                    <a:pt x="10286" y="13371"/>
                    <a:pt x="13886" y="9771"/>
                  </a:cubicBezTo>
                  <a:cubicBezTo>
                    <a:pt x="17486" y="6171"/>
                    <a:pt x="19543" y="308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6" name="Line"/>
            <p:cNvSpPr/>
            <p:nvPr/>
          </p:nvSpPr>
          <p:spPr>
            <a:xfrm>
              <a:off x="3365499" y="3643011"/>
              <a:ext cx="57151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3867"/>
                    <a:pt x="7200" y="7733"/>
                    <a:pt x="3600" y="11333"/>
                  </a:cubicBezTo>
                  <a:cubicBezTo>
                    <a:pt x="0" y="14933"/>
                    <a:pt x="0" y="1826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7" name="Line"/>
            <p:cNvSpPr/>
            <p:nvPr/>
          </p:nvSpPr>
          <p:spPr>
            <a:xfrm>
              <a:off x="3517900" y="3670527"/>
              <a:ext cx="260350" cy="2645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283" y="18144"/>
                    <a:pt x="4566" y="14688"/>
                    <a:pt x="6234" y="11491"/>
                  </a:cubicBezTo>
                  <a:cubicBezTo>
                    <a:pt x="7902" y="8294"/>
                    <a:pt x="8956" y="5357"/>
                    <a:pt x="9395" y="3283"/>
                  </a:cubicBezTo>
                  <a:cubicBezTo>
                    <a:pt x="9834" y="1210"/>
                    <a:pt x="9659" y="0"/>
                    <a:pt x="9307" y="0"/>
                  </a:cubicBezTo>
                  <a:cubicBezTo>
                    <a:pt x="8956" y="0"/>
                    <a:pt x="8429" y="1210"/>
                    <a:pt x="7815" y="3802"/>
                  </a:cubicBezTo>
                  <a:cubicBezTo>
                    <a:pt x="7200" y="6394"/>
                    <a:pt x="6498" y="10368"/>
                    <a:pt x="6234" y="12787"/>
                  </a:cubicBezTo>
                  <a:cubicBezTo>
                    <a:pt x="5971" y="15206"/>
                    <a:pt x="6146" y="16070"/>
                    <a:pt x="6673" y="16762"/>
                  </a:cubicBezTo>
                  <a:cubicBezTo>
                    <a:pt x="7200" y="17453"/>
                    <a:pt x="8078" y="17971"/>
                    <a:pt x="9132" y="18058"/>
                  </a:cubicBezTo>
                  <a:cubicBezTo>
                    <a:pt x="10185" y="18144"/>
                    <a:pt x="11415" y="17798"/>
                    <a:pt x="13083" y="15725"/>
                  </a:cubicBezTo>
                  <a:cubicBezTo>
                    <a:pt x="14751" y="13651"/>
                    <a:pt x="16859" y="9850"/>
                    <a:pt x="18176" y="7517"/>
                  </a:cubicBezTo>
                  <a:cubicBezTo>
                    <a:pt x="19493" y="5184"/>
                    <a:pt x="20020" y="4320"/>
                    <a:pt x="20283" y="3456"/>
                  </a:cubicBezTo>
                  <a:cubicBezTo>
                    <a:pt x="20546" y="2592"/>
                    <a:pt x="20546" y="1728"/>
                    <a:pt x="20283" y="1728"/>
                  </a:cubicBezTo>
                  <a:cubicBezTo>
                    <a:pt x="20020" y="1728"/>
                    <a:pt x="19493" y="2592"/>
                    <a:pt x="19141" y="4752"/>
                  </a:cubicBezTo>
                  <a:cubicBezTo>
                    <a:pt x="18790" y="6912"/>
                    <a:pt x="18615" y="10368"/>
                    <a:pt x="19054" y="12874"/>
                  </a:cubicBezTo>
                  <a:cubicBezTo>
                    <a:pt x="19493" y="15379"/>
                    <a:pt x="20546" y="16934"/>
                    <a:pt x="21600" y="184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8" name="Line"/>
            <p:cNvSpPr/>
            <p:nvPr/>
          </p:nvSpPr>
          <p:spPr>
            <a:xfrm>
              <a:off x="3826372" y="3836596"/>
              <a:ext cx="104278" cy="1483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2" h="21325" fill="norm" stroke="1" extrusionOk="0">
                  <a:moveTo>
                    <a:pt x="546" y="6858"/>
                  </a:moveTo>
                  <a:cubicBezTo>
                    <a:pt x="114" y="5337"/>
                    <a:pt x="-318" y="3816"/>
                    <a:pt x="330" y="2447"/>
                  </a:cubicBezTo>
                  <a:cubicBezTo>
                    <a:pt x="978" y="1078"/>
                    <a:pt x="2706" y="-139"/>
                    <a:pt x="4218" y="13"/>
                  </a:cubicBezTo>
                  <a:cubicBezTo>
                    <a:pt x="5730" y="165"/>
                    <a:pt x="7026" y="1686"/>
                    <a:pt x="7242" y="4272"/>
                  </a:cubicBezTo>
                  <a:cubicBezTo>
                    <a:pt x="7458" y="6858"/>
                    <a:pt x="6594" y="10509"/>
                    <a:pt x="5730" y="13095"/>
                  </a:cubicBezTo>
                  <a:cubicBezTo>
                    <a:pt x="4866" y="15681"/>
                    <a:pt x="4002" y="17202"/>
                    <a:pt x="4434" y="18571"/>
                  </a:cubicBezTo>
                  <a:cubicBezTo>
                    <a:pt x="4866" y="19940"/>
                    <a:pt x="6594" y="21157"/>
                    <a:pt x="9618" y="21309"/>
                  </a:cubicBezTo>
                  <a:cubicBezTo>
                    <a:pt x="12642" y="21461"/>
                    <a:pt x="16962" y="20548"/>
                    <a:pt x="21282" y="196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9" name="Line"/>
            <p:cNvSpPr/>
            <p:nvPr/>
          </p:nvSpPr>
          <p:spPr>
            <a:xfrm>
              <a:off x="7508786" y="984872"/>
              <a:ext cx="239338" cy="3920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5" h="21058" fill="norm" stroke="1" extrusionOk="0">
                  <a:moveTo>
                    <a:pt x="3607" y="8392"/>
                  </a:moveTo>
                  <a:cubicBezTo>
                    <a:pt x="3053" y="10438"/>
                    <a:pt x="2500" y="12484"/>
                    <a:pt x="2223" y="14190"/>
                  </a:cubicBezTo>
                  <a:cubicBezTo>
                    <a:pt x="1946" y="15895"/>
                    <a:pt x="1946" y="17259"/>
                    <a:pt x="2038" y="18282"/>
                  </a:cubicBezTo>
                  <a:cubicBezTo>
                    <a:pt x="2130" y="19305"/>
                    <a:pt x="2315" y="19987"/>
                    <a:pt x="2223" y="20044"/>
                  </a:cubicBezTo>
                  <a:cubicBezTo>
                    <a:pt x="2130" y="20101"/>
                    <a:pt x="1761" y="19533"/>
                    <a:pt x="1300" y="17089"/>
                  </a:cubicBezTo>
                  <a:cubicBezTo>
                    <a:pt x="838" y="14644"/>
                    <a:pt x="284" y="10324"/>
                    <a:pt x="469" y="7141"/>
                  </a:cubicBezTo>
                  <a:cubicBezTo>
                    <a:pt x="653" y="3958"/>
                    <a:pt x="1577" y="1912"/>
                    <a:pt x="3792" y="832"/>
                  </a:cubicBezTo>
                  <a:cubicBezTo>
                    <a:pt x="6007" y="-248"/>
                    <a:pt x="9515" y="-362"/>
                    <a:pt x="12838" y="1002"/>
                  </a:cubicBezTo>
                  <a:cubicBezTo>
                    <a:pt x="16161" y="2366"/>
                    <a:pt x="19300" y="5209"/>
                    <a:pt x="20407" y="8051"/>
                  </a:cubicBezTo>
                  <a:cubicBezTo>
                    <a:pt x="21515" y="10893"/>
                    <a:pt x="20592" y="13735"/>
                    <a:pt x="18284" y="15952"/>
                  </a:cubicBezTo>
                  <a:cubicBezTo>
                    <a:pt x="15977" y="18169"/>
                    <a:pt x="12284" y="19760"/>
                    <a:pt x="9238" y="20499"/>
                  </a:cubicBezTo>
                  <a:cubicBezTo>
                    <a:pt x="6192" y="21238"/>
                    <a:pt x="3792" y="21124"/>
                    <a:pt x="2223" y="20840"/>
                  </a:cubicBezTo>
                  <a:cubicBezTo>
                    <a:pt x="653" y="20556"/>
                    <a:pt x="-85" y="20101"/>
                    <a:pt x="7" y="19874"/>
                  </a:cubicBezTo>
                  <a:cubicBezTo>
                    <a:pt x="100" y="19646"/>
                    <a:pt x="1023" y="19646"/>
                    <a:pt x="2869" y="19760"/>
                  </a:cubicBezTo>
                  <a:cubicBezTo>
                    <a:pt x="4715" y="19874"/>
                    <a:pt x="7484" y="20101"/>
                    <a:pt x="10253" y="203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0" name="Line"/>
            <p:cNvSpPr/>
            <p:nvPr/>
          </p:nvSpPr>
          <p:spPr>
            <a:xfrm>
              <a:off x="7829550" y="1321604"/>
              <a:ext cx="24674" cy="1243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2" h="21142" fill="norm" stroke="1" extrusionOk="0">
                  <a:moveTo>
                    <a:pt x="0" y="7102"/>
                  </a:moveTo>
                  <a:cubicBezTo>
                    <a:pt x="7200" y="3862"/>
                    <a:pt x="14400" y="622"/>
                    <a:pt x="18000" y="82"/>
                  </a:cubicBezTo>
                  <a:cubicBezTo>
                    <a:pt x="21600" y="-458"/>
                    <a:pt x="21600" y="1702"/>
                    <a:pt x="19800" y="5662"/>
                  </a:cubicBezTo>
                  <a:cubicBezTo>
                    <a:pt x="18000" y="9622"/>
                    <a:pt x="14400" y="15382"/>
                    <a:pt x="10800" y="211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1" name="Line"/>
            <p:cNvSpPr/>
            <p:nvPr/>
          </p:nvSpPr>
          <p:spPr>
            <a:xfrm>
              <a:off x="8362950" y="1063779"/>
              <a:ext cx="25400" cy="3376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7" fill="norm" stroke="1" extrusionOk="0">
                  <a:moveTo>
                    <a:pt x="21600" y="1287"/>
                  </a:moveTo>
                  <a:cubicBezTo>
                    <a:pt x="21600" y="612"/>
                    <a:pt x="21600" y="-63"/>
                    <a:pt x="20700" y="5"/>
                  </a:cubicBezTo>
                  <a:cubicBezTo>
                    <a:pt x="19800" y="72"/>
                    <a:pt x="18000" y="882"/>
                    <a:pt x="17100" y="3650"/>
                  </a:cubicBezTo>
                  <a:cubicBezTo>
                    <a:pt x="16200" y="6417"/>
                    <a:pt x="16200" y="11142"/>
                    <a:pt x="13500" y="14449"/>
                  </a:cubicBezTo>
                  <a:cubicBezTo>
                    <a:pt x="10800" y="17757"/>
                    <a:pt x="5400" y="19647"/>
                    <a:pt x="0" y="215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2" name="Line"/>
            <p:cNvSpPr/>
            <p:nvPr/>
          </p:nvSpPr>
          <p:spPr>
            <a:xfrm>
              <a:off x="8248649" y="1417517"/>
              <a:ext cx="273051" cy="156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8" fill="norm" stroke="1" extrusionOk="0">
                  <a:moveTo>
                    <a:pt x="0" y="20018"/>
                  </a:moveTo>
                  <a:cubicBezTo>
                    <a:pt x="4353" y="11918"/>
                    <a:pt x="8707" y="3818"/>
                    <a:pt x="12307" y="1118"/>
                  </a:cubicBezTo>
                  <a:cubicBezTo>
                    <a:pt x="15907" y="-1582"/>
                    <a:pt x="18753" y="1118"/>
                    <a:pt x="21600" y="38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3" name="Line"/>
            <p:cNvSpPr/>
            <p:nvPr/>
          </p:nvSpPr>
          <p:spPr>
            <a:xfrm>
              <a:off x="8928099" y="1115711"/>
              <a:ext cx="25401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800" y="4800"/>
                    <a:pt x="18000" y="9600"/>
                    <a:pt x="14400" y="13200"/>
                  </a:cubicBezTo>
                  <a:cubicBezTo>
                    <a:pt x="10800" y="16800"/>
                    <a:pt x="5400" y="192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4" name="Line"/>
            <p:cNvSpPr/>
            <p:nvPr/>
          </p:nvSpPr>
          <p:spPr>
            <a:xfrm>
              <a:off x="8909050" y="1134964"/>
              <a:ext cx="171628" cy="3172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9" h="21302" fill="norm" stroke="1" extrusionOk="0">
                  <a:moveTo>
                    <a:pt x="0" y="3397"/>
                  </a:moveTo>
                  <a:cubicBezTo>
                    <a:pt x="263" y="2260"/>
                    <a:pt x="527" y="1123"/>
                    <a:pt x="3161" y="484"/>
                  </a:cubicBezTo>
                  <a:cubicBezTo>
                    <a:pt x="5795" y="-156"/>
                    <a:pt x="10800" y="-298"/>
                    <a:pt x="14620" y="910"/>
                  </a:cubicBezTo>
                  <a:cubicBezTo>
                    <a:pt x="18439" y="2118"/>
                    <a:pt x="21073" y="4676"/>
                    <a:pt x="21337" y="7589"/>
                  </a:cubicBezTo>
                  <a:cubicBezTo>
                    <a:pt x="21600" y="10502"/>
                    <a:pt x="19493" y="13770"/>
                    <a:pt x="15673" y="16115"/>
                  </a:cubicBezTo>
                  <a:cubicBezTo>
                    <a:pt x="11854" y="18460"/>
                    <a:pt x="6322" y="19881"/>
                    <a:pt x="790" y="213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5" name="Line"/>
            <p:cNvSpPr/>
            <p:nvPr/>
          </p:nvSpPr>
          <p:spPr>
            <a:xfrm>
              <a:off x="9029700" y="1447612"/>
              <a:ext cx="203200" cy="1686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48" fill="norm" stroke="1" extrusionOk="0">
                  <a:moveTo>
                    <a:pt x="0" y="1386"/>
                  </a:moveTo>
                  <a:cubicBezTo>
                    <a:pt x="900" y="586"/>
                    <a:pt x="1800" y="-214"/>
                    <a:pt x="3487" y="53"/>
                  </a:cubicBezTo>
                  <a:cubicBezTo>
                    <a:pt x="5175" y="319"/>
                    <a:pt x="7650" y="1653"/>
                    <a:pt x="8100" y="4586"/>
                  </a:cubicBezTo>
                  <a:cubicBezTo>
                    <a:pt x="8550" y="7519"/>
                    <a:pt x="6975" y="12053"/>
                    <a:pt x="5513" y="15119"/>
                  </a:cubicBezTo>
                  <a:cubicBezTo>
                    <a:pt x="4050" y="18186"/>
                    <a:pt x="2700" y="19786"/>
                    <a:pt x="3038" y="20586"/>
                  </a:cubicBezTo>
                  <a:cubicBezTo>
                    <a:pt x="3375" y="21386"/>
                    <a:pt x="5400" y="21386"/>
                    <a:pt x="8775" y="20986"/>
                  </a:cubicBezTo>
                  <a:cubicBezTo>
                    <a:pt x="12150" y="20586"/>
                    <a:pt x="16875" y="19786"/>
                    <a:pt x="21600" y="189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6" name="Line"/>
            <p:cNvSpPr/>
            <p:nvPr/>
          </p:nvSpPr>
          <p:spPr>
            <a:xfrm>
              <a:off x="8178799" y="963311"/>
              <a:ext cx="495301" cy="730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662" y="1878"/>
                    <a:pt x="17723" y="3757"/>
                    <a:pt x="15738" y="5697"/>
                  </a:cubicBezTo>
                  <a:cubicBezTo>
                    <a:pt x="13754" y="7638"/>
                    <a:pt x="11723" y="9642"/>
                    <a:pt x="9877" y="11395"/>
                  </a:cubicBezTo>
                  <a:cubicBezTo>
                    <a:pt x="8031" y="13148"/>
                    <a:pt x="6369" y="14650"/>
                    <a:pt x="4754" y="16153"/>
                  </a:cubicBezTo>
                  <a:cubicBezTo>
                    <a:pt x="3138" y="17656"/>
                    <a:pt x="1569" y="19158"/>
                    <a:pt x="785" y="20066"/>
                  </a:cubicBezTo>
                  <a:cubicBezTo>
                    <a:pt x="0" y="20974"/>
                    <a:pt x="0" y="2128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2353" name="Drawing"/>
          <p:cNvGrpSpPr/>
          <p:nvPr/>
        </p:nvGrpSpPr>
        <p:grpSpPr>
          <a:xfrm>
            <a:off x="749299" y="2498230"/>
            <a:ext cx="12187895" cy="6523004"/>
            <a:chOff x="0" y="0"/>
            <a:chExt cx="12187893" cy="6523003"/>
          </a:xfrm>
        </p:grpSpPr>
        <p:sp>
          <p:nvSpPr>
            <p:cNvPr id="2168" name="Line"/>
            <p:cNvSpPr/>
            <p:nvPr/>
          </p:nvSpPr>
          <p:spPr>
            <a:xfrm>
              <a:off x="260350" y="194169"/>
              <a:ext cx="31750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880" y="5026"/>
                    <a:pt x="5760" y="10053"/>
                    <a:pt x="9360" y="13653"/>
                  </a:cubicBezTo>
                  <a:cubicBezTo>
                    <a:pt x="12960" y="17253"/>
                    <a:pt x="17280" y="1942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9" name="Line"/>
            <p:cNvSpPr/>
            <p:nvPr/>
          </p:nvSpPr>
          <p:spPr>
            <a:xfrm>
              <a:off x="227172" y="115604"/>
              <a:ext cx="295761" cy="4247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9" h="21249" fill="norm" stroke="1" extrusionOk="0">
                  <a:moveTo>
                    <a:pt x="551" y="6472"/>
                  </a:moveTo>
                  <a:cubicBezTo>
                    <a:pt x="101" y="5095"/>
                    <a:pt x="-349" y="3719"/>
                    <a:pt x="401" y="2554"/>
                  </a:cubicBezTo>
                  <a:cubicBezTo>
                    <a:pt x="1151" y="1389"/>
                    <a:pt x="3101" y="436"/>
                    <a:pt x="6101" y="119"/>
                  </a:cubicBezTo>
                  <a:cubicBezTo>
                    <a:pt x="9101" y="-199"/>
                    <a:pt x="13151" y="119"/>
                    <a:pt x="16001" y="1125"/>
                  </a:cubicBezTo>
                  <a:cubicBezTo>
                    <a:pt x="18851" y="2130"/>
                    <a:pt x="20501" y="3825"/>
                    <a:pt x="20876" y="6048"/>
                  </a:cubicBezTo>
                  <a:cubicBezTo>
                    <a:pt x="21251" y="8272"/>
                    <a:pt x="20351" y="11025"/>
                    <a:pt x="18326" y="13566"/>
                  </a:cubicBezTo>
                  <a:cubicBezTo>
                    <a:pt x="16301" y="16107"/>
                    <a:pt x="13151" y="18436"/>
                    <a:pt x="11276" y="19760"/>
                  </a:cubicBezTo>
                  <a:cubicBezTo>
                    <a:pt x="9401" y="21083"/>
                    <a:pt x="8801" y="21401"/>
                    <a:pt x="8876" y="21189"/>
                  </a:cubicBezTo>
                  <a:cubicBezTo>
                    <a:pt x="8951" y="20977"/>
                    <a:pt x="9701" y="20236"/>
                    <a:pt x="10451" y="194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0" name="Line"/>
            <p:cNvSpPr/>
            <p:nvPr/>
          </p:nvSpPr>
          <p:spPr>
            <a:xfrm>
              <a:off x="609600" y="486269"/>
              <a:ext cx="19050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00" y="5700"/>
                    <a:pt x="9600" y="11400"/>
                    <a:pt x="13200" y="15000"/>
                  </a:cubicBezTo>
                  <a:cubicBezTo>
                    <a:pt x="16800" y="18600"/>
                    <a:pt x="19200" y="201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1" name="Line"/>
            <p:cNvSpPr/>
            <p:nvPr/>
          </p:nvSpPr>
          <p:spPr>
            <a:xfrm>
              <a:off x="787400" y="308469"/>
              <a:ext cx="13970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564" y="14400"/>
                    <a:pt x="11127" y="7200"/>
                    <a:pt x="14727" y="3600"/>
                  </a:cubicBezTo>
                  <a:cubicBezTo>
                    <a:pt x="18327" y="0"/>
                    <a:pt x="19964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2" name="Line"/>
            <p:cNvSpPr/>
            <p:nvPr/>
          </p:nvSpPr>
          <p:spPr>
            <a:xfrm>
              <a:off x="812800" y="429119"/>
              <a:ext cx="2286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00" y="15600"/>
                    <a:pt x="11600" y="9600"/>
                    <a:pt x="15200" y="6000"/>
                  </a:cubicBezTo>
                  <a:cubicBezTo>
                    <a:pt x="18800" y="2400"/>
                    <a:pt x="20200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3" name="Line"/>
            <p:cNvSpPr/>
            <p:nvPr/>
          </p:nvSpPr>
          <p:spPr>
            <a:xfrm>
              <a:off x="1312719" y="-1"/>
              <a:ext cx="122381" cy="5367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73" h="21312" fill="norm" stroke="1" extrusionOk="0">
                  <a:moveTo>
                    <a:pt x="20473" y="2163"/>
                  </a:moveTo>
                  <a:cubicBezTo>
                    <a:pt x="20473" y="1743"/>
                    <a:pt x="20473" y="1323"/>
                    <a:pt x="18702" y="861"/>
                  </a:cubicBezTo>
                  <a:cubicBezTo>
                    <a:pt x="16932" y="398"/>
                    <a:pt x="13391" y="-106"/>
                    <a:pt x="10381" y="20"/>
                  </a:cubicBezTo>
                  <a:cubicBezTo>
                    <a:pt x="7371" y="146"/>
                    <a:pt x="4892" y="903"/>
                    <a:pt x="3476" y="1743"/>
                  </a:cubicBezTo>
                  <a:cubicBezTo>
                    <a:pt x="2060" y="2583"/>
                    <a:pt x="1706" y="3508"/>
                    <a:pt x="4361" y="4601"/>
                  </a:cubicBezTo>
                  <a:cubicBezTo>
                    <a:pt x="7017" y="5693"/>
                    <a:pt x="12683" y="6954"/>
                    <a:pt x="16224" y="8089"/>
                  </a:cubicBezTo>
                  <a:cubicBezTo>
                    <a:pt x="19765" y="9223"/>
                    <a:pt x="21181" y="10232"/>
                    <a:pt x="19765" y="11282"/>
                  </a:cubicBezTo>
                  <a:cubicBezTo>
                    <a:pt x="18348" y="12333"/>
                    <a:pt x="14099" y="13426"/>
                    <a:pt x="10381" y="14014"/>
                  </a:cubicBezTo>
                  <a:cubicBezTo>
                    <a:pt x="6663" y="14602"/>
                    <a:pt x="3476" y="14686"/>
                    <a:pt x="1706" y="14518"/>
                  </a:cubicBezTo>
                  <a:cubicBezTo>
                    <a:pt x="-65" y="14350"/>
                    <a:pt x="-419" y="13930"/>
                    <a:pt x="466" y="13720"/>
                  </a:cubicBezTo>
                  <a:cubicBezTo>
                    <a:pt x="1351" y="13510"/>
                    <a:pt x="3476" y="13510"/>
                    <a:pt x="5778" y="13888"/>
                  </a:cubicBezTo>
                  <a:cubicBezTo>
                    <a:pt x="8079" y="14266"/>
                    <a:pt x="10558" y="15022"/>
                    <a:pt x="11974" y="15947"/>
                  </a:cubicBezTo>
                  <a:cubicBezTo>
                    <a:pt x="13391" y="16871"/>
                    <a:pt x="13745" y="17964"/>
                    <a:pt x="13745" y="18973"/>
                  </a:cubicBezTo>
                  <a:cubicBezTo>
                    <a:pt x="13745" y="19981"/>
                    <a:pt x="13391" y="20906"/>
                    <a:pt x="14276" y="21200"/>
                  </a:cubicBezTo>
                  <a:cubicBezTo>
                    <a:pt x="15161" y="21494"/>
                    <a:pt x="17286" y="21158"/>
                    <a:pt x="19411" y="208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4" name="Line"/>
            <p:cNvSpPr/>
            <p:nvPr/>
          </p:nvSpPr>
          <p:spPr>
            <a:xfrm>
              <a:off x="1530350" y="156069"/>
              <a:ext cx="196850" cy="304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77" y="3000"/>
                    <a:pt x="9755" y="6000"/>
                    <a:pt x="13355" y="9600"/>
                  </a:cubicBezTo>
                  <a:cubicBezTo>
                    <a:pt x="16955" y="13200"/>
                    <a:pt x="19277" y="17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5" name="Line"/>
            <p:cNvSpPr/>
            <p:nvPr/>
          </p:nvSpPr>
          <p:spPr>
            <a:xfrm>
              <a:off x="1601661" y="117969"/>
              <a:ext cx="112839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6" h="21600" fill="norm" stroke="1" extrusionOk="0">
                  <a:moveTo>
                    <a:pt x="20936" y="0"/>
                  </a:moveTo>
                  <a:cubicBezTo>
                    <a:pt x="18972" y="0"/>
                    <a:pt x="17009" y="0"/>
                    <a:pt x="15241" y="300"/>
                  </a:cubicBezTo>
                  <a:cubicBezTo>
                    <a:pt x="13474" y="600"/>
                    <a:pt x="11903" y="1200"/>
                    <a:pt x="9154" y="3240"/>
                  </a:cubicBezTo>
                  <a:cubicBezTo>
                    <a:pt x="6405" y="5280"/>
                    <a:pt x="2478" y="8760"/>
                    <a:pt x="907" y="12060"/>
                  </a:cubicBezTo>
                  <a:cubicBezTo>
                    <a:pt x="-664" y="15360"/>
                    <a:pt x="121" y="18480"/>
                    <a:pt x="90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6" name="Line"/>
            <p:cNvSpPr/>
            <p:nvPr/>
          </p:nvSpPr>
          <p:spPr>
            <a:xfrm>
              <a:off x="1828799" y="340219"/>
              <a:ext cx="31751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5700"/>
                    <a:pt x="7200" y="11400"/>
                    <a:pt x="3600" y="15000"/>
                  </a:cubicBezTo>
                  <a:cubicBezTo>
                    <a:pt x="0" y="18600"/>
                    <a:pt x="0" y="201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7" name="Line"/>
            <p:cNvSpPr/>
            <p:nvPr/>
          </p:nvSpPr>
          <p:spPr>
            <a:xfrm>
              <a:off x="1974850" y="410069"/>
              <a:ext cx="1651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8" name="Line"/>
            <p:cNvSpPr/>
            <p:nvPr/>
          </p:nvSpPr>
          <p:spPr>
            <a:xfrm>
              <a:off x="2285999" y="422769"/>
              <a:ext cx="11430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9" name="Line"/>
            <p:cNvSpPr/>
            <p:nvPr/>
          </p:nvSpPr>
          <p:spPr>
            <a:xfrm>
              <a:off x="336550" y="1368919"/>
              <a:ext cx="31750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4960"/>
                    <a:pt x="8640" y="9920"/>
                    <a:pt x="12240" y="13520"/>
                  </a:cubicBezTo>
                  <a:cubicBezTo>
                    <a:pt x="15840" y="17120"/>
                    <a:pt x="18720" y="1936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0" name="Line"/>
            <p:cNvSpPr/>
            <p:nvPr/>
          </p:nvSpPr>
          <p:spPr>
            <a:xfrm>
              <a:off x="323887" y="1288111"/>
              <a:ext cx="179043" cy="3779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1" h="21426" fill="norm" stroke="1" extrusionOk="0">
                  <a:moveTo>
                    <a:pt x="2975" y="16821"/>
                  </a:moveTo>
                  <a:cubicBezTo>
                    <a:pt x="1733" y="12981"/>
                    <a:pt x="492" y="9141"/>
                    <a:pt x="119" y="6561"/>
                  </a:cubicBezTo>
                  <a:cubicBezTo>
                    <a:pt x="-253" y="3981"/>
                    <a:pt x="244" y="2661"/>
                    <a:pt x="1609" y="1701"/>
                  </a:cubicBezTo>
                  <a:cubicBezTo>
                    <a:pt x="2975" y="741"/>
                    <a:pt x="5209" y="141"/>
                    <a:pt x="7692" y="21"/>
                  </a:cubicBezTo>
                  <a:cubicBezTo>
                    <a:pt x="10175" y="-99"/>
                    <a:pt x="12906" y="261"/>
                    <a:pt x="15264" y="1821"/>
                  </a:cubicBezTo>
                  <a:cubicBezTo>
                    <a:pt x="17623" y="3381"/>
                    <a:pt x="19609" y="6141"/>
                    <a:pt x="20478" y="9021"/>
                  </a:cubicBezTo>
                  <a:cubicBezTo>
                    <a:pt x="21347" y="11901"/>
                    <a:pt x="21099" y="14901"/>
                    <a:pt x="19981" y="17001"/>
                  </a:cubicBezTo>
                  <a:cubicBezTo>
                    <a:pt x="18864" y="19101"/>
                    <a:pt x="16878" y="20301"/>
                    <a:pt x="14519" y="20901"/>
                  </a:cubicBezTo>
                  <a:cubicBezTo>
                    <a:pt x="12161" y="21501"/>
                    <a:pt x="9430" y="21501"/>
                    <a:pt x="7568" y="21321"/>
                  </a:cubicBezTo>
                  <a:cubicBezTo>
                    <a:pt x="5706" y="21141"/>
                    <a:pt x="4713" y="20781"/>
                    <a:pt x="4588" y="20301"/>
                  </a:cubicBezTo>
                  <a:cubicBezTo>
                    <a:pt x="4464" y="19821"/>
                    <a:pt x="5209" y="19221"/>
                    <a:pt x="5954" y="186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1" name="Line"/>
            <p:cNvSpPr/>
            <p:nvPr/>
          </p:nvSpPr>
          <p:spPr>
            <a:xfrm>
              <a:off x="552450" y="1547253"/>
              <a:ext cx="114300" cy="1711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4" fill="norm" stroke="1" extrusionOk="0">
                  <a:moveTo>
                    <a:pt x="0" y="4675"/>
                  </a:moveTo>
                  <a:cubicBezTo>
                    <a:pt x="0" y="3095"/>
                    <a:pt x="0" y="1514"/>
                    <a:pt x="1000" y="724"/>
                  </a:cubicBezTo>
                  <a:cubicBezTo>
                    <a:pt x="2000" y="-66"/>
                    <a:pt x="4000" y="-66"/>
                    <a:pt x="6000" y="66"/>
                  </a:cubicBezTo>
                  <a:cubicBezTo>
                    <a:pt x="8000" y="197"/>
                    <a:pt x="10000" y="461"/>
                    <a:pt x="11400" y="1251"/>
                  </a:cubicBezTo>
                  <a:cubicBezTo>
                    <a:pt x="12800" y="2041"/>
                    <a:pt x="13600" y="3358"/>
                    <a:pt x="13400" y="6124"/>
                  </a:cubicBezTo>
                  <a:cubicBezTo>
                    <a:pt x="13200" y="8890"/>
                    <a:pt x="12000" y="13105"/>
                    <a:pt x="10600" y="16134"/>
                  </a:cubicBezTo>
                  <a:cubicBezTo>
                    <a:pt x="9200" y="19163"/>
                    <a:pt x="7600" y="21007"/>
                    <a:pt x="8600" y="21271"/>
                  </a:cubicBezTo>
                  <a:cubicBezTo>
                    <a:pt x="9600" y="21534"/>
                    <a:pt x="13200" y="20217"/>
                    <a:pt x="15800" y="19163"/>
                  </a:cubicBezTo>
                  <a:cubicBezTo>
                    <a:pt x="18400" y="18110"/>
                    <a:pt x="20000" y="17319"/>
                    <a:pt x="21600" y="165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2" name="Line"/>
            <p:cNvSpPr/>
            <p:nvPr/>
          </p:nvSpPr>
          <p:spPr>
            <a:xfrm>
              <a:off x="787399" y="1470519"/>
              <a:ext cx="762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3" name="Line"/>
            <p:cNvSpPr/>
            <p:nvPr/>
          </p:nvSpPr>
          <p:spPr>
            <a:xfrm>
              <a:off x="800100" y="1540369"/>
              <a:ext cx="1841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4" name="Line"/>
            <p:cNvSpPr/>
            <p:nvPr/>
          </p:nvSpPr>
          <p:spPr>
            <a:xfrm>
              <a:off x="1265766" y="1165740"/>
              <a:ext cx="143934" cy="4794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7" fill="norm" stroke="1" extrusionOk="0">
                  <a:moveTo>
                    <a:pt x="21600" y="3960"/>
                  </a:moveTo>
                  <a:cubicBezTo>
                    <a:pt x="19376" y="2640"/>
                    <a:pt x="17153" y="1319"/>
                    <a:pt x="14294" y="612"/>
                  </a:cubicBezTo>
                  <a:cubicBezTo>
                    <a:pt x="11435" y="-96"/>
                    <a:pt x="7941" y="-190"/>
                    <a:pt x="5082" y="329"/>
                  </a:cubicBezTo>
                  <a:cubicBezTo>
                    <a:pt x="2224" y="848"/>
                    <a:pt x="0" y="1979"/>
                    <a:pt x="0" y="3441"/>
                  </a:cubicBezTo>
                  <a:cubicBezTo>
                    <a:pt x="0" y="4903"/>
                    <a:pt x="2224" y="6696"/>
                    <a:pt x="4129" y="8063"/>
                  </a:cubicBezTo>
                  <a:cubicBezTo>
                    <a:pt x="6035" y="9431"/>
                    <a:pt x="7624" y="10374"/>
                    <a:pt x="8259" y="11129"/>
                  </a:cubicBezTo>
                  <a:cubicBezTo>
                    <a:pt x="8894" y="11883"/>
                    <a:pt x="8576" y="12449"/>
                    <a:pt x="9212" y="12732"/>
                  </a:cubicBezTo>
                  <a:cubicBezTo>
                    <a:pt x="9847" y="13015"/>
                    <a:pt x="11435" y="13015"/>
                    <a:pt x="12547" y="13298"/>
                  </a:cubicBezTo>
                  <a:cubicBezTo>
                    <a:pt x="13659" y="13581"/>
                    <a:pt x="14294" y="14147"/>
                    <a:pt x="13976" y="14902"/>
                  </a:cubicBezTo>
                  <a:cubicBezTo>
                    <a:pt x="13659" y="15656"/>
                    <a:pt x="12388" y="16600"/>
                    <a:pt x="10959" y="17354"/>
                  </a:cubicBezTo>
                  <a:cubicBezTo>
                    <a:pt x="9529" y="18109"/>
                    <a:pt x="7941" y="18675"/>
                    <a:pt x="6829" y="19193"/>
                  </a:cubicBezTo>
                  <a:cubicBezTo>
                    <a:pt x="5718" y="19712"/>
                    <a:pt x="5082" y="20184"/>
                    <a:pt x="5241" y="20608"/>
                  </a:cubicBezTo>
                  <a:cubicBezTo>
                    <a:pt x="5400" y="21033"/>
                    <a:pt x="6353" y="21410"/>
                    <a:pt x="8894" y="21363"/>
                  </a:cubicBezTo>
                  <a:cubicBezTo>
                    <a:pt x="11435" y="21316"/>
                    <a:pt x="15565" y="20844"/>
                    <a:pt x="19694" y="203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5" name="Line"/>
            <p:cNvSpPr/>
            <p:nvPr/>
          </p:nvSpPr>
          <p:spPr>
            <a:xfrm>
              <a:off x="1473200" y="1273669"/>
              <a:ext cx="165100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877" y="3484"/>
                    <a:pt x="7754" y="6968"/>
                    <a:pt x="11354" y="10568"/>
                  </a:cubicBezTo>
                  <a:cubicBezTo>
                    <a:pt x="14954" y="14168"/>
                    <a:pt x="18277" y="1788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6" name="Line"/>
            <p:cNvSpPr/>
            <p:nvPr/>
          </p:nvSpPr>
          <p:spPr>
            <a:xfrm>
              <a:off x="1585129" y="1267319"/>
              <a:ext cx="103971" cy="3678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0" h="21448" fill="norm" stroke="1" extrusionOk="0">
                  <a:moveTo>
                    <a:pt x="21220" y="0"/>
                  </a:moveTo>
                  <a:cubicBezTo>
                    <a:pt x="18628" y="1111"/>
                    <a:pt x="16036" y="2222"/>
                    <a:pt x="13012" y="4937"/>
                  </a:cubicBezTo>
                  <a:cubicBezTo>
                    <a:pt x="9988" y="7653"/>
                    <a:pt x="6532" y="11973"/>
                    <a:pt x="4372" y="14626"/>
                  </a:cubicBezTo>
                  <a:cubicBezTo>
                    <a:pt x="2212" y="17280"/>
                    <a:pt x="1348" y="18267"/>
                    <a:pt x="700" y="19255"/>
                  </a:cubicBezTo>
                  <a:cubicBezTo>
                    <a:pt x="52" y="20242"/>
                    <a:pt x="-380" y="21230"/>
                    <a:pt x="484" y="21415"/>
                  </a:cubicBezTo>
                  <a:cubicBezTo>
                    <a:pt x="1348" y="21600"/>
                    <a:pt x="3508" y="20983"/>
                    <a:pt x="5668" y="203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7" name="Line"/>
            <p:cNvSpPr/>
            <p:nvPr/>
          </p:nvSpPr>
          <p:spPr>
            <a:xfrm>
              <a:off x="1720850" y="1546719"/>
              <a:ext cx="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8" name="Line"/>
            <p:cNvSpPr/>
            <p:nvPr/>
          </p:nvSpPr>
          <p:spPr>
            <a:xfrm>
              <a:off x="1885950" y="1584819"/>
              <a:ext cx="254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9" name="Line"/>
            <p:cNvSpPr/>
            <p:nvPr/>
          </p:nvSpPr>
          <p:spPr>
            <a:xfrm>
              <a:off x="2127250" y="1565769"/>
              <a:ext cx="508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0" name="Line"/>
            <p:cNvSpPr/>
            <p:nvPr/>
          </p:nvSpPr>
          <p:spPr>
            <a:xfrm>
              <a:off x="2730500" y="1241919"/>
              <a:ext cx="152400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500" y="171"/>
                    <a:pt x="3000" y="343"/>
                    <a:pt x="5550" y="2057"/>
                  </a:cubicBezTo>
                  <a:cubicBezTo>
                    <a:pt x="8100" y="3771"/>
                    <a:pt x="11700" y="7029"/>
                    <a:pt x="14550" y="10543"/>
                  </a:cubicBezTo>
                  <a:cubicBezTo>
                    <a:pt x="17400" y="14057"/>
                    <a:pt x="19500" y="1782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1" name="Line"/>
            <p:cNvSpPr/>
            <p:nvPr/>
          </p:nvSpPr>
          <p:spPr>
            <a:xfrm>
              <a:off x="2863850" y="1248269"/>
              <a:ext cx="101600" cy="406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650" y="2587"/>
                    <a:pt x="11700" y="5175"/>
                    <a:pt x="8100" y="8269"/>
                  </a:cubicBezTo>
                  <a:cubicBezTo>
                    <a:pt x="4500" y="11363"/>
                    <a:pt x="2250" y="14962"/>
                    <a:pt x="1125" y="17269"/>
                  </a:cubicBezTo>
                  <a:cubicBezTo>
                    <a:pt x="0" y="19575"/>
                    <a:pt x="0" y="2058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2" name="Line"/>
            <p:cNvSpPr/>
            <p:nvPr/>
          </p:nvSpPr>
          <p:spPr>
            <a:xfrm>
              <a:off x="2946905" y="1517086"/>
              <a:ext cx="107445" cy="130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9" h="21436" fill="norm" stroke="1" extrusionOk="0">
                  <a:moveTo>
                    <a:pt x="4981" y="5923"/>
                  </a:moveTo>
                  <a:cubicBezTo>
                    <a:pt x="3711" y="9755"/>
                    <a:pt x="2440" y="13587"/>
                    <a:pt x="1593" y="16548"/>
                  </a:cubicBezTo>
                  <a:cubicBezTo>
                    <a:pt x="746" y="19510"/>
                    <a:pt x="323" y="21600"/>
                    <a:pt x="111" y="21426"/>
                  </a:cubicBezTo>
                  <a:cubicBezTo>
                    <a:pt x="-101" y="21252"/>
                    <a:pt x="-101" y="18813"/>
                    <a:pt x="958" y="15329"/>
                  </a:cubicBezTo>
                  <a:cubicBezTo>
                    <a:pt x="2017" y="11845"/>
                    <a:pt x="4134" y="7316"/>
                    <a:pt x="6887" y="4355"/>
                  </a:cubicBezTo>
                  <a:cubicBezTo>
                    <a:pt x="9640" y="1394"/>
                    <a:pt x="13028" y="0"/>
                    <a:pt x="15358" y="0"/>
                  </a:cubicBezTo>
                  <a:cubicBezTo>
                    <a:pt x="17687" y="0"/>
                    <a:pt x="18958" y="1394"/>
                    <a:pt x="19805" y="4877"/>
                  </a:cubicBezTo>
                  <a:cubicBezTo>
                    <a:pt x="20652" y="8361"/>
                    <a:pt x="21075" y="13935"/>
                    <a:pt x="21499" y="195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3" name="Line"/>
            <p:cNvSpPr/>
            <p:nvPr/>
          </p:nvSpPr>
          <p:spPr>
            <a:xfrm>
              <a:off x="3124200" y="1222819"/>
              <a:ext cx="67384" cy="444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7" h="21500" fill="norm" stroke="1" extrusionOk="0">
                  <a:moveTo>
                    <a:pt x="3927" y="309"/>
                  </a:moveTo>
                  <a:cubicBezTo>
                    <a:pt x="7200" y="105"/>
                    <a:pt x="10473" y="-100"/>
                    <a:pt x="12436" y="54"/>
                  </a:cubicBezTo>
                  <a:cubicBezTo>
                    <a:pt x="14400" y="207"/>
                    <a:pt x="15055" y="719"/>
                    <a:pt x="14727" y="1947"/>
                  </a:cubicBezTo>
                  <a:cubicBezTo>
                    <a:pt x="14400" y="3176"/>
                    <a:pt x="13091" y="5121"/>
                    <a:pt x="11127" y="6554"/>
                  </a:cubicBezTo>
                  <a:cubicBezTo>
                    <a:pt x="9164" y="7987"/>
                    <a:pt x="6545" y="8909"/>
                    <a:pt x="5564" y="9881"/>
                  </a:cubicBezTo>
                  <a:cubicBezTo>
                    <a:pt x="4582" y="10854"/>
                    <a:pt x="5236" y="11877"/>
                    <a:pt x="8182" y="13003"/>
                  </a:cubicBezTo>
                  <a:cubicBezTo>
                    <a:pt x="11127" y="14129"/>
                    <a:pt x="16364" y="15358"/>
                    <a:pt x="18982" y="16433"/>
                  </a:cubicBezTo>
                  <a:cubicBezTo>
                    <a:pt x="21600" y="17508"/>
                    <a:pt x="21600" y="18429"/>
                    <a:pt x="18000" y="19248"/>
                  </a:cubicBezTo>
                  <a:cubicBezTo>
                    <a:pt x="14400" y="20067"/>
                    <a:pt x="7200" y="20783"/>
                    <a:pt x="0" y="215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4" name="Line"/>
            <p:cNvSpPr/>
            <p:nvPr/>
          </p:nvSpPr>
          <p:spPr>
            <a:xfrm>
              <a:off x="812800" y="2403969"/>
              <a:ext cx="209550" cy="4313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0" fill="norm" stroke="1" extrusionOk="0">
                  <a:moveTo>
                    <a:pt x="0" y="0"/>
                  </a:moveTo>
                  <a:cubicBezTo>
                    <a:pt x="0" y="3266"/>
                    <a:pt x="0" y="6533"/>
                    <a:pt x="436" y="9694"/>
                  </a:cubicBezTo>
                  <a:cubicBezTo>
                    <a:pt x="873" y="12855"/>
                    <a:pt x="1745" y="15910"/>
                    <a:pt x="2291" y="17701"/>
                  </a:cubicBezTo>
                  <a:cubicBezTo>
                    <a:pt x="2836" y="19493"/>
                    <a:pt x="3055" y="20020"/>
                    <a:pt x="3164" y="20546"/>
                  </a:cubicBezTo>
                  <a:cubicBezTo>
                    <a:pt x="3273" y="21073"/>
                    <a:pt x="3273" y="21600"/>
                    <a:pt x="3055" y="21442"/>
                  </a:cubicBezTo>
                  <a:cubicBezTo>
                    <a:pt x="2836" y="21284"/>
                    <a:pt x="2400" y="20441"/>
                    <a:pt x="1964" y="19335"/>
                  </a:cubicBezTo>
                  <a:cubicBezTo>
                    <a:pt x="1527" y="18228"/>
                    <a:pt x="1091" y="16859"/>
                    <a:pt x="1309" y="16016"/>
                  </a:cubicBezTo>
                  <a:cubicBezTo>
                    <a:pt x="1527" y="15173"/>
                    <a:pt x="2400" y="14857"/>
                    <a:pt x="4145" y="14435"/>
                  </a:cubicBezTo>
                  <a:cubicBezTo>
                    <a:pt x="5891" y="14014"/>
                    <a:pt x="8509" y="13487"/>
                    <a:pt x="10909" y="11906"/>
                  </a:cubicBezTo>
                  <a:cubicBezTo>
                    <a:pt x="13309" y="10326"/>
                    <a:pt x="15491" y="7692"/>
                    <a:pt x="16691" y="5900"/>
                  </a:cubicBezTo>
                  <a:cubicBezTo>
                    <a:pt x="17891" y="4109"/>
                    <a:pt x="18109" y="3161"/>
                    <a:pt x="18218" y="2950"/>
                  </a:cubicBezTo>
                  <a:cubicBezTo>
                    <a:pt x="18327" y="2740"/>
                    <a:pt x="18327" y="3266"/>
                    <a:pt x="18109" y="5268"/>
                  </a:cubicBezTo>
                  <a:cubicBezTo>
                    <a:pt x="17891" y="7270"/>
                    <a:pt x="17455" y="10747"/>
                    <a:pt x="18000" y="13592"/>
                  </a:cubicBezTo>
                  <a:cubicBezTo>
                    <a:pt x="18545" y="16437"/>
                    <a:pt x="20073" y="18650"/>
                    <a:pt x="21600" y="208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5" name="Line"/>
            <p:cNvSpPr/>
            <p:nvPr/>
          </p:nvSpPr>
          <p:spPr>
            <a:xfrm>
              <a:off x="1076822" y="2719025"/>
              <a:ext cx="82294" cy="1136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4" h="21088" fill="norm" stroke="1" extrusionOk="0">
                  <a:moveTo>
                    <a:pt x="683" y="2810"/>
                  </a:moveTo>
                  <a:cubicBezTo>
                    <a:pt x="143" y="7523"/>
                    <a:pt x="-397" y="12235"/>
                    <a:pt x="413" y="15573"/>
                  </a:cubicBezTo>
                  <a:cubicBezTo>
                    <a:pt x="1223" y="18912"/>
                    <a:pt x="3383" y="20875"/>
                    <a:pt x="6623" y="21072"/>
                  </a:cubicBezTo>
                  <a:cubicBezTo>
                    <a:pt x="9863" y="21268"/>
                    <a:pt x="14183" y="19697"/>
                    <a:pt x="16883" y="16752"/>
                  </a:cubicBezTo>
                  <a:cubicBezTo>
                    <a:pt x="19583" y="13806"/>
                    <a:pt x="20663" y="9486"/>
                    <a:pt x="20933" y="6344"/>
                  </a:cubicBezTo>
                  <a:cubicBezTo>
                    <a:pt x="21203" y="3203"/>
                    <a:pt x="20663" y="1239"/>
                    <a:pt x="17693" y="453"/>
                  </a:cubicBezTo>
                  <a:cubicBezTo>
                    <a:pt x="14723" y="-332"/>
                    <a:pt x="9323" y="61"/>
                    <a:pt x="3923" y="4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6" name="Line"/>
            <p:cNvSpPr/>
            <p:nvPr/>
          </p:nvSpPr>
          <p:spPr>
            <a:xfrm>
              <a:off x="1206500" y="2543669"/>
              <a:ext cx="127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7" name="Line"/>
            <p:cNvSpPr/>
            <p:nvPr/>
          </p:nvSpPr>
          <p:spPr>
            <a:xfrm>
              <a:off x="1250950" y="2734169"/>
              <a:ext cx="127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8" name="Line"/>
            <p:cNvSpPr/>
            <p:nvPr/>
          </p:nvSpPr>
          <p:spPr>
            <a:xfrm>
              <a:off x="1441450" y="2512443"/>
              <a:ext cx="266700" cy="3118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14" fill="norm" stroke="1" extrusionOk="0">
                  <a:moveTo>
                    <a:pt x="0" y="19404"/>
                  </a:moveTo>
                  <a:cubicBezTo>
                    <a:pt x="1543" y="18396"/>
                    <a:pt x="3086" y="17388"/>
                    <a:pt x="4543" y="15084"/>
                  </a:cubicBezTo>
                  <a:cubicBezTo>
                    <a:pt x="6000" y="12780"/>
                    <a:pt x="7371" y="9180"/>
                    <a:pt x="8057" y="6948"/>
                  </a:cubicBezTo>
                  <a:cubicBezTo>
                    <a:pt x="8743" y="4716"/>
                    <a:pt x="8743" y="3852"/>
                    <a:pt x="8743" y="2844"/>
                  </a:cubicBezTo>
                  <a:cubicBezTo>
                    <a:pt x="8743" y="1836"/>
                    <a:pt x="8743" y="684"/>
                    <a:pt x="8486" y="468"/>
                  </a:cubicBezTo>
                  <a:cubicBezTo>
                    <a:pt x="8229" y="252"/>
                    <a:pt x="7714" y="972"/>
                    <a:pt x="7286" y="3276"/>
                  </a:cubicBezTo>
                  <a:cubicBezTo>
                    <a:pt x="6857" y="5580"/>
                    <a:pt x="6514" y="9468"/>
                    <a:pt x="6686" y="12420"/>
                  </a:cubicBezTo>
                  <a:cubicBezTo>
                    <a:pt x="6857" y="15372"/>
                    <a:pt x="7543" y="17388"/>
                    <a:pt x="8143" y="18684"/>
                  </a:cubicBezTo>
                  <a:cubicBezTo>
                    <a:pt x="8743" y="19980"/>
                    <a:pt x="9257" y="20556"/>
                    <a:pt x="9943" y="20916"/>
                  </a:cubicBezTo>
                  <a:cubicBezTo>
                    <a:pt x="10629" y="21276"/>
                    <a:pt x="11486" y="21420"/>
                    <a:pt x="12514" y="20700"/>
                  </a:cubicBezTo>
                  <a:cubicBezTo>
                    <a:pt x="13543" y="19980"/>
                    <a:pt x="14743" y="18396"/>
                    <a:pt x="15857" y="15228"/>
                  </a:cubicBezTo>
                  <a:cubicBezTo>
                    <a:pt x="16971" y="12060"/>
                    <a:pt x="18000" y="7308"/>
                    <a:pt x="18514" y="4356"/>
                  </a:cubicBezTo>
                  <a:cubicBezTo>
                    <a:pt x="19029" y="1404"/>
                    <a:pt x="19029" y="252"/>
                    <a:pt x="18943" y="36"/>
                  </a:cubicBezTo>
                  <a:cubicBezTo>
                    <a:pt x="18857" y="-180"/>
                    <a:pt x="18686" y="540"/>
                    <a:pt x="18686" y="2916"/>
                  </a:cubicBezTo>
                  <a:cubicBezTo>
                    <a:pt x="18686" y="5292"/>
                    <a:pt x="18857" y="9324"/>
                    <a:pt x="19371" y="12492"/>
                  </a:cubicBezTo>
                  <a:cubicBezTo>
                    <a:pt x="19886" y="15660"/>
                    <a:pt x="20743" y="17964"/>
                    <a:pt x="21600" y="202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9" name="Line"/>
            <p:cNvSpPr/>
            <p:nvPr/>
          </p:nvSpPr>
          <p:spPr>
            <a:xfrm>
              <a:off x="1771649" y="2702419"/>
              <a:ext cx="1270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0" name="Line"/>
            <p:cNvSpPr/>
            <p:nvPr/>
          </p:nvSpPr>
          <p:spPr>
            <a:xfrm>
              <a:off x="1892300" y="2670669"/>
              <a:ext cx="1270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1" name="Line"/>
            <p:cNvSpPr/>
            <p:nvPr/>
          </p:nvSpPr>
          <p:spPr>
            <a:xfrm>
              <a:off x="1917700" y="2778619"/>
              <a:ext cx="88900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2" name="Line"/>
            <p:cNvSpPr/>
            <p:nvPr/>
          </p:nvSpPr>
          <p:spPr>
            <a:xfrm>
              <a:off x="2131483" y="2549840"/>
              <a:ext cx="237607" cy="285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9" h="21455" fill="norm" stroke="1" extrusionOk="0">
                  <a:moveTo>
                    <a:pt x="190" y="21455"/>
                  </a:moveTo>
                  <a:cubicBezTo>
                    <a:pt x="0" y="20661"/>
                    <a:pt x="-189" y="19867"/>
                    <a:pt x="379" y="18676"/>
                  </a:cubicBezTo>
                  <a:cubicBezTo>
                    <a:pt x="948" y="17484"/>
                    <a:pt x="2274" y="15896"/>
                    <a:pt x="3979" y="13276"/>
                  </a:cubicBezTo>
                  <a:cubicBezTo>
                    <a:pt x="5685" y="10655"/>
                    <a:pt x="7769" y="7002"/>
                    <a:pt x="9000" y="4540"/>
                  </a:cubicBezTo>
                  <a:cubicBezTo>
                    <a:pt x="10232" y="2079"/>
                    <a:pt x="10611" y="808"/>
                    <a:pt x="10516" y="808"/>
                  </a:cubicBezTo>
                  <a:cubicBezTo>
                    <a:pt x="10422" y="808"/>
                    <a:pt x="9853" y="2079"/>
                    <a:pt x="9285" y="4540"/>
                  </a:cubicBezTo>
                  <a:cubicBezTo>
                    <a:pt x="8716" y="7002"/>
                    <a:pt x="8148" y="10655"/>
                    <a:pt x="7864" y="12958"/>
                  </a:cubicBezTo>
                  <a:cubicBezTo>
                    <a:pt x="7579" y="15261"/>
                    <a:pt x="7579" y="16214"/>
                    <a:pt x="7674" y="17167"/>
                  </a:cubicBezTo>
                  <a:cubicBezTo>
                    <a:pt x="7769" y="18120"/>
                    <a:pt x="7958" y="19073"/>
                    <a:pt x="8527" y="19390"/>
                  </a:cubicBezTo>
                  <a:cubicBezTo>
                    <a:pt x="9095" y="19708"/>
                    <a:pt x="10043" y="19390"/>
                    <a:pt x="11558" y="17326"/>
                  </a:cubicBezTo>
                  <a:cubicBezTo>
                    <a:pt x="13074" y="15261"/>
                    <a:pt x="15158" y="11449"/>
                    <a:pt x="16769" y="8670"/>
                  </a:cubicBezTo>
                  <a:cubicBezTo>
                    <a:pt x="18379" y="5890"/>
                    <a:pt x="19516" y="4143"/>
                    <a:pt x="20274" y="2634"/>
                  </a:cubicBezTo>
                  <a:cubicBezTo>
                    <a:pt x="21032" y="1126"/>
                    <a:pt x="21411" y="-145"/>
                    <a:pt x="21222" y="14"/>
                  </a:cubicBezTo>
                  <a:cubicBezTo>
                    <a:pt x="21032" y="173"/>
                    <a:pt x="20274" y="1761"/>
                    <a:pt x="19800" y="4461"/>
                  </a:cubicBezTo>
                  <a:cubicBezTo>
                    <a:pt x="19327" y="7161"/>
                    <a:pt x="19137" y="10973"/>
                    <a:pt x="19327" y="13752"/>
                  </a:cubicBezTo>
                  <a:cubicBezTo>
                    <a:pt x="19516" y="16531"/>
                    <a:pt x="20085" y="18279"/>
                    <a:pt x="20653" y="200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3" name="Line"/>
            <p:cNvSpPr/>
            <p:nvPr/>
          </p:nvSpPr>
          <p:spPr>
            <a:xfrm>
              <a:off x="2404205" y="2720924"/>
              <a:ext cx="173896" cy="1424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0" h="21067" fill="norm" stroke="1" extrusionOk="0">
                  <a:moveTo>
                    <a:pt x="300" y="5716"/>
                  </a:moveTo>
                  <a:cubicBezTo>
                    <a:pt x="40" y="4151"/>
                    <a:pt x="-220" y="2585"/>
                    <a:pt x="300" y="1490"/>
                  </a:cubicBezTo>
                  <a:cubicBezTo>
                    <a:pt x="821" y="394"/>
                    <a:pt x="2122" y="-232"/>
                    <a:pt x="3293" y="81"/>
                  </a:cubicBezTo>
                  <a:cubicBezTo>
                    <a:pt x="4464" y="394"/>
                    <a:pt x="5505" y="1646"/>
                    <a:pt x="6156" y="3838"/>
                  </a:cubicBezTo>
                  <a:cubicBezTo>
                    <a:pt x="6807" y="6029"/>
                    <a:pt x="7067" y="9159"/>
                    <a:pt x="6937" y="11507"/>
                  </a:cubicBezTo>
                  <a:cubicBezTo>
                    <a:pt x="6807" y="13855"/>
                    <a:pt x="6286" y="15420"/>
                    <a:pt x="5635" y="16985"/>
                  </a:cubicBezTo>
                  <a:cubicBezTo>
                    <a:pt x="4985" y="18551"/>
                    <a:pt x="4204" y="20116"/>
                    <a:pt x="4725" y="20742"/>
                  </a:cubicBezTo>
                  <a:cubicBezTo>
                    <a:pt x="5245" y="21368"/>
                    <a:pt x="7067" y="21055"/>
                    <a:pt x="10060" y="20116"/>
                  </a:cubicBezTo>
                  <a:cubicBezTo>
                    <a:pt x="13052" y="19177"/>
                    <a:pt x="17216" y="17611"/>
                    <a:pt x="21380" y="160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4" name="Line"/>
            <p:cNvSpPr/>
            <p:nvPr/>
          </p:nvSpPr>
          <p:spPr>
            <a:xfrm>
              <a:off x="3384550" y="2588119"/>
              <a:ext cx="196850" cy="212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27" fill="norm" stroke="1" extrusionOk="0">
                  <a:moveTo>
                    <a:pt x="0" y="1887"/>
                  </a:moveTo>
                  <a:cubicBezTo>
                    <a:pt x="2555" y="7130"/>
                    <a:pt x="5110" y="12373"/>
                    <a:pt x="6852" y="15518"/>
                  </a:cubicBezTo>
                  <a:cubicBezTo>
                    <a:pt x="8594" y="18664"/>
                    <a:pt x="9523" y="19713"/>
                    <a:pt x="10568" y="20447"/>
                  </a:cubicBezTo>
                  <a:cubicBezTo>
                    <a:pt x="11613" y="21181"/>
                    <a:pt x="12774" y="21600"/>
                    <a:pt x="14284" y="19293"/>
                  </a:cubicBezTo>
                  <a:cubicBezTo>
                    <a:pt x="15794" y="16986"/>
                    <a:pt x="17652" y="11953"/>
                    <a:pt x="18929" y="8283"/>
                  </a:cubicBezTo>
                  <a:cubicBezTo>
                    <a:pt x="20206" y="4614"/>
                    <a:pt x="20903" y="230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5" name="Line"/>
            <p:cNvSpPr/>
            <p:nvPr/>
          </p:nvSpPr>
          <p:spPr>
            <a:xfrm>
              <a:off x="3618416" y="2562711"/>
              <a:ext cx="100859" cy="2413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81" h="21413" fill="norm" stroke="1" extrusionOk="0">
                  <a:moveTo>
                    <a:pt x="11652" y="3382"/>
                  </a:moveTo>
                  <a:cubicBezTo>
                    <a:pt x="11652" y="2443"/>
                    <a:pt x="11652" y="1503"/>
                    <a:pt x="10594" y="846"/>
                  </a:cubicBezTo>
                  <a:cubicBezTo>
                    <a:pt x="9535" y="189"/>
                    <a:pt x="7417" y="-187"/>
                    <a:pt x="5511" y="95"/>
                  </a:cubicBezTo>
                  <a:cubicBezTo>
                    <a:pt x="3605" y="376"/>
                    <a:pt x="1911" y="1316"/>
                    <a:pt x="852" y="2724"/>
                  </a:cubicBezTo>
                  <a:cubicBezTo>
                    <a:pt x="-206" y="4133"/>
                    <a:pt x="-630" y="6011"/>
                    <a:pt x="1699" y="7983"/>
                  </a:cubicBezTo>
                  <a:cubicBezTo>
                    <a:pt x="4029" y="9956"/>
                    <a:pt x="9111" y="12022"/>
                    <a:pt x="12499" y="13336"/>
                  </a:cubicBezTo>
                  <a:cubicBezTo>
                    <a:pt x="15888" y="14651"/>
                    <a:pt x="17582" y="15215"/>
                    <a:pt x="18852" y="15966"/>
                  </a:cubicBezTo>
                  <a:cubicBezTo>
                    <a:pt x="20123" y="16717"/>
                    <a:pt x="20970" y="17656"/>
                    <a:pt x="19064" y="18596"/>
                  </a:cubicBezTo>
                  <a:cubicBezTo>
                    <a:pt x="17158" y="19535"/>
                    <a:pt x="12499" y="20474"/>
                    <a:pt x="7841" y="214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6" name="Line"/>
            <p:cNvSpPr/>
            <p:nvPr/>
          </p:nvSpPr>
          <p:spPr>
            <a:xfrm>
              <a:off x="3803650" y="2715119"/>
              <a:ext cx="12700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7" name="Line"/>
            <p:cNvSpPr/>
            <p:nvPr/>
          </p:nvSpPr>
          <p:spPr>
            <a:xfrm>
              <a:off x="0" y="3178669"/>
              <a:ext cx="7556500" cy="273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12" y="21098"/>
                    <a:pt x="424" y="20595"/>
                    <a:pt x="656" y="20093"/>
                  </a:cubicBezTo>
                  <a:cubicBezTo>
                    <a:pt x="889" y="19591"/>
                    <a:pt x="1144" y="19088"/>
                    <a:pt x="1404" y="18502"/>
                  </a:cubicBezTo>
                  <a:cubicBezTo>
                    <a:pt x="1664" y="17916"/>
                    <a:pt x="1930" y="17247"/>
                    <a:pt x="2163" y="16493"/>
                  </a:cubicBezTo>
                  <a:cubicBezTo>
                    <a:pt x="2396" y="15740"/>
                    <a:pt x="2596" y="14902"/>
                    <a:pt x="2819" y="14065"/>
                  </a:cubicBezTo>
                  <a:cubicBezTo>
                    <a:pt x="3043" y="13228"/>
                    <a:pt x="3291" y="12391"/>
                    <a:pt x="3482" y="11637"/>
                  </a:cubicBezTo>
                  <a:cubicBezTo>
                    <a:pt x="3673" y="10884"/>
                    <a:pt x="3806" y="10214"/>
                    <a:pt x="3954" y="9628"/>
                  </a:cubicBezTo>
                  <a:cubicBezTo>
                    <a:pt x="4102" y="9042"/>
                    <a:pt x="4266" y="8540"/>
                    <a:pt x="4408" y="8121"/>
                  </a:cubicBezTo>
                  <a:cubicBezTo>
                    <a:pt x="4550" y="7702"/>
                    <a:pt x="4671" y="7367"/>
                    <a:pt x="4816" y="6949"/>
                  </a:cubicBezTo>
                  <a:cubicBezTo>
                    <a:pt x="4961" y="6530"/>
                    <a:pt x="5131" y="6028"/>
                    <a:pt x="5303" y="5526"/>
                  </a:cubicBezTo>
                  <a:cubicBezTo>
                    <a:pt x="5476" y="5023"/>
                    <a:pt x="5651" y="4521"/>
                    <a:pt x="5908" y="4019"/>
                  </a:cubicBezTo>
                  <a:cubicBezTo>
                    <a:pt x="6165" y="3516"/>
                    <a:pt x="6504" y="3014"/>
                    <a:pt x="6767" y="2679"/>
                  </a:cubicBezTo>
                  <a:cubicBezTo>
                    <a:pt x="7031" y="2344"/>
                    <a:pt x="7218" y="2177"/>
                    <a:pt x="7403" y="1926"/>
                  </a:cubicBezTo>
                  <a:cubicBezTo>
                    <a:pt x="7587" y="1674"/>
                    <a:pt x="7769" y="1340"/>
                    <a:pt x="7956" y="1088"/>
                  </a:cubicBezTo>
                  <a:cubicBezTo>
                    <a:pt x="8144" y="837"/>
                    <a:pt x="8337" y="670"/>
                    <a:pt x="8519" y="586"/>
                  </a:cubicBezTo>
                  <a:cubicBezTo>
                    <a:pt x="8701" y="502"/>
                    <a:pt x="8870" y="502"/>
                    <a:pt x="9054" y="419"/>
                  </a:cubicBezTo>
                  <a:cubicBezTo>
                    <a:pt x="9239" y="335"/>
                    <a:pt x="9439" y="167"/>
                    <a:pt x="9632" y="84"/>
                  </a:cubicBezTo>
                  <a:cubicBezTo>
                    <a:pt x="9826" y="0"/>
                    <a:pt x="10013" y="0"/>
                    <a:pt x="10207" y="0"/>
                  </a:cubicBezTo>
                  <a:cubicBezTo>
                    <a:pt x="10401" y="0"/>
                    <a:pt x="10600" y="0"/>
                    <a:pt x="10788" y="0"/>
                  </a:cubicBezTo>
                  <a:cubicBezTo>
                    <a:pt x="10975" y="0"/>
                    <a:pt x="11151" y="0"/>
                    <a:pt x="11342" y="0"/>
                  </a:cubicBezTo>
                  <a:cubicBezTo>
                    <a:pt x="11532" y="0"/>
                    <a:pt x="11738" y="0"/>
                    <a:pt x="11937" y="84"/>
                  </a:cubicBezTo>
                  <a:cubicBezTo>
                    <a:pt x="12137" y="167"/>
                    <a:pt x="12331" y="335"/>
                    <a:pt x="12527" y="502"/>
                  </a:cubicBezTo>
                  <a:cubicBezTo>
                    <a:pt x="12724" y="670"/>
                    <a:pt x="12924" y="837"/>
                    <a:pt x="13114" y="1005"/>
                  </a:cubicBezTo>
                  <a:cubicBezTo>
                    <a:pt x="13305" y="1172"/>
                    <a:pt x="13486" y="1340"/>
                    <a:pt x="13677" y="1507"/>
                  </a:cubicBezTo>
                  <a:cubicBezTo>
                    <a:pt x="13868" y="1674"/>
                    <a:pt x="14067" y="1842"/>
                    <a:pt x="14264" y="2009"/>
                  </a:cubicBezTo>
                  <a:cubicBezTo>
                    <a:pt x="14461" y="2177"/>
                    <a:pt x="14654" y="2344"/>
                    <a:pt x="14851" y="2512"/>
                  </a:cubicBezTo>
                  <a:cubicBezTo>
                    <a:pt x="15047" y="2679"/>
                    <a:pt x="15247" y="2847"/>
                    <a:pt x="15435" y="3014"/>
                  </a:cubicBezTo>
                  <a:cubicBezTo>
                    <a:pt x="15622" y="3181"/>
                    <a:pt x="15798" y="3349"/>
                    <a:pt x="15985" y="3516"/>
                  </a:cubicBezTo>
                  <a:cubicBezTo>
                    <a:pt x="16173" y="3684"/>
                    <a:pt x="16372" y="3851"/>
                    <a:pt x="16566" y="4102"/>
                  </a:cubicBezTo>
                  <a:cubicBezTo>
                    <a:pt x="16760" y="4353"/>
                    <a:pt x="16947" y="4688"/>
                    <a:pt x="17219" y="5023"/>
                  </a:cubicBezTo>
                  <a:cubicBezTo>
                    <a:pt x="17492" y="5358"/>
                    <a:pt x="17849" y="5693"/>
                    <a:pt x="18203" y="6028"/>
                  </a:cubicBezTo>
                  <a:cubicBezTo>
                    <a:pt x="18557" y="6363"/>
                    <a:pt x="18908" y="6698"/>
                    <a:pt x="19228" y="7116"/>
                  </a:cubicBezTo>
                  <a:cubicBezTo>
                    <a:pt x="19549" y="7535"/>
                    <a:pt x="19839" y="8037"/>
                    <a:pt x="20121" y="8456"/>
                  </a:cubicBezTo>
                  <a:cubicBezTo>
                    <a:pt x="20402" y="8874"/>
                    <a:pt x="20674" y="9209"/>
                    <a:pt x="20919" y="9544"/>
                  </a:cubicBezTo>
                  <a:cubicBezTo>
                    <a:pt x="21164" y="9879"/>
                    <a:pt x="21382" y="10214"/>
                    <a:pt x="21600" y="105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8" name="Line"/>
            <p:cNvSpPr/>
            <p:nvPr/>
          </p:nvSpPr>
          <p:spPr>
            <a:xfrm>
              <a:off x="77142" y="3686669"/>
              <a:ext cx="18109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32" h="21600" fill="norm" stroke="1" extrusionOk="0">
                  <a:moveTo>
                    <a:pt x="20532" y="0"/>
                  </a:moveTo>
                  <a:cubicBezTo>
                    <a:pt x="10932" y="4800"/>
                    <a:pt x="1332" y="9600"/>
                    <a:pt x="132" y="13200"/>
                  </a:cubicBezTo>
                  <a:cubicBezTo>
                    <a:pt x="-1068" y="16800"/>
                    <a:pt x="6132" y="19200"/>
                    <a:pt x="1333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9" name="Line"/>
            <p:cNvSpPr/>
            <p:nvPr/>
          </p:nvSpPr>
          <p:spPr>
            <a:xfrm>
              <a:off x="52506" y="3612865"/>
              <a:ext cx="200301" cy="3861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2" h="21417" fill="norm" stroke="1" extrusionOk="0">
                  <a:moveTo>
                    <a:pt x="1824" y="5854"/>
                  </a:moveTo>
                  <a:cubicBezTo>
                    <a:pt x="1824" y="4093"/>
                    <a:pt x="1824" y="2332"/>
                    <a:pt x="2269" y="1276"/>
                  </a:cubicBezTo>
                  <a:cubicBezTo>
                    <a:pt x="2715" y="219"/>
                    <a:pt x="3606" y="-133"/>
                    <a:pt x="6055" y="43"/>
                  </a:cubicBezTo>
                  <a:cubicBezTo>
                    <a:pt x="8505" y="219"/>
                    <a:pt x="12513" y="924"/>
                    <a:pt x="15519" y="2802"/>
                  </a:cubicBezTo>
                  <a:cubicBezTo>
                    <a:pt x="18525" y="4680"/>
                    <a:pt x="20529" y="7732"/>
                    <a:pt x="20975" y="10197"/>
                  </a:cubicBezTo>
                  <a:cubicBezTo>
                    <a:pt x="21420" y="12663"/>
                    <a:pt x="20307" y="14541"/>
                    <a:pt x="18191" y="16184"/>
                  </a:cubicBezTo>
                  <a:cubicBezTo>
                    <a:pt x="16076" y="17828"/>
                    <a:pt x="12958" y="19237"/>
                    <a:pt x="10175" y="20117"/>
                  </a:cubicBezTo>
                  <a:cubicBezTo>
                    <a:pt x="7391" y="20997"/>
                    <a:pt x="4942" y="21350"/>
                    <a:pt x="3160" y="21408"/>
                  </a:cubicBezTo>
                  <a:cubicBezTo>
                    <a:pt x="1379" y="21467"/>
                    <a:pt x="265" y="21232"/>
                    <a:pt x="43" y="20821"/>
                  </a:cubicBezTo>
                  <a:cubicBezTo>
                    <a:pt x="-180" y="20410"/>
                    <a:pt x="488" y="19824"/>
                    <a:pt x="1379" y="19354"/>
                  </a:cubicBezTo>
                  <a:cubicBezTo>
                    <a:pt x="2269" y="18884"/>
                    <a:pt x="3383" y="18532"/>
                    <a:pt x="4496" y="181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0" name="Line"/>
            <p:cNvSpPr/>
            <p:nvPr/>
          </p:nvSpPr>
          <p:spPr>
            <a:xfrm>
              <a:off x="400050" y="3788269"/>
              <a:ext cx="1270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1" name="Line"/>
            <p:cNvSpPr/>
            <p:nvPr/>
          </p:nvSpPr>
          <p:spPr>
            <a:xfrm>
              <a:off x="419100" y="3921619"/>
              <a:ext cx="1778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886" y="21600"/>
                    <a:pt x="9771" y="21600"/>
                    <a:pt x="13371" y="18000"/>
                  </a:cubicBezTo>
                  <a:cubicBezTo>
                    <a:pt x="16971" y="14400"/>
                    <a:pt x="19286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2" name="Line"/>
            <p:cNvSpPr/>
            <p:nvPr/>
          </p:nvSpPr>
          <p:spPr>
            <a:xfrm>
              <a:off x="833126" y="3574486"/>
              <a:ext cx="119374" cy="4601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2" h="21443" fill="norm" stroke="1" extrusionOk="0">
                  <a:moveTo>
                    <a:pt x="17961" y="2268"/>
                  </a:moveTo>
                  <a:cubicBezTo>
                    <a:pt x="17961" y="1775"/>
                    <a:pt x="17961" y="1282"/>
                    <a:pt x="17204" y="838"/>
                  </a:cubicBezTo>
                  <a:cubicBezTo>
                    <a:pt x="16446" y="395"/>
                    <a:pt x="14930" y="0"/>
                    <a:pt x="12467" y="0"/>
                  </a:cubicBezTo>
                  <a:cubicBezTo>
                    <a:pt x="10004" y="0"/>
                    <a:pt x="6593" y="395"/>
                    <a:pt x="4319" y="1085"/>
                  </a:cubicBezTo>
                  <a:cubicBezTo>
                    <a:pt x="2046" y="1775"/>
                    <a:pt x="909" y="2762"/>
                    <a:pt x="340" y="3501"/>
                  </a:cubicBezTo>
                  <a:cubicBezTo>
                    <a:pt x="-228" y="4241"/>
                    <a:pt x="-228" y="4734"/>
                    <a:pt x="1477" y="5523"/>
                  </a:cubicBezTo>
                  <a:cubicBezTo>
                    <a:pt x="3183" y="6312"/>
                    <a:pt x="6593" y="7397"/>
                    <a:pt x="8677" y="8482"/>
                  </a:cubicBezTo>
                  <a:cubicBezTo>
                    <a:pt x="10761" y="9567"/>
                    <a:pt x="11519" y="10652"/>
                    <a:pt x="11330" y="11441"/>
                  </a:cubicBezTo>
                  <a:cubicBezTo>
                    <a:pt x="11140" y="12230"/>
                    <a:pt x="10004" y="12723"/>
                    <a:pt x="8488" y="13118"/>
                  </a:cubicBezTo>
                  <a:cubicBezTo>
                    <a:pt x="6972" y="13512"/>
                    <a:pt x="5077" y="13808"/>
                    <a:pt x="3372" y="13808"/>
                  </a:cubicBezTo>
                  <a:cubicBezTo>
                    <a:pt x="1667" y="13808"/>
                    <a:pt x="151" y="13512"/>
                    <a:pt x="151" y="13167"/>
                  </a:cubicBezTo>
                  <a:cubicBezTo>
                    <a:pt x="151" y="12822"/>
                    <a:pt x="1667" y="12427"/>
                    <a:pt x="3183" y="12378"/>
                  </a:cubicBezTo>
                  <a:cubicBezTo>
                    <a:pt x="4698" y="12329"/>
                    <a:pt x="6214" y="12625"/>
                    <a:pt x="6972" y="13364"/>
                  </a:cubicBezTo>
                  <a:cubicBezTo>
                    <a:pt x="7730" y="14104"/>
                    <a:pt x="7730" y="15288"/>
                    <a:pt x="6783" y="16373"/>
                  </a:cubicBezTo>
                  <a:cubicBezTo>
                    <a:pt x="5835" y="17458"/>
                    <a:pt x="3940" y="18444"/>
                    <a:pt x="2804" y="19332"/>
                  </a:cubicBezTo>
                  <a:cubicBezTo>
                    <a:pt x="1667" y="20219"/>
                    <a:pt x="1288" y="21008"/>
                    <a:pt x="2235" y="21304"/>
                  </a:cubicBezTo>
                  <a:cubicBezTo>
                    <a:pt x="3183" y="21600"/>
                    <a:pt x="5456" y="21403"/>
                    <a:pt x="8867" y="20910"/>
                  </a:cubicBezTo>
                  <a:cubicBezTo>
                    <a:pt x="12277" y="20416"/>
                    <a:pt x="16825" y="19627"/>
                    <a:pt x="21372" y="188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3" name="Line"/>
            <p:cNvSpPr/>
            <p:nvPr/>
          </p:nvSpPr>
          <p:spPr>
            <a:xfrm>
              <a:off x="1060450" y="3673969"/>
              <a:ext cx="196850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110" y="3840"/>
                    <a:pt x="10219" y="7680"/>
                    <a:pt x="13819" y="11280"/>
                  </a:cubicBezTo>
                  <a:cubicBezTo>
                    <a:pt x="17419" y="14880"/>
                    <a:pt x="19510" y="1824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4" name="Line"/>
            <p:cNvSpPr/>
            <p:nvPr/>
          </p:nvSpPr>
          <p:spPr>
            <a:xfrm>
              <a:off x="1128135" y="3610469"/>
              <a:ext cx="103766" cy="3643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8" h="21495" fill="norm" stroke="1" extrusionOk="0">
                  <a:moveTo>
                    <a:pt x="21178" y="0"/>
                  </a:moveTo>
                  <a:cubicBezTo>
                    <a:pt x="17722" y="1748"/>
                    <a:pt x="14266" y="3496"/>
                    <a:pt x="11242" y="6243"/>
                  </a:cubicBezTo>
                  <a:cubicBezTo>
                    <a:pt x="8218" y="8990"/>
                    <a:pt x="5626" y="12735"/>
                    <a:pt x="3898" y="15170"/>
                  </a:cubicBezTo>
                  <a:cubicBezTo>
                    <a:pt x="2170" y="17605"/>
                    <a:pt x="1306" y="18728"/>
                    <a:pt x="658" y="19665"/>
                  </a:cubicBezTo>
                  <a:cubicBezTo>
                    <a:pt x="10" y="20601"/>
                    <a:pt x="-422" y="21350"/>
                    <a:pt x="658" y="21475"/>
                  </a:cubicBezTo>
                  <a:cubicBezTo>
                    <a:pt x="1738" y="21600"/>
                    <a:pt x="4330" y="21101"/>
                    <a:pt x="6922" y="206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5" name="Line"/>
            <p:cNvSpPr/>
            <p:nvPr/>
          </p:nvSpPr>
          <p:spPr>
            <a:xfrm>
              <a:off x="1352550" y="3858119"/>
              <a:ext cx="12700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6" name="Line"/>
            <p:cNvSpPr/>
            <p:nvPr/>
          </p:nvSpPr>
          <p:spPr>
            <a:xfrm>
              <a:off x="1447800" y="3788269"/>
              <a:ext cx="1333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7" name="Line"/>
            <p:cNvSpPr/>
            <p:nvPr/>
          </p:nvSpPr>
          <p:spPr>
            <a:xfrm>
              <a:off x="1619250" y="3629519"/>
              <a:ext cx="120650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305" y="6000"/>
                    <a:pt x="10611" y="12000"/>
                    <a:pt x="14211" y="15600"/>
                  </a:cubicBezTo>
                  <a:cubicBezTo>
                    <a:pt x="17811" y="19200"/>
                    <a:pt x="19705" y="20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8" name="Line"/>
            <p:cNvSpPr/>
            <p:nvPr/>
          </p:nvSpPr>
          <p:spPr>
            <a:xfrm>
              <a:off x="1746250" y="3642219"/>
              <a:ext cx="63500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840" y="1108"/>
                    <a:pt x="10080" y="2215"/>
                    <a:pt x="6480" y="4892"/>
                  </a:cubicBezTo>
                  <a:cubicBezTo>
                    <a:pt x="2880" y="7569"/>
                    <a:pt x="1440" y="11815"/>
                    <a:pt x="720" y="14862"/>
                  </a:cubicBezTo>
                  <a:cubicBezTo>
                    <a:pt x="0" y="17908"/>
                    <a:pt x="0" y="1975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9" name="Line"/>
            <p:cNvSpPr/>
            <p:nvPr/>
          </p:nvSpPr>
          <p:spPr>
            <a:xfrm>
              <a:off x="1879600" y="3870819"/>
              <a:ext cx="1270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0" name="Line"/>
            <p:cNvSpPr/>
            <p:nvPr/>
          </p:nvSpPr>
          <p:spPr>
            <a:xfrm>
              <a:off x="1930400" y="3985119"/>
              <a:ext cx="55689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96" h="21600" fill="norm" stroke="1" extrusionOk="0">
                  <a:moveTo>
                    <a:pt x="18514" y="0"/>
                  </a:moveTo>
                  <a:cubicBezTo>
                    <a:pt x="20057" y="3600"/>
                    <a:pt x="21600" y="7200"/>
                    <a:pt x="18514" y="10800"/>
                  </a:cubicBezTo>
                  <a:cubicBezTo>
                    <a:pt x="15429" y="14400"/>
                    <a:pt x="7714" y="180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1" name="Line"/>
            <p:cNvSpPr/>
            <p:nvPr/>
          </p:nvSpPr>
          <p:spPr>
            <a:xfrm>
              <a:off x="2305050" y="3680319"/>
              <a:ext cx="177800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3508"/>
                    <a:pt x="7200" y="7015"/>
                    <a:pt x="10800" y="10615"/>
                  </a:cubicBezTo>
                  <a:cubicBezTo>
                    <a:pt x="14400" y="14215"/>
                    <a:pt x="18000" y="1790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2" name="Line"/>
            <p:cNvSpPr/>
            <p:nvPr/>
          </p:nvSpPr>
          <p:spPr>
            <a:xfrm>
              <a:off x="2375842" y="3673969"/>
              <a:ext cx="87958" cy="292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1" h="21600" fill="norm" stroke="1" extrusionOk="0">
                  <a:moveTo>
                    <a:pt x="21371" y="0"/>
                  </a:moveTo>
                  <a:cubicBezTo>
                    <a:pt x="15714" y="4070"/>
                    <a:pt x="10057" y="8139"/>
                    <a:pt x="6200" y="11426"/>
                  </a:cubicBezTo>
                  <a:cubicBezTo>
                    <a:pt x="2342" y="14713"/>
                    <a:pt x="285" y="17217"/>
                    <a:pt x="28" y="18783"/>
                  </a:cubicBezTo>
                  <a:cubicBezTo>
                    <a:pt x="-229" y="20348"/>
                    <a:pt x="1314" y="20974"/>
                    <a:pt x="285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3" name="Line"/>
            <p:cNvSpPr/>
            <p:nvPr/>
          </p:nvSpPr>
          <p:spPr>
            <a:xfrm>
              <a:off x="2520685" y="3858119"/>
              <a:ext cx="127265" cy="1191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0" h="21327" fill="norm" stroke="1" extrusionOk="0">
                  <a:moveTo>
                    <a:pt x="4293" y="0"/>
                  </a:moveTo>
                  <a:cubicBezTo>
                    <a:pt x="4647" y="3789"/>
                    <a:pt x="5001" y="7579"/>
                    <a:pt x="3939" y="11179"/>
                  </a:cubicBezTo>
                  <a:cubicBezTo>
                    <a:pt x="2877" y="14779"/>
                    <a:pt x="398" y="18189"/>
                    <a:pt x="44" y="19895"/>
                  </a:cubicBezTo>
                  <a:cubicBezTo>
                    <a:pt x="-310" y="21600"/>
                    <a:pt x="1460" y="21600"/>
                    <a:pt x="5356" y="20842"/>
                  </a:cubicBezTo>
                  <a:cubicBezTo>
                    <a:pt x="9251" y="20084"/>
                    <a:pt x="15270" y="18568"/>
                    <a:pt x="21290" y="170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4" name="Line"/>
            <p:cNvSpPr/>
            <p:nvPr/>
          </p:nvSpPr>
          <p:spPr>
            <a:xfrm>
              <a:off x="2508250" y="3858119"/>
              <a:ext cx="381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1200"/>
                    <a:pt x="14400" y="2400"/>
                    <a:pt x="18000" y="6000"/>
                  </a:cubicBezTo>
                  <a:cubicBezTo>
                    <a:pt x="21600" y="9600"/>
                    <a:pt x="21600" y="156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5" name="Line"/>
            <p:cNvSpPr/>
            <p:nvPr/>
          </p:nvSpPr>
          <p:spPr>
            <a:xfrm>
              <a:off x="2730500" y="3762869"/>
              <a:ext cx="1206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6" name="Line"/>
            <p:cNvSpPr/>
            <p:nvPr/>
          </p:nvSpPr>
          <p:spPr>
            <a:xfrm>
              <a:off x="2895600" y="3648569"/>
              <a:ext cx="133350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486" y="6120"/>
                    <a:pt x="10971" y="12240"/>
                    <a:pt x="14571" y="15840"/>
                  </a:cubicBezTo>
                  <a:cubicBezTo>
                    <a:pt x="18171" y="19440"/>
                    <a:pt x="19886" y="2052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7" name="Line"/>
            <p:cNvSpPr/>
            <p:nvPr/>
          </p:nvSpPr>
          <p:spPr>
            <a:xfrm>
              <a:off x="2991213" y="3654919"/>
              <a:ext cx="69488" cy="292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6" h="21600" fill="norm" stroke="1" extrusionOk="0">
                  <a:moveTo>
                    <a:pt x="20856" y="0"/>
                  </a:moveTo>
                  <a:cubicBezTo>
                    <a:pt x="17044" y="1409"/>
                    <a:pt x="13232" y="2817"/>
                    <a:pt x="9421" y="5400"/>
                  </a:cubicBezTo>
                  <a:cubicBezTo>
                    <a:pt x="5609" y="7983"/>
                    <a:pt x="1797" y="11739"/>
                    <a:pt x="527" y="14635"/>
                  </a:cubicBezTo>
                  <a:cubicBezTo>
                    <a:pt x="-744" y="17530"/>
                    <a:pt x="527" y="19565"/>
                    <a:pt x="179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8" name="Line"/>
            <p:cNvSpPr/>
            <p:nvPr/>
          </p:nvSpPr>
          <p:spPr>
            <a:xfrm>
              <a:off x="3060700" y="3845398"/>
              <a:ext cx="107950" cy="1143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11" fill="norm" stroke="1" extrusionOk="0">
                  <a:moveTo>
                    <a:pt x="0" y="4716"/>
                  </a:moveTo>
                  <a:cubicBezTo>
                    <a:pt x="0" y="2753"/>
                    <a:pt x="0" y="789"/>
                    <a:pt x="1059" y="200"/>
                  </a:cubicBezTo>
                  <a:cubicBezTo>
                    <a:pt x="2118" y="-389"/>
                    <a:pt x="4235" y="396"/>
                    <a:pt x="6141" y="1575"/>
                  </a:cubicBezTo>
                  <a:cubicBezTo>
                    <a:pt x="8047" y="2753"/>
                    <a:pt x="9741" y="4324"/>
                    <a:pt x="10376" y="6680"/>
                  </a:cubicBezTo>
                  <a:cubicBezTo>
                    <a:pt x="11012" y="9036"/>
                    <a:pt x="10588" y="12178"/>
                    <a:pt x="9741" y="14535"/>
                  </a:cubicBezTo>
                  <a:cubicBezTo>
                    <a:pt x="8894" y="16891"/>
                    <a:pt x="7624" y="18462"/>
                    <a:pt x="8259" y="19247"/>
                  </a:cubicBezTo>
                  <a:cubicBezTo>
                    <a:pt x="8894" y="20033"/>
                    <a:pt x="11435" y="20033"/>
                    <a:pt x="13976" y="20229"/>
                  </a:cubicBezTo>
                  <a:cubicBezTo>
                    <a:pt x="16518" y="20426"/>
                    <a:pt x="19059" y="20818"/>
                    <a:pt x="21600" y="212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9" name="Line"/>
            <p:cNvSpPr/>
            <p:nvPr/>
          </p:nvSpPr>
          <p:spPr>
            <a:xfrm>
              <a:off x="3155950" y="3985119"/>
              <a:ext cx="10160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0" name="Line"/>
            <p:cNvSpPr/>
            <p:nvPr/>
          </p:nvSpPr>
          <p:spPr>
            <a:xfrm>
              <a:off x="3384550" y="3966069"/>
              <a:ext cx="1778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857" y="18000"/>
                    <a:pt x="7714" y="14400"/>
                    <a:pt x="11314" y="10800"/>
                  </a:cubicBezTo>
                  <a:cubicBezTo>
                    <a:pt x="14914" y="7200"/>
                    <a:pt x="18257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1" name="Line"/>
            <p:cNvSpPr/>
            <p:nvPr/>
          </p:nvSpPr>
          <p:spPr>
            <a:xfrm>
              <a:off x="3867150" y="3940669"/>
              <a:ext cx="825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2" name="Line"/>
            <p:cNvSpPr/>
            <p:nvPr/>
          </p:nvSpPr>
          <p:spPr>
            <a:xfrm>
              <a:off x="4184650" y="3635869"/>
              <a:ext cx="171450" cy="273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267" y="4019"/>
                    <a:pt x="8533" y="8037"/>
                    <a:pt x="12133" y="11637"/>
                  </a:cubicBezTo>
                  <a:cubicBezTo>
                    <a:pt x="15733" y="15237"/>
                    <a:pt x="18667" y="1841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3" name="Line"/>
            <p:cNvSpPr/>
            <p:nvPr/>
          </p:nvSpPr>
          <p:spPr>
            <a:xfrm>
              <a:off x="4205022" y="3605061"/>
              <a:ext cx="138378" cy="3459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5" h="21398" fill="norm" stroke="1" extrusionOk="0">
                  <a:moveTo>
                    <a:pt x="21395" y="727"/>
                  </a:moveTo>
                  <a:cubicBezTo>
                    <a:pt x="20086" y="335"/>
                    <a:pt x="18777" y="-58"/>
                    <a:pt x="17631" y="7"/>
                  </a:cubicBezTo>
                  <a:cubicBezTo>
                    <a:pt x="16486" y="73"/>
                    <a:pt x="15504" y="597"/>
                    <a:pt x="13377" y="2495"/>
                  </a:cubicBezTo>
                  <a:cubicBezTo>
                    <a:pt x="11250" y="4393"/>
                    <a:pt x="7977" y="7666"/>
                    <a:pt x="5522" y="10742"/>
                  </a:cubicBezTo>
                  <a:cubicBezTo>
                    <a:pt x="3068" y="13818"/>
                    <a:pt x="1431" y="16698"/>
                    <a:pt x="613" y="18531"/>
                  </a:cubicBezTo>
                  <a:cubicBezTo>
                    <a:pt x="-205" y="20364"/>
                    <a:pt x="-205" y="21149"/>
                    <a:pt x="613" y="21346"/>
                  </a:cubicBezTo>
                  <a:cubicBezTo>
                    <a:pt x="1431" y="21542"/>
                    <a:pt x="3068" y="21149"/>
                    <a:pt x="4704" y="207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4" name="Line"/>
            <p:cNvSpPr/>
            <p:nvPr/>
          </p:nvSpPr>
          <p:spPr>
            <a:xfrm>
              <a:off x="4368799" y="3795563"/>
              <a:ext cx="82551" cy="1387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4" fill="norm" stroke="1" extrusionOk="0">
                  <a:moveTo>
                    <a:pt x="0" y="9672"/>
                  </a:moveTo>
                  <a:cubicBezTo>
                    <a:pt x="0" y="11309"/>
                    <a:pt x="0" y="12945"/>
                    <a:pt x="0" y="12945"/>
                  </a:cubicBezTo>
                  <a:cubicBezTo>
                    <a:pt x="0" y="12945"/>
                    <a:pt x="0" y="11309"/>
                    <a:pt x="1108" y="9181"/>
                  </a:cubicBezTo>
                  <a:cubicBezTo>
                    <a:pt x="2215" y="7054"/>
                    <a:pt x="4431" y="4436"/>
                    <a:pt x="6923" y="2636"/>
                  </a:cubicBezTo>
                  <a:cubicBezTo>
                    <a:pt x="9415" y="836"/>
                    <a:pt x="12185" y="-146"/>
                    <a:pt x="14400" y="18"/>
                  </a:cubicBezTo>
                  <a:cubicBezTo>
                    <a:pt x="16615" y="181"/>
                    <a:pt x="18277" y="1490"/>
                    <a:pt x="19385" y="5254"/>
                  </a:cubicBezTo>
                  <a:cubicBezTo>
                    <a:pt x="20492" y="9018"/>
                    <a:pt x="21046" y="15236"/>
                    <a:pt x="21600" y="214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5" name="Line"/>
            <p:cNvSpPr/>
            <p:nvPr/>
          </p:nvSpPr>
          <p:spPr>
            <a:xfrm>
              <a:off x="4527550" y="3743819"/>
              <a:ext cx="1397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564" y="17280"/>
                    <a:pt x="11127" y="12960"/>
                    <a:pt x="14727" y="9360"/>
                  </a:cubicBezTo>
                  <a:cubicBezTo>
                    <a:pt x="18327" y="5760"/>
                    <a:pt x="19964" y="28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6" name="Line"/>
            <p:cNvSpPr/>
            <p:nvPr/>
          </p:nvSpPr>
          <p:spPr>
            <a:xfrm>
              <a:off x="4768849" y="3572369"/>
              <a:ext cx="146051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83" y="5520"/>
                    <a:pt x="8765" y="11040"/>
                    <a:pt x="12365" y="14640"/>
                  </a:cubicBezTo>
                  <a:cubicBezTo>
                    <a:pt x="15965" y="18240"/>
                    <a:pt x="18783" y="1992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7" name="Line"/>
            <p:cNvSpPr/>
            <p:nvPr/>
          </p:nvSpPr>
          <p:spPr>
            <a:xfrm>
              <a:off x="4848912" y="3591419"/>
              <a:ext cx="116788" cy="3525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2" h="21541" fill="norm" stroke="1" extrusionOk="0">
                  <a:moveTo>
                    <a:pt x="21282" y="0"/>
                  </a:moveTo>
                  <a:cubicBezTo>
                    <a:pt x="15496" y="3622"/>
                    <a:pt x="9711" y="7243"/>
                    <a:pt x="6046" y="10606"/>
                  </a:cubicBezTo>
                  <a:cubicBezTo>
                    <a:pt x="2382" y="13969"/>
                    <a:pt x="839" y="17073"/>
                    <a:pt x="261" y="18949"/>
                  </a:cubicBezTo>
                  <a:cubicBezTo>
                    <a:pt x="-318" y="20824"/>
                    <a:pt x="68" y="21471"/>
                    <a:pt x="1418" y="21535"/>
                  </a:cubicBezTo>
                  <a:cubicBezTo>
                    <a:pt x="2768" y="21600"/>
                    <a:pt x="5082" y="21083"/>
                    <a:pt x="7396" y="205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8" name="Line"/>
            <p:cNvSpPr/>
            <p:nvPr/>
          </p:nvSpPr>
          <p:spPr>
            <a:xfrm>
              <a:off x="4940805" y="3800454"/>
              <a:ext cx="113795" cy="1349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5" h="21194" fill="norm" stroke="1" extrusionOk="0">
                  <a:moveTo>
                    <a:pt x="4705" y="8057"/>
                  </a:moveTo>
                  <a:cubicBezTo>
                    <a:pt x="3505" y="11380"/>
                    <a:pt x="2305" y="14703"/>
                    <a:pt x="1505" y="17195"/>
                  </a:cubicBezTo>
                  <a:cubicBezTo>
                    <a:pt x="705" y="19687"/>
                    <a:pt x="305" y="21349"/>
                    <a:pt x="105" y="21183"/>
                  </a:cubicBezTo>
                  <a:cubicBezTo>
                    <a:pt x="-95" y="21017"/>
                    <a:pt x="-95" y="19023"/>
                    <a:pt x="905" y="15700"/>
                  </a:cubicBezTo>
                  <a:cubicBezTo>
                    <a:pt x="1905" y="12377"/>
                    <a:pt x="3905" y="7724"/>
                    <a:pt x="5505" y="4734"/>
                  </a:cubicBezTo>
                  <a:cubicBezTo>
                    <a:pt x="7105" y="1743"/>
                    <a:pt x="8305" y="414"/>
                    <a:pt x="9905" y="81"/>
                  </a:cubicBezTo>
                  <a:cubicBezTo>
                    <a:pt x="11505" y="-251"/>
                    <a:pt x="13505" y="414"/>
                    <a:pt x="15105" y="2574"/>
                  </a:cubicBezTo>
                  <a:cubicBezTo>
                    <a:pt x="16705" y="4734"/>
                    <a:pt x="17905" y="8389"/>
                    <a:pt x="18905" y="11712"/>
                  </a:cubicBezTo>
                  <a:cubicBezTo>
                    <a:pt x="19905" y="15035"/>
                    <a:pt x="20705" y="18026"/>
                    <a:pt x="21505" y="210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9" name="Line"/>
            <p:cNvSpPr/>
            <p:nvPr/>
          </p:nvSpPr>
          <p:spPr>
            <a:xfrm>
              <a:off x="5092699" y="3572369"/>
              <a:ext cx="109414" cy="481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7" h="21441" fill="norm" stroke="1" extrusionOk="0">
                  <a:moveTo>
                    <a:pt x="11004" y="566"/>
                  </a:moveTo>
                  <a:cubicBezTo>
                    <a:pt x="12634" y="283"/>
                    <a:pt x="14264" y="0"/>
                    <a:pt x="15894" y="0"/>
                  </a:cubicBezTo>
                  <a:cubicBezTo>
                    <a:pt x="17525" y="0"/>
                    <a:pt x="19155" y="283"/>
                    <a:pt x="20174" y="943"/>
                  </a:cubicBezTo>
                  <a:cubicBezTo>
                    <a:pt x="21192" y="1603"/>
                    <a:pt x="21600" y="2641"/>
                    <a:pt x="19970" y="4009"/>
                  </a:cubicBezTo>
                  <a:cubicBezTo>
                    <a:pt x="18340" y="5376"/>
                    <a:pt x="14672" y="7074"/>
                    <a:pt x="12226" y="8112"/>
                  </a:cubicBezTo>
                  <a:cubicBezTo>
                    <a:pt x="9781" y="9149"/>
                    <a:pt x="8558" y="9527"/>
                    <a:pt x="8558" y="9951"/>
                  </a:cubicBezTo>
                  <a:cubicBezTo>
                    <a:pt x="8558" y="10376"/>
                    <a:pt x="9781" y="10847"/>
                    <a:pt x="11819" y="11602"/>
                  </a:cubicBezTo>
                  <a:cubicBezTo>
                    <a:pt x="13857" y="12356"/>
                    <a:pt x="16709" y="13394"/>
                    <a:pt x="18340" y="14667"/>
                  </a:cubicBezTo>
                  <a:cubicBezTo>
                    <a:pt x="19970" y="15941"/>
                    <a:pt x="20377" y="17450"/>
                    <a:pt x="19358" y="18676"/>
                  </a:cubicBezTo>
                  <a:cubicBezTo>
                    <a:pt x="18340" y="19902"/>
                    <a:pt x="15894" y="20845"/>
                    <a:pt x="12430" y="21223"/>
                  </a:cubicBezTo>
                  <a:cubicBezTo>
                    <a:pt x="8966" y="21600"/>
                    <a:pt x="4483" y="21411"/>
                    <a:pt x="0" y="212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0" name="Line"/>
            <p:cNvSpPr/>
            <p:nvPr/>
          </p:nvSpPr>
          <p:spPr>
            <a:xfrm>
              <a:off x="1270000" y="4226419"/>
              <a:ext cx="25400" cy="1509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07" fill="norm" stroke="1" extrusionOk="0">
                  <a:moveTo>
                    <a:pt x="0" y="0"/>
                  </a:moveTo>
                  <a:cubicBezTo>
                    <a:pt x="5400" y="8135"/>
                    <a:pt x="10800" y="16270"/>
                    <a:pt x="14400" y="18935"/>
                  </a:cubicBezTo>
                  <a:cubicBezTo>
                    <a:pt x="18000" y="21600"/>
                    <a:pt x="19800" y="18795"/>
                    <a:pt x="21600" y="159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1" name="Line"/>
            <p:cNvSpPr/>
            <p:nvPr/>
          </p:nvSpPr>
          <p:spPr>
            <a:xfrm>
              <a:off x="1282146" y="4197606"/>
              <a:ext cx="129531" cy="2396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36" h="20900" fill="norm" stroke="1" extrusionOk="0">
                  <a:moveTo>
                    <a:pt x="87" y="6390"/>
                  </a:moveTo>
                  <a:cubicBezTo>
                    <a:pt x="419" y="4544"/>
                    <a:pt x="751" y="2698"/>
                    <a:pt x="1582" y="1498"/>
                  </a:cubicBezTo>
                  <a:cubicBezTo>
                    <a:pt x="2413" y="298"/>
                    <a:pt x="3742" y="-256"/>
                    <a:pt x="6733" y="113"/>
                  </a:cubicBezTo>
                  <a:cubicBezTo>
                    <a:pt x="9724" y="482"/>
                    <a:pt x="14376" y="1775"/>
                    <a:pt x="17200" y="4359"/>
                  </a:cubicBezTo>
                  <a:cubicBezTo>
                    <a:pt x="20025" y="6944"/>
                    <a:pt x="21022" y="10821"/>
                    <a:pt x="19859" y="13959"/>
                  </a:cubicBezTo>
                  <a:cubicBezTo>
                    <a:pt x="18696" y="17098"/>
                    <a:pt x="15373" y="19498"/>
                    <a:pt x="11717" y="20421"/>
                  </a:cubicBezTo>
                  <a:cubicBezTo>
                    <a:pt x="8062" y="21344"/>
                    <a:pt x="4074" y="20790"/>
                    <a:pt x="1914" y="19959"/>
                  </a:cubicBezTo>
                  <a:cubicBezTo>
                    <a:pt x="-246" y="19129"/>
                    <a:pt x="-578" y="18021"/>
                    <a:pt x="917" y="16636"/>
                  </a:cubicBezTo>
                  <a:cubicBezTo>
                    <a:pt x="2413" y="15252"/>
                    <a:pt x="5736" y="13590"/>
                    <a:pt x="9059" y="119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2" name="Line"/>
            <p:cNvSpPr/>
            <p:nvPr/>
          </p:nvSpPr>
          <p:spPr>
            <a:xfrm>
              <a:off x="1278466" y="4347069"/>
              <a:ext cx="48684" cy="106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60" fill="norm" stroke="1" extrusionOk="0">
                  <a:moveTo>
                    <a:pt x="1878" y="0"/>
                  </a:moveTo>
                  <a:cubicBezTo>
                    <a:pt x="939" y="5506"/>
                    <a:pt x="0" y="11012"/>
                    <a:pt x="0" y="14824"/>
                  </a:cubicBezTo>
                  <a:cubicBezTo>
                    <a:pt x="0" y="18635"/>
                    <a:pt x="939" y="20753"/>
                    <a:pt x="4696" y="21176"/>
                  </a:cubicBezTo>
                  <a:cubicBezTo>
                    <a:pt x="8452" y="21600"/>
                    <a:pt x="15026" y="20329"/>
                    <a:pt x="21600" y="190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3" name="Line"/>
            <p:cNvSpPr/>
            <p:nvPr/>
          </p:nvSpPr>
          <p:spPr>
            <a:xfrm>
              <a:off x="1457822" y="4397869"/>
              <a:ext cx="21729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7" h="21600" fill="norm" stroke="1" extrusionOk="0">
                  <a:moveTo>
                    <a:pt x="2484" y="0"/>
                  </a:moveTo>
                  <a:cubicBezTo>
                    <a:pt x="521" y="2769"/>
                    <a:pt x="-1443" y="5538"/>
                    <a:pt x="1502" y="9138"/>
                  </a:cubicBezTo>
                  <a:cubicBezTo>
                    <a:pt x="4448" y="12738"/>
                    <a:pt x="12302" y="17169"/>
                    <a:pt x="2015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4" name="Line"/>
            <p:cNvSpPr/>
            <p:nvPr/>
          </p:nvSpPr>
          <p:spPr>
            <a:xfrm>
              <a:off x="1466850" y="4308969"/>
              <a:ext cx="63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5" name="Line"/>
            <p:cNvSpPr/>
            <p:nvPr/>
          </p:nvSpPr>
          <p:spPr>
            <a:xfrm>
              <a:off x="1452033" y="4321669"/>
              <a:ext cx="8468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0800" y="5322"/>
                    <a:pt x="0" y="10643"/>
                    <a:pt x="0" y="14243"/>
                  </a:cubicBezTo>
                  <a:cubicBezTo>
                    <a:pt x="0" y="17843"/>
                    <a:pt x="10800" y="1972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6" name="Line"/>
            <p:cNvSpPr/>
            <p:nvPr/>
          </p:nvSpPr>
          <p:spPr>
            <a:xfrm>
              <a:off x="2628900" y="4122469"/>
              <a:ext cx="142019" cy="3103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3" h="21401" fill="norm" stroke="1" extrusionOk="0">
                  <a:moveTo>
                    <a:pt x="0" y="3665"/>
                  </a:moveTo>
                  <a:cubicBezTo>
                    <a:pt x="635" y="8919"/>
                    <a:pt x="1271" y="14173"/>
                    <a:pt x="1747" y="17311"/>
                  </a:cubicBezTo>
                  <a:cubicBezTo>
                    <a:pt x="2224" y="20448"/>
                    <a:pt x="2541" y="21470"/>
                    <a:pt x="2700" y="21397"/>
                  </a:cubicBezTo>
                  <a:cubicBezTo>
                    <a:pt x="2859" y="21324"/>
                    <a:pt x="2859" y="20156"/>
                    <a:pt x="2859" y="17311"/>
                  </a:cubicBezTo>
                  <a:cubicBezTo>
                    <a:pt x="2859" y="14465"/>
                    <a:pt x="2859" y="9940"/>
                    <a:pt x="3335" y="6802"/>
                  </a:cubicBezTo>
                  <a:cubicBezTo>
                    <a:pt x="3812" y="3665"/>
                    <a:pt x="4765" y="1913"/>
                    <a:pt x="6035" y="965"/>
                  </a:cubicBezTo>
                  <a:cubicBezTo>
                    <a:pt x="7306" y="16"/>
                    <a:pt x="8894" y="-130"/>
                    <a:pt x="10482" y="89"/>
                  </a:cubicBezTo>
                  <a:cubicBezTo>
                    <a:pt x="12071" y="308"/>
                    <a:pt x="13659" y="892"/>
                    <a:pt x="15882" y="2789"/>
                  </a:cubicBezTo>
                  <a:cubicBezTo>
                    <a:pt x="18106" y="4686"/>
                    <a:pt x="20965" y="7897"/>
                    <a:pt x="21282" y="10816"/>
                  </a:cubicBezTo>
                  <a:cubicBezTo>
                    <a:pt x="21600" y="13735"/>
                    <a:pt x="19376" y="16362"/>
                    <a:pt x="16676" y="17821"/>
                  </a:cubicBezTo>
                  <a:cubicBezTo>
                    <a:pt x="13976" y="19281"/>
                    <a:pt x="10800" y="19573"/>
                    <a:pt x="8576" y="19500"/>
                  </a:cubicBezTo>
                  <a:cubicBezTo>
                    <a:pt x="6353" y="19427"/>
                    <a:pt x="5082" y="18989"/>
                    <a:pt x="5241" y="18624"/>
                  </a:cubicBezTo>
                  <a:cubicBezTo>
                    <a:pt x="5400" y="18259"/>
                    <a:pt x="6988" y="17967"/>
                    <a:pt x="8576" y="17675"/>
                  </a:cubicBezTo>
                  <a:cubicBezTo>
                    <a:pt x="10165" y="17384"/>
                    <a:pt x="11753" y="17092"/>
                    <a:pt x="13341" y="168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7" name="Line"/>
            <p:cNvSpPr/>
            <p:nvPr/>
          </p:nvSpPr>
          <p:spPr>
            <a:xfrm>
              <a:off x="2800350" y="4353419"/>
              <a:ext cx="177800" cy="1135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0" fill="norm" stroke="1" extrusionOk="0">
                  <a:moveTo>
                    <a:pt x="0" y="0"/>
                  </a:moveTo>
                  <a:cubicBezTo>
                    <a:pt x="1286" y="0"/>
                    <a:pt x="2571" y="0"/>
                    <a:pt x="3729" y="600"/>
                  </a:cubicBezTo>
                  <a:cubicBezTo>
                    <a:pt x="4886" y="1200"/>
                    <a:pt x="5914" y="2400"/>
                    <a:pt x="6171" y="5000"/>
                  </a:cubicBezTo>
                  <a:cubicBezTo>
                    <a:pt x="6429" y="7600"/>
                    <a:pt x="5914" y="11600"/>
                    <a:pt x="4886" y="14600"/>
                  </a:cubicBezTo>
                  <a:cubicBezTo>
                    <a:pt x="3857" y="17600"/>
                    <a:pt x="2314" y="19600"/>
                    <a:pt x="2186" y="20600"/>
                  </a:cubicBezTo>
                  <a:cubicBezTo>
                    <a:pt x="2057" y="21600"/>
                    <a:pt x="3343" y="21600"/>
                    <a:pt x="6814" y="21200"/>
                  </a:cubicBezTo>
                  <a:cubicBezTo>
                    <a:pt x="10286" y="20800"/>
                    <a:pt x="15943" y="20000"/>
                    <a:pt x="21600" y="192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8" name="Line"/>
            <p:cNvSpPr/>
            <p:nvPr/>
          </p:nvSpPr>
          <p:spPr>
            <a:xfrm>
              <a:off x="4674210" y="4174620"/>
              <a:ext cx="117661" cy="2901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02" h="21151" fill="norm" stroke="1" extrusionOk="0">
                  <a:moveTo>
                    <a:pt x="1010" y="3776"/>
                  </a:moveTo>
                  <a:cubicBezTo>
                    <a:pt x="638" y="7633"/>
                    <a:pt x="265" y="11490"/>
                    <a:pt x="265" y="13881"/>
                  </a:cubicBezTo>
                  <a:cubicBezTo>
                    <a:pt x="265" y="16273"/>
                    <a:pt x="638" y="17199"/>
                    <a:pt x="824" y="18047"/>
                  </a:cubicBezTo>
                  <a:cubicBezTo>
                    <a:pt x="1010" y="18896"/>
                    <a:pt x="1010" y="19667"/>
                    <a:pt x="1010" y="19667"/>
                  </a:cubicBezTo>
                  <a:cubicBezTo>
                    <a:pt x="1010" y="19667"/>
                    <a:pt x="1010" y="18896"/>
                    <a:pt x="824" y="16041"/>
                  </a:cubicBezTo>
                  <a:cubicBezTo>
                    <a:pt x="638" y="13187"/>
                    <a:pt x="265" y="8250"/>
                    <a:pt x="79" y="5319"/>
                  </a:cubicBezTo>
                  <a:cubicBezTo>
                    <a:pt x="-107" y="2387"/>
                    <a:pt x="-107" y="1461"/>
                    <a:pt x="1755" y="767"/>
                  </a:cubicBezTo>
                  <a:cubicBezTo>
                    <a:pt x="3617" y="73"/>
                    <a:pt x="7341" y="-390"/>
                    <a:pt x="11252" y="459"/>
                  </a:cubicBezTo>
                  <a:cubicBezTo>
                    <a:pt x="15162" y="1307"/>
                    <a:pt x="19259" y="3467"/>
                    <a:pt x="20376" y="6476"/>
                  </a:cubicBezTo>
                  <a:cubicBezTo>
                    <a:pt x="21493" y="9484"/>
                    <a:pt x="19631" y="13341"/>
                    <a:pt x="16465" y="15887"/>
                  </a:cubicBezTo>
                  <a:cubicBezTo>
                    <a:pt x="13300" y="18433"/>
                    <a:pt x="8831" y="19667"/>
                    <a:pt x="5665" y="20361"/>
                  </a:cubicBezTo>
                  <a:cubicBezTo>
                    <a:pt x="2500" y="21056"/>
                    <a:pt x="638" y="21210"/>
                    <a:pt x="1569" y="21133"/>
                  </a:cubicBezTo>
                  <a:cubicBezTo>
                    <a:pt x="2500" y="21056"/>
                    <a:pt x="6224" y="20747"/>
                    <a:pt x="9948" y="204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9" name="Line"/>
            <p:cNvSpPr/>
            <p:nvPr/>
          </p:nvSpPr>
          <p:spPr>
            <a:xfrm>
              <a:off x="4807420" y="4395586"/>
              <a:ext cx="107481" cy="1229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6" h="21263" fill="norm" stroke="1" extrusionOk="0">
                  <a:moveTo>
                    <a:pt x="4988" y="6985"/>
                  </a:moveTo>
                  <a:cubicBezTo>
                    <a:pt x="3294" y="10280"/>
                    <a:pt x="1600" y="13575"/>
                    <a:pt x="753" y="16321"/>
                  </a:cubicBezTo>
                  <a:cubicBezTo>
                    <a:pt x="-94" y="19066"/>
                    <a:pt x="-94" y="21263"/>
                    <a:pt x="118" y="21263"/>
                  </a:cubicBezTo>
                  <a:cubicBezTo>
                    <a:pt x="330" y="21263"/>
                    <a:pt x="753" y="19066"/>
                    <a:pt x="1812" y="15771"/>
                  </a:cubicBezTo>
                  <a:cubicBezTo>
                    <a:pt x="2871" y="12477"/>
                    <a:pt x="4565" y="8083"/>
                    <a:pt x="6047" y="5155"/>
                  </a:cubicBezTo>
                  <a:cubicBezTo>
                    <a:pt x="7530" y="2226"/>
                    <a:pt x="8800" y="761"/>
                    <a:pt x="10494" y="212"/>
                  </a:cubicBezTo>
                  <a:cubicBezTo>
                    <a:pt x="12188" y="-337"/>
                    <a:pt x="14306" y="29"/>
                    <a:pt x="16212" y="3141"/>
                  </a:cubicBezTo>
                  <a:cubicBezTo>
                    <a:pt x="18118" y="6253"/>
                    <a:pt x="19812" y="12110"/>
                    <a:pt x="21506" y="179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0" name="Line"/>
            <p:cNvSpPr/>
            <p:nvPr/>
          </p:nvSpPr>
          <p:spPr>
            <a:xfrm>
              <a:off x="5482987" y="3817756"/>
              <a:ext cx="346313" cy="999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9" h="20817" fill="norm" stroke="1" extrusionOk="0">
                  <a:moveTo>
                    <a:pt x="2583" y="20308"/>
                  </a:moveTo>
                  <a:cubicBezTo>
                    <a:pt x="1925" y="20749"/>
                    <a:pt x="1266" y="21190"/>
                    <a:pt x="805" y="20308"/>
                  </a:cubicBezTo>
                  <a:cubicBezTo>
                    <a:pt x="344" y="19427"/>
                    <a:pt x="81" y="17223"/>
                    <a:pt x="15" y="14578"/>
                  </a:cubicBezTo>
                  <a:cubicBezTo>
                    <a:pt x="-51" y="11933"/>
                    <a:pt x="81" y="8847"/>
                    <a:pt x="871" y="5982"/>
                  </a:cubicBezTo>
                  <a:cubicBezTo>
                    <a:pt x="1661" y="3117"/>
                    <a:pt x="3110" y="472"/>
                    <a:pt x="4361" y="472"/>
                  </a:cubicBezTo>
                  <a:cubicBezTo>
                    <a:pt x="5612" y="472"/>
                    <a:pt x="6666" y="3117"/>
                    <a:pt x="7851" y="6643"/>
                  </a:cubicBezTo>
                  <a:cubicBezTo>
                    <a:pt x="9037" y="10170"/>
                    <a:pt x="10354" y="14578"/>
                    <a:pt x="11671" y="16782"/>
                  </a:cubicBezTo>
                  <a:cubicBezTo>
                    <a:pt x="12988" y="18986"/>
                    <a:pt x="14305" y="18986"/>
                    <a:pt x="15425" y="17002"/>
                  </a:cubicBezTo>
                  <a:cubicBezTo>
                    <a:pt x="16544" y="15019"/>
                    <a:pt x="17466" y="11051"/>
                    <a:pt x="18125" y="7745"/>
                  </a:cubicBezTo>
                  <a:cubicBezTo>
                    <a:pt x="18783" y="4439"/>
                    <a:pt x="19178" y="1794"/>
                    <a:pt x="19705" y="692"/>
                  </a:cubicBezTo>
                  <a:cubicBezTo>
                    <a:pt x="20232" y="-410"/>
                    <a:pt x="20890" y="31"/>
                    <a:pt x="21549" y="4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1" name="Line"/>
            <p:cNvSpPr/>
            <p:nvPr/>
          </p:nvSpPr>
          <p:spPr>
            <a:xfrm>
              <a:off x="6083725" y="3634738"/>
              <a:ext cx="253576" cy="356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4" h="21541" fill="norm" stroke="1" extrusionOk="0">
                  <a:moveTo>
                    <a:pt x="3744" y="4670"/>
                  </a:moveTo>
                  <a:cubicBezTo>
                    <a:pt x="3204" y="7993"/>
                    <a:pt x="2664" y="11316"/>
                    <a:pt x="2304" y="13872"/>
                  </a:cubicBezTo>
                  <a:cubicBezTo>
                    <a:pt x="1944" y="16429"/>
                    <a:pt x="1764" y="18218"/>
                    <a:pt x="1494" y="19496"/>
                  </a:cubicBezTo>
                  <a:cubicBezTo>
                    <a:pt x="1224" y="20774"/>
                    <a:pt x="864" y="21541"/>
                    <a:pt x="594" y="21541"/>
                  </a:cubicBezTo>
                  <a:cubicBezTo>
                    <a:pt x="324" y="21541"/>
                    <a:pt x="144" y="20774"/>
                    <a:pt x="54" y="18090"/>
                  </a:cubicBezTo>
                  <a:cubicBezTo>
                    <a:pt x="-36" y="15406"/>
                    <a:pt x="-36" y="10805"/>
                    <a:pt x="234" y="7674"/>
                  </a:cubicBezTo>
                  <a:cubicBezTo>
                    <a:pt x="504" y="4542"/>
                    <a:pt x="1044" y="2881"/>
                    <a:pt x="1584" y="1794"/>
                  </a:cubicBezTo>
                  <a:cubicBezTo>
                    <a:pt x="2124" y="708"/>
                    <a:pt x="2664" y="197"/>
                    <a:pt x="3294" y="133"/>
                  </a:cubicBezTo>
                  <a:cubicBezTo>
                    <a:pt x="3924" y="69"/>
                    <a:pt x="4644" y="452"/>
                    <a:pt x="5454" y="1858"/>
                  </a:cubicBezTo>
                  <a:cubicBezTo>
                    <a:pt x="6264" y="3264"/>
                    <a:pt x="7164" y="5692"/>
                    <a:pt x="8064" y="8504"/>
                  </a:cubicBezTo>
                  <a:cubicBezTo>
                    <a:pt x="8964" y="11316"/>
                    <a:pt x="9864" y="14511"/>
                    <a:pt x="10674" y="16365"/>
                  </a:cubicBezTo>
                  <a:cubicBezTo>
                    <a:pt x="11484" y="18218"/>
                    <a:pt x="12204" y="18729"/>
                    <a:pt x="12924" y="18729"/>
                  </a:cubicBezTo>
                  <a:cubicBezTo>
                    <a:pt x="13644" y="18729"/>
                    <a:pt x="14364" y="18218"/>
                    <a:pt x="15534" y="16109"/>
                  </a:cubicBezTo>
                  <a:cubicBezTo>
                    <a:pt x="16704" y="14000"/>
                    <a:pt x="18324" y="10294"/>
                    <a:pt x="19224" y="7610"/>
                  </a:cubicBezTo>
                  <a:cubicBezTo>
                    <a:pt x="20124" y="4926"/>
                    <a:pt x="20304" y="3264"/>
                    <a:pt x="20484" y="2050"/>
                  </a:cubicBezTo>
                  <a:cubicBezTo>
                    <a:pt x="20664" y="836"/>
                    <a:pt x="20844" y="69"/>
                    <a:pt x="21024" y="5"/>
                  </a:cubicBezTo>
                  <a:cubicBezTo>
                    <a:pt x="21204" y="-59"/>
                    <a:pt x="21384" y="580"/>
                    <a:pt x="21564" y="12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2" name="Line"/>
            <p:cNvSpPr/>
            <p:nvPr/>
          </p:nvSpPr>
          <p:spPr>
            <a:xfrm>
              <a:off x="6356350" y="3712069"/>
              <a:ext cx="266700" cy="2497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657" y="4393"/>
                  </a:moveTo>
                  <a:cubicBezTo>
                    <a:pt x="4114" y="5125"/>
                    <a:pt x="2571" y="5858"/>
                    <a:pt x="1543" y="7780"/>
                  </a:cubicBezTo>
                  <a:cubicBezTo>
                    <a:pt x="514" y="9702"/>
                    <a:pt x="0" y="12814"/>
                    <a:pt x="0" y="14736"/>
                  </a:cubicBezTo>
                  <a:cubicBezTo>
                    <a:pt x="0" y="16658"/>
                    <a:pt x="514" y="17390"/>
                    <a:pt x="1543" y="17573"/>
                  </a:cubicBezTo>
                  <a:cubicBezTo>
                    <a:pt x="2571" y="17756"/>
                    <a:pt x="4114" y="17390"/>
                    <a:pt x="4971" y="16108"/>
                  </a:cubicBezTo>
                  <a:cubicBezTo>
                    <a:pt x="5829" y="14827"/>
                    <a:pt x="6000" y="12631"/>
                    <a:pt x="5486" y="10892"/>
                  </a:cubicBezTo>
                  <a:cubicBezTo>
                    <a:pt x="4971" y="9153"/>
                    <a:pt x="3771" y="7871"/>
                    <a:pt x="3600" y="7139"/>
                  </a:cubicBezTo>
                  <a:cubicBezTo>
                    <a:pt x="3429" y="6407"/>
                    <a:pt x="4286" y="6224"/>
                    <a:pt x="5571" y="6132"/>
                  </a:cubicBezTo>
                  <a:cubicBezTo>
                    <a:pt x="6857" y="6041"/>
                    <a:pt x="8571" y="6041"/>
                    <a:pt x="10200" y="7231"/>
                  </a:cubicBezTo>
                  <a:cubicBezTo>
                    <a:pt x="11829" y="8420"/>
                    <a:pt x="13371" y="10800"/>
                    <a:pt x="14057" y="13088"/>
                  </a:cubicBezTo>
                  <a:cubicBezTo>
                    <a:pt x="14743" y="15376"/>
                    <a:pt x="14571" y="17573"/>
                    <a:pt x="14057" y="19129"/>
                  </a:cubicBezTo>
                  <a:cubicBezTo>
                    <a:pt x="13543" y="20685"/>
                    <a:pt x="12686" y="21600"/>
                    <a:pt x="12257" y="21600"/>
                  </a:cubicBezTo>
                  <a:cubicBezTo>
                    <a:pt x="11829" y="21600"/>
                    <a:pt x="11829" y="20685"/>
                    <a:pt x="12600" y="17847"/>
                  </a:cubicBezTo>
                  <a:cubicBezTo>
                    <a:pt x="13371" y="15010"/>
                    <a:pt x="14914" y="10251"/>
                    <a:pt x="16543" y="6956"/>
                  </a:cubicBezTo>
                  <a:cubicBezTo>
                    <a:pt x="18171" y="3661"/>
                    <a:pt x="19886" y="1831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3" name="Line"/>
            <p:cNvSpPr/>
            <p:nvPr/>
          </p:nvSpPr>
          <p:spPr>
            <a:xfrm>
              <a:off x="5988050" y="4048619"/>
              <a:ext cx="6096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325" y="19200"/>
                    <a:pt x="4650" y="16800"/>
                    <a:pt x="6975" y="13800"/>
                  </a:cubicBezTo>
                  <a:cubicBezTo>
                    <a:pt x="9300" y="10800"/>
                    <a:pt x="11625" y="7200"/>
                    <a:pt x="14062" y="4800"/>
                  </a:cubicBezTo>
                  <a:cubicBezTo>
                    <a:pt x="16500" y="2400"/>
                    <a:pt x="19050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4" name="Line"/>
            <p:cNvSpPr/>
            <p:nvPr/>
          </p:nvSpPr>
          <p:spPr>
            <a:xfrm>
              <a:off x="6019800" y="4121363"/>
              <a:ext cx="482600" cy="669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2" fill="norm" stroke="1" extrusionOk="0">
                  <a:moveTo>
                    <a:pt x="0" y="21352"/>
                  </a:moveTo>
                  <a:cubicBezTo>
                    <a:pt x="3221" y="15277"/>
                    <a:pt x="6442" y="9202"/>
                    <a:pt x="9805" y="5490"/>
                  </a:cubicBezTo>
                  <a:cubicBezTo>
                    <a:pt x="13168" y="1777"/>
                    <a:pt x="16674" y="427"/>
                    <a:pt x="18663" y="89"/>
                  </a:cubicBezTo>
                  <a:cubicBezTo>
                    <a:pt x="20653" y="-248"/>
                    <a:pt x="21126" y="427"/>
                    <a:pt x="21600" y="110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5" name="Line"/>
            <p:cNvSpPr/>
            <p:nvPr/>
          </p:nvSpPr>
          <p:spPr>
            <a:xfrm>
              <a:off x="6185489" y="4249469"/>
              <a:ext cx="177211" cy="1122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5" h="20825" fill="norm" stroke="1" extrusionOk="0">
                  <a:moveTo>
                    <a:pt x="16701" y="9862"/>
                  </a:moveTo>
                  <a:cubicBezTo>
                    <a:pt x="16955" y="7898"/>
                    <a:pt x="17209" y="5935"/>
                    <a:pt x="16955" y="4167"/>
                  </a:cubicBezTo>
                  <a:cubicBezTo>
                    <a:pt x="16701" y="2400"/>
                    <a:pt x="15939" y="829"/>
                    <a:pt x="14922" y="240"/>
                  </a:cubicBezTo>
                  <a:cubicBezTo>
                    <a:pt x="13906" y="-349"/>
                    <a:pt x="12635" y="44"/>
                    <a:pt x="10221" y="2596"/>
                  </a:cubicBezTo>
                  <a:cubicBezTo>
                    <a:pt x="7807" y="5149"/>
                    <a:pt x="4249" y="9862"/>
                    <a:pt x="2216" y="13200"/>
                  </a:cubicBezTo>
                  <a:cubicBezTo>
                    <a:pt x="183" y="16538"/>
                    <a:pt x="-325" y="18502"/>
                    <a:pt x="183" y="19680"/>
                  </a:cubicBezTo>
                  <a:cubicBezTo>
                    <a:pt x="691" y="20858"/>
                    <a:pt x="2216" y="21251"/>
                    <a:pt x="4122" y="20269"/>
                  </a:cubicBezTo>
                  <a:cubicBezTo>
                    <a:pt x="6028" y="19287"/>
                    <a:pt x="8315" y="16931"/>
                    <a:pt x="10348" y="15164"/>
                  </a:cubicBezTo>
                  <a:cubicBezTo>
                    <a:pt x="12381" y="13396"/>
                    <a:pt x="14160" y="12218"/>
                    <a:pt x="15303" y="12611"/>
                  </a:cubicBezTo>
                  <a:cubicBezTo>
                    <a:pt x="16447" y="13004"/>
                    <a:pt x="16955" y="14967"/>
                    <a:pt x="17844" y="16342"/>
                  </a:cubicBezTo>
                  <a:cubicBezTo>
                    <a:pt x="18734" y="17716"/>
                    <a:pt x="20004" y="18502"/>
                    <a:pt x="21275" y="1928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6" name="Line"/>
            <p:cNvSpPr/>
            <p:nvPr/>
          </p:nvSpPr>
          <p:spPr>
            <a:xfrm>
              <a:off x="6380666" y="4244248"/>
              <a:ext cx="83635" cy="1526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16" h="21334" fill="norm" stroke="1" extrusionOk="0">
                  <a:moveTo>
                    <a:pt x="20816" y="1946"/>
                  </a:moveTo>
                  <a:cubicBezTo>
                    <a:pt x="18709" y="1059"/>
                    <a:pt x="16601" y="171"/>
                    <a:pt x="14231" y="23"/>
                  </a:cubicBezTo>
                  <a:cubicBezTo>
                    <a:pt x="11860" y="-125"/>
                    <a:pt x="9226" y="467"/>
                    <a:pt x="6855" y="1207"/>
                  </a:cubicBezTo>
                  <a:cubicBezTo>
                    <a:pt x="4484" y="1946"/>
                    <a:pt x="2377" y="2834"/>
                    <a:pt x="1060" y="4017"/>
                  </a:cubicBezTo>
                  <a:cubicBezTo>
                    <a:pt x="-257" y="5201"/>
                    <a:pt x="-784" y="6680"/>
                    <a:pt x="2114" y="8456"/>
                  </a:cubicBezTo>
                  <a:cubicBezTo>
                    <a:pt x="5011" y="10231"/>
                    <a:pt x="11333" y="12302"/>
                    <a:pt x="15021" y="14078"/>
                  </a:cubicBezTo>
                  <a:cubicBezTo>
                    <a:pt x="18709" y="15853"/>
                    <a:pt x="19762" y="17333"/>
                    <a:pt x="19236" y="18516"/>
                  </a:cubicBezTo>
                  <a:cubicBezTo>
                    <a:pt x="18709" y="19700"/>
                    <a:pt x="16601" y="20587"/>
                    <a:pt x="13704" y="21031"/>
                  </a:cubicBezTo>
                  <a:cubicBezTo>
                    <a:pt x="10806" y="21475"/>
                    <a:pt x="7118" y="21475"/>
                    <a:pt x="5275" y="20735"/>
                  </a:cubicBezTo>
                  <a:cubicBezTo>
                    <a:pt x="3431" y="19996"/>
                    <a:pt x="3431" y="18516"/>
                    <a:pt x="3431" y="1703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7" name="Line"/>
            <p:cNvSpPr/>
            <p:nvPr/>
          </p:nvSpPr>
          <p:spPr>
            <a:xfrm>
              <a:off x="6483350" y="4246027"/>
              <a:ext cx="95250" cy="1420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fill="norm" stroke="1" extrusionOk="0">
                  <a:moveTo>
                    <a:pt x="21600" y="869"/>
                  </a:moveTo>
                  <a:cubicBezTo>
                    <a:pt x="19200" y="551"/>
                    <a:pt x="16800" y="234"/>
                    <a:pt x="14400" y="75"/>
                  </a:cubicBezTo>
                  <a:cubicBezTo>
                    <a:pt x="12000" y="-84"/>
                    <a:pt x="9600" y="-84"/>
                    <a:pt x="8160" y="1028"/>
                  </a:cubicBezTo>
                  <a:cubicBezTo>
                    <a:pt x="6720" y="2140"/>
                    <a:pt x="6240" y="4363"/>
                    <a:pt x="7440" y="6904"/>
                  </a:cubicBezTo>
                  <a:cubicBezTo>
                    <a:pt x="8640" y="9445"/>
                    <a:pt x="11520" y="12304"/>
                    <a:pt x="12720" y="14687"/>
                  </a:cubicBezTo>
                  <a:cubicBezTo>
                    <a:pt x="13920" y="17069"/>
                    <a:pt x="13440" y="18975"/>
                    <a:pt x="12000" y="20087"/>
                  </a:cubicBezTo>
                  <a:cubicBezTo>
                    <a:pt x="10560" y="21198"/>
                    <a:pt x="8160" y="21516"/>
                    <a:pt x="6000" y="21198"/>
                  </a:cubicBezTo>
                  <a:cubicBezTo>
                    <a:pt x="3840" y="20881"/>
                    <a:pt x="1920" y="19928"/>
                    <a:pt x="0" y="1897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8" name="Line"/>
            <p:cNvSpPr/>
            <p:nvPr/>
          </p:nvSpPr>
          <p:spPr>
            <a:xfrm>
              <a:off x="6608042" y="4264519"/>
              <a:ext cx="97558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2" h="21600" fill="norm" stroke="1" extrusionOk="0">
                  <a:moveTo>
                    <a:pt x="4637" y="0"/>
                  </a:moveTo>
                  <a:cubicBezTo>
                    <a:pt x="3259" y="4168"/>
                    <a:pt x="1880" y="8337"/>
                    <a:pt x="961" y="11937"/>
                  </a:cubicBezTo>
                  <a:cubicBezTo>
                    <a:pt x="42" y="15537"/>
                    <a:pt x="-418" y="18568"/>
                    <a:pt x="501" y="19516"/>
                  </a:cubicBezTo>
                  <a:cubicBezTo>
                    <a:pt x="1420" y="20463"/>
                    <a:pt x="3718" y="19326"/>
                    <a:pt x="5556" y="18000"/>
                  </a:cubicBezTo>
                  <a:cubicBezTo>
                    <a:pt x="7395" y="16674"/>
                    <a:pt x="8773" y="15158"/>
                    <a:pt x="9922" y="13453"/>
                  </a:cubicBezTo>
                  <a:cubicBezTo>
                    <a:pt x="11071" y="11747"/>
                    <a:pt x="11991" y="9853"/>
                    <a:pt x="12910" y="10611"/>
                  </a:cubicBezTo>
                  <a:cubicBezTo>
                    <a:pt x="13829" y="11368"/>
                    <a:pt x="14748" y="14779"/>
                    <a:pt x="16127" y="17053"/>
                  </a:cubicBezTo>
                  <a:cubicBezTo>
                    <a:pt x="17505" y="19326"/>
                    <a:pt x="19344" y="20463"/>
                    <a:pt x="21182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9" name="Line"/>
            <p:cNvSpPr/>
            <p:nvPr/>
          </p:nvSpPr>
          <p:spPr>
            <a:xfrm>
              <a:off x="6743700" y="4296269"/>
              <a:ext cx="120650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58" y="4000"/>
                    <a:pt x="1516" y="8000"/>
                    <a:pt x="1705" y="11800"/>
                  </a:cubicBezTo>
                  <a:cubicBezTo>
                    <a:pt x="1895" y="15600"/>
                    <a:pt x="1516" y="19200"/>
                    <a:pt x="1137" y="20000"/>
                  </a:cubicBezTo>
                  <a:cubicBezTo>
                    <a:pt x="758" y="20800"/>
                    <a:pt x="379" y="18800"/>
                    <a:pt x="379" y="16800"/>
                  </a:cubicBezTo>
                  <a:cubicBezTo>
                    <a:pt x="379" y="14800"/>
                    <a:pt x="758" y="12800"/>
                    <a:pt x="1516" y="11000"/>
                  </a:cubicBezTo>
                  <a:cubicBezTo>
                    <a:pt x="2274" y="9200"/>
                    <a:pt x="3411" y="7600"/>
                    <a:pt x="4926" y="7200"/>
                  </a:cubicBezTo>
                  <a:cubicBezTo>
                    <a:pt x="6442" y="6800"/>
                    <a:pt x="8337" y="7600"/>
                    <a:pt x="9284" y="9000"/>
                  </a:cubicBezTo>
                  <a:cubicBezTo>
                    <a:pt x="10232" y="10400"/>
                    <a:pt x="10232" y="12400"/>
                    <a:pt x="10421" y="12400"/>
                  </a:cubicBezTo>
                  <a:cubicBezTo>
                    <a:pt x="10611" y="12400"/>
                    <a:pt x="10989" y="10400"/>
                    <a:pt x="11747" y="8600"/>
                  </a:cubicBezTo>
                  <a:cubicBezTo>
                    <a:pt x="12505" y="6800"/>
                    <a:pt x="13642" y="5200"/>
                    <a:pt x="15158" y="4000"/>
                  </a:cubicBezTo>
                  <a:cubicBezTo>
                    <a:pt x="16674" y="2800"/>
                    <a:pt x="18568" y="2000"/>
                    <a:pt x="19705" y="2600"/>
                  </a:cubicBezTo>
                  <a:cubicBezTo>
                    <a:pt x="20842" y="3200"/>
                    <a:pt x="21221" y="5200"/>
                    <a:pt x="21411" y="8600"/>
                  </a:cubicBezTo>
                  <a:cubicBezTo>
                    <a:pt x="21600" y="12000"/>
                    <a:pt x="21600" y="16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0" name="Line"/>
            <p:cNvSpPr/>
            <p:nvPr/>
          </p:nvSpPr>
          <p:spPr>
            <a:xfrm>
              <a:off x="6884311" y="4290588"/>
              <a:ext cx="159557" cy="3490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6" h="21330" fill="norm" stroke="1" extrusionOk="0">
                  <a:moveTo>
                    <a:pt x="8295" y="2287"/>
                  </a:moveTo>
                  <a:cubicBezTo>
                    <a:pt x="7453" y="6426"/>
                    <a:pt x="6611" y="10565"/>
                    <a:pt x="5630" y="13605"/>
                  </a:cubicBezTo>
                  <a:cubicBezTo>
                    <a:pt x="4648" y="16644"/>
                    <a:pt x="3526" y="18584"/>
                    <a:pt x="2544" y="19813"/>
                  </a:cubicBezTo>
                  <a:cubicBezTo>
                    <a:pt x="1562" y="21042"/>
                    <a:pt x="721" y="21559"/>
                    <a:pt x="300" y="21236"/>
                  </a:cubicBezTo>
                  <a:cubicBezTo>
                    <a:pt x="-121" y="20912"/>
                    <a:pt x="-121" y="19748"/>
                    <a:pt x="440" y="17032"/>
                  </a:cubicBezTo>
                  <a:cubicBezTo>
                    <a:pt x="1001" y="14316"/>
                    <a:pt x="2123" y="10048"/>
                    <a:pt x="4087" y="6943"/>
                  </a:cubicBezTo>
                  <a:cubicBezTo>
                    <a:pt x="6050" y="3839"/>
                    <a:pt x="8856" y="1899"/>
                    <a:pt x="11100" y="929"/>
                  </a:cubicBezTo>
                  <a:cubicBezTo>
                    <a:pt x="13344" y="-41"/>
                    <a:pt x="15027" y="-41"/>
                    <a:pt x="16570" y="24"/>
                  </a:cubicBezTo>
                  <a:cubicBezTo>
                    <a:pt x="18113" y="88"/>
                    <a:pt x="19515" y="218"/>
                    <a:pt x="20357" y="670"/>
                  </a:cubicBezTo>
                  <a:cubicBezTo>
                    <a:pt x="21198" y="1123"/>
                    <a:pt x="21479" y="1899"/>
                    <a:pt x="20637" y="2869"/>
                  </a:cubicBezTo>
                  <a:cubicBezTo>
                    <a:pt x="19796" y="3839"/>
                    <a:pt x="17832" y="5003"/>
                    <a:pt x="15448" y="5909"/>
                  </a:cubicBezTo>
                  <a:cubicBezTo>
                    <a:pt x="13063" y="6814"/>
                    <a:pt x="10258" y="7461"/>
                    <a:pt x="8154" y="7784"/>
                  </a:cubicBezTo>
                  <a:cubicBezTo>
                    <a:pt x="6050" y="8108"/>
                    <a:pt x="4648" y="8108"/>
                    <a:pt x="3806" y="7784"/>
                  </a:cubicBezTo>
                  <a:cubicBezTo>
                    <a:pt x="2965" y="7461"/>
                    <a:pt x="2684" y="6814"/>
                    <a:pt x="2404" y="616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1" name="Line"/>
            <p:cNvSpPr/>
            <p:nvPr/>
          </p:nvSpPr>
          <p:spPr>
            <a:xfrm>
              <a:off x="7041881" y="4080369"/>
              <a:ext cx="139970" cy="3030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8" h="21479" fill="norm" stroke="1" extrusionOk="0">
                  <a:moveTo>
                    <a:pt x="18417" y="0"/>
                  </a:moveTo>
                  <a:cubicBezTo>
                    <a:pt x="15193" y="4800"/>
                    <a:pt x="11969" y="9600"/>
                    <a:pt x="10034" y="12900"/>
                  </a:cubicBezTo>
                  <a:cubicBezTo>
                    <a:pt x="8100" y="16200"/>
                    <a:pt x="7455" y="18000"/>
                    <a:pt x="7133" y="19275"/>
                  </a:cubicBezTo>
                  <a:cubicBezTo>
                    <a:pt x="6811" y="20550"/>
                    <a:pt x="6811" y="21300"/>
                    <a:pt x="7455" y="21450"/>
                  </a:cubicBezTo>
                  <a:cubicBezTo>
                    <a:pt x="8100" y="21600"/>
                    <a:pt x="9390" y="21150"/>
                    <a:pt x="10034" y="20550"/>
                  </a:cubicBezTo>
                  <a:cubicBezTo>
                    <a:pt x="10679" y="19950"/>
                    <a:pt x="10679" y="19200"/>
                    <a:pt x="9712" y="18150"/>
                  </a:cubicBezTo>
                  <a:cubicBezTo>
                    <a:pt x="8745" y="17100"/>
                    <a:pt x="6811" y="15750"/>
                    <a:pt x="4715" y="15000"/>
                  </a:cubicBezTo>
                  <a:cubicBezTo>
                    <a:pt x="2619" y="14250"/>
                    <a:pt x="363" y="14100"/>
                    <a:pt x="40" y="13875"/>
                  </a:cubicBezTo>
                  <a:cubicBezTo>
                    <a:pt x="-282" y="13650"/>
                    <a:pt x="1330" y="13350"/>
                    <a:pt x="3909" y="13125"/>
                  </a:cubicBezTo>
                  <a:cubicBezTo>
                    <a:pt x="6488" y="12900"/>
                    <a:pt x="10034" y="12750"/>
                    <a:pt x="12614" y="12900"/>
                  </a:cubicBezTo>
                  <a:cubicBezTo>
                    <a:pt x="15193" y="13050"/>
                    <a:pt x="16805" y="13500"/>
                    <a:pt x="17611" y="14400"/>
                  </a:cubicBezTo>
                  <a:cubicBezTo>
                    <a:pt x="18417" y="15300"/>
                    <a:pt x="18417" y="16650"/>
                    <a:pt x="18255" y="16950"/>
                  </a:cubicBezTo>
                  <a:cubicBezTo>
                    <a:pt x="18094" y="17250"/>
                    <a:pt x="17772" y="16500"/>
                    <a:pt x="17772" y="15300"/>
                  </a:cubicBezTo>
                  <a:cubicBezTo>
                    <a:pt x="17772" y="14100"/>
                    <a:pt x="18094" y="12450"/>
                    <a:pt x="18739" y="11475"/>
                  </a:cubicBezTo>
                  <a:cubicBezTo>
                    <a:pt x="19384" y="10500"/>
                    <a:pt x="20351" y="10200"/>
                    <a:pt x="21318" y="99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2" name="Line"/>
            <p:cNvSpPr/>
            <p:nvPr/>
          </p:nvSpPr>
          <p:spPr>
            <a:xfrm>
              <a:off x="7191105" y="4245469"/>
              <a:ext cx="82675" cy="1185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77" h="21229" fill="norm" stroke="1" extrusionOk="0">
                  <a:moveTo>
                    <a:pt x="13502" y="5684"/>
                  </a:moveTo>
                  <a:cubicBezTo>
                    <a:pt x="10867" y="5305"/>
                    <a:pt x="8233" y="4926"/>
                    <a:pt x="6126" y="5684"/>
                  </a:cubicBezTo>
                  <a:cubicBezTo>
                    <a:pt x="4019" y="6442"/>
                    <a:pt x="2438" y="8337"/>
                    <a:pt x="1384" y="10232"/>
                  </a:cubicBezTo>
                  <a:cubicBezTo>
                    <a:pt x="331" y="12126"/>
                    <a:pt x="-196" y="14021"/>
                    <a:pt x="67" y="15916"/>
                  </a:cubicBezTo>
                  <a:cubicBezTo>
                    <a:pt x="331" y="17811"/>
                    <a:pt x="1384" y="19705"/>
                    <a:pt x="3228" y="20653"/>
                  </a:cubicBezTo>
                  <a:cubicBezTo>
                    <a:pt x="5072" y="21600"/>
                    <a:pt x="7706" y="21600"/>
                    <a:pt x="11131" y="18947"/>
                  </a:cubicBezTo>
                  <a:cubicBezTo>
                    <a:pt x="14555" y="16295"/>
                    <a:pt x="18770" y="10989"/>
                    <a:pt x="20087" y="7389"/>
                  </a:cubicBezTo>
                  <a:cubicBezTo>
                    <a:pt x="21404" y="3789"/>
                    <a:pt x="19824" y="1895"/>
                    <a:pt x="18243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3" name="Line"/>
            <p:cNvSpPr/>
            <p:nvPr/>
          </p:nvSpPr>
          <p:spPr>
            <a:xfrm>
              <a:off x="7270750" y="4251819"/>
              <a:ext cx="166323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5" h="21600" fill="norm" stroke="1" extrusionOk="0">
                  <a:moveTo>
                    <a:pt x="0" y="0"/>
                  </a:moveTo>
                  <a:cubicBezTo>
                    <a:pt x="1367" y="1200"/>
                    <a:pt x="2734" y="2400"/>
                    <a:pt x="3965" y="5000"/>
                  </a:cubicBezTo>
                  <a:cubicBezTo>
                    <a:pt x="5195" y="7600"/>
                    <a:pt x="6289" y="11600"/>
                    <a:pt x="6699" y="14800"/>
                  </a:cubicBezTo>
                  <a:cubicBezTo>
                    <a:pt x="7109" y="18000"/>
                    <a:pt x="6835" y="20400"/>
                    <a:pt x="6835" y="20400"/>
                  </a:cubicBezTo>
                  <a:cubicBezTo>
                    <a:pt x="6835" y="20400"/>
                    <a:pt x="7109" y="18000"/>
                    <a:pt x="8476" y="14400"/>
                  </a:cubicBezTo>
                  <a:cubicBezTo>
                    <a:pt x="9843" y="10800"/>
                    <a:pt x="12304" y="6000"/>
                    <a:pt x="14354" y="3400"/>
                  </a:cubicBezTo>
                  <a:cubicBezTo>
                    <a:pt x="16405" y="800"/>
                    <a:pt x="18046" y="400"/>
                    <a:pt x="19276" y="1000"/>
                  </a:cubicBezTo>
                  <a:cubicBezTo>
                    <a:pt x="20506" y="1600"/>
                    <a:pt x="21327" y="3200"/>
                    <a:pt x="21463" y="6800"/>
                  </a:cubicBezTo>
                  <a:cubicBezTo>
                    <a:pt x="21600" y="10400"/>
                    <a:pt x="21053" y="16000"/>
                    <a:pt x="20506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4" name="Line"/>
            <p:cNvSpPr/>
            <p:nvPr/>
          </p:nvSpPr>
          <p:spPr>
            <a:xfrm>
              <a:off x="552450" y="5559919"/>
              <a:ext cx="22044" cy="425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50" h="21600" fill="norm" stroke="1" extrusionOk="0">
                  <a:moveTo>
                    <a:pt x="0" y="0"/>
                  </a:moveTo>
                  <a:cubicBezTo>
                    <a:pt x="1964" y="2687"/>
                    <a:pt x="3927" y="5373"/>
                    <a:pt x="7855" y="8651"/>
                  </a:cubicBezTo>
                  <a:cubicBezTo>
                    <a:pt x="11782" y="11928"/>
                    <a:pt x="17673" y="15797"/>
                    <a:pt x="19636" y="18054"/>
                  </a:cubicBezTo>
                  <a:cubicBezTo>
                    <a:pt x="21600" y="20310"/>
                    <a:pt x="19636" y="20955"/>
                    <a:pt x="1767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5" name="Line"/>
            <p:cNvSpPr/>
            <p:nvPr/>
          </p:nvSpPr>
          <p:spPr>
            <a:xfrm>
              <a:off x="349249" y="5515469"/>
              <a:ext cx="476251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056" y="18470"/>
                    <a:pt x="2112" y="15339"/>
                    <a:pt x="3984" y="12209"/>
                  </a:cubicBezTo>
                  <a:cubicBezTo>
                    <a:pt x="5856" y="9078"/>
                    <a:pt x="8544" y="5948"/>
                    <a:pt x="11616" y="3913"/>
                  </a:cubicBezTo>
                  <a:cubicBezTo>
                    <a:pt x="14688" y="1878"/>
                    <a:pt x="18144" y="93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6" name="Line"/>
            <p:cNvSpPr/>
            <p:nvPr/>
          </p:nvSpPr>
          <p:spPr>
            <a:xfrm>
              <a:off x="946150" y="5750419"/>
              <a:ext cx="1968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7" name="Line"/>
            <p:cNvSpPr/>
            <p:nvPr/>
          </p:nvSpPr>
          <p:spPr>
            <a:xfrm>
              <a:off x="952500" y="5909169"/>
              <a:ext cx="1651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8" name="Line"/>
            <p:cNvSpPr/>
            <p:nvPr/>
          </p:nvSpPr>
          <p:spPr>
            <a:xfrm>
              <a:off x="1606550" y="5407519"/>
              <a:ext cx="12700" cy="273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5191"/>
                    <a:pt x="14400" y="10381"/>
                    <a:pt x="18000" y="13981"/>
                  </a:cubicBezTo>
                  <a:cubicBezTo>
                    <a:pt x="21600" y="17581"/>
                    <a:pt x="21600" y="1959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9" name="Line"/>
            <p:cNvSpPr/>
            <p:nvPr/>
          </p:nvSpPr>
          <p:spPr>
            <a:xfrm>
              <a:off x="1606549" y="5385037"/>
              <a:ext cx="156863" cy="3165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3" h="21250" fill="norm" stroke="1" extrusionOk="0">
                  <a:moveTo>
                    <a:pt x="0" y="4067"/>
                  </a:moveTo>
                  <a:cubicBezTo>
                    <a:pt x="0" y="2930"/>
                    <a:pt x="0" y="1793"/>
                    <a:pt x="576" y="1012"/>
                  </a:cubicBezTo>
                  <a:cubicBezTo>
                    <a:pt x="1152" y="230"/>
                    <a:pt x="2304" y="-196"/>
                    <a:pt x="5040" y="88"/>
                  </a:cubicBezTo>
                  <a:cubicBezTo>
                    <a:pt x="7776" y="372"/>
                    <a:pt x="12096" y="1367"/>
                    <a:pt x="15408" y="3286"/>
                  </a:cubicBezTo>
                  <a:cubicBezTo>
                    <a:pt x="18720" y="5204"/>
                    <a:pt x="21024" y="8046"/>
                    <a:pt x="21312" y="10817"/>
                  </a:cubicBezTo>
                  <a:cubicBezTo>
                    <a:pt x="21600" y="13588"/>
                    <a:pt x="19872" y="16288"/>
                    <a:pt x="16704" y="18065"/>
                  </a:cubicBezTo>
                  <a:cubicBezTo>
                    <a:pt x="13536" y="19841"/>
                    <a:pt x="8928" y="20693"/>
                    <a:pt x="5760" y="21049"/>
                  </a:cubicBezTo>
                  <a:cubicBezTo>
                    <a:pt x="2592" y="21404"/>
                    <a:pt x="864" y="21262"/>
                    <a:pt x="432" y="20836"/>
                  </a:cubicBezTo>
                  <a:cubicBezTo>
                    <a:pt x="0" y="20409"/>
                    <a:pt x="864" y="19699"/>
                    <a:pt x="2304" y="19130"/>
                  </a:cubicBezTo>
                  <a:cubicBezTo>
                    <a:pt x="3744" y="18562"/>
                    <a:pt x="5760" y="18136"/>
                    <a:pt x="7776" y="177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0" name="Line"/>
            <p:cNvSpPr/>
            <p:nvPr/>
          </p:nvSpPr>
          <p:spPr>
            <a:xfrm>
              <a:off x="1543050" y="5286869"/>
              <a:ext cx="2667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914" y="14400"/>
                    <a:pt x="5829" y="7200"/>
                    <a:pt x="9429" y="3600"/>
                  </a:cubicBezTo>
                  <a:cubicBezTo>
                    <a:pt x="13029" y="0"/>
                    <a:pt x="17314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1" name="Line"/>
            <p:cNvSpPr/>
            <p:nvPr/>
          </p:nvSpPr>
          <p:spPr>
            <a:xfrm>
              <a:off x="1473200" y="5880313"/>
              <a:ext cx="895350" cy="542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5" fill="norm" stroke="1" extrusionOk="0">
                  <a:moveTo>
                    <a:pt x="0" y="21295"/>
                  </a:moveTo>
                  <a:cubicBezTo>
                    <a:pt x="1430" y="19633"/>
                    <a:pt x="2860" y="17972"/>
                    <a:pt x="4545" y="15064"/>
                  </a:cubicBezTo>
                  <a:cubicBezTo>
                    <a:pt x="6230" y="12157"/>
                    <a:pt x="8170" y="8003"/>
                    <a:pt x="10034" y="5095"/>
                  </a:cubicBezTo>
                  <a:cubicBezTo>
                    <a:pt x="11898" y="2187"/>
                    <a:pt x="13685" y="526"/>
                    <a:pt x="15600" y="110"/>
                  </a:cubicBezTo>
                  <a:cubicBezTo>
                    <a:pt x="17515" y="-305"/>
                    <a:pt x="19557" y="526"/>
                    <a:pt x="21600" y="13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2" name="Line"/>
            <p:cNvSpPr/>
            <p:nvPr/>
          </p:nvSpPr>
          <p:spPr>
            <a:xfrm>
              <a:off x="1562099" y="6021752"/>
              <a:ext cx="128719" cy="2536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24" h="21388" fill="norm" stroke="1" extrusionOk="0">
                  <a:moveTo>
                    <a:pt x="18225" y="2823"/>
                  </a:moveTo>
                  <a:cubicBezTo>
                    <a:pt x="18225" y="1930"/>
                    <a:pt x="18225" y="1038"/>
                    <a:pt x="16706" y="502"/>
                  </a:cubicBezTo>
                  <a:cubicBezTo>
                    <a:pt x="15188" y="-33"/>
                    <a:pt x="12150" y="-212"/>
                    <a:pt x="9113" y="324"/>
                  </a:cubicBezTo>
                  <a:cubicBezTo>
                    <a:pt x="6075" y="859"/>
                    <a:pt x="3037" y="2109"/>
                    <a:pt x="1350" y="3626"/>
                  </a:cubicBezTo>
                  <a:cubicBezTo>
                    <a:pt x="-338" y="5143"/>
                    <a:pt x="-675" y="6928"/>
                    <a:pt x="1687" y="8714"/>
                  </a:cubicBezTo>
                  <a:cubicBezTo>
                    <a:pt x="4050" y="10499"/>
                    <a:pt x="9113" y="12284"/>
                    <a:pt x="12825" y="13801"/>
                  </a:cubicBezTo>
                  <a:cubicBezTo>
                    <a:pt x="16538" y="15319"/>
                    <a:pt x="18900" y="16568"/>
                    <a:pt x="19913" y="17639"/>
                  </a:cubicBezTo>
                  <a:cubicBezTo>
                    <a:pt x="20925" y="18710"/>
                    <a:pt x="20588" y="19603"/>
                    <a:pt x="19575" y="20138"/>
                  </a:cubicBezTo>
                  <a:cubicBezTo>
                    <a:pt x="18563" y="20674"/>
                    <a:pt x="16875" y="20852"/>
                    <a:pt x="15019" y="21031"/>
                  </a:cubicBezTo>
                  <a:cubicBezTo>
                    <a:pt x="13163" y="21209"/>
                    <a:pt x="11138" y="21388"/>
                    <a:pt x="9113" y="21388"/>
                  </a:cubicBezTo>
                  <a:cubicBezTo>
                    <a:pt x="7088" y="21388"/>
                    <a:pt x="5063" y="21209"/>
                    <a:pt x="5063" y="21120"/>
                  </a:cubicBezTo>
                  <a:cubicBezTo>
                    <a:pt x="5063" y="21031"/>
                    <a:pt x="7088" y="21031"/>
                    <a:pt x="9113" y="210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3" name="Line"/>
            <p:cNvSpPr/>
            <p:nvPr/>
          </p:nvSpPr>
          <p:spPr>
            <a:xfrm>
              <a:off x="1758950" y="6233019"/>
              <a:ext cx="4234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0800" y="5472"/>
                    <a:pt x="21600" y="10944"/>
                    <a:pt x="21600" y="14544"/>
                  </a:cubicBezTo>
                  <a:cubicBezTo>
                    <a:pt x="21600" y="18144"/>
                    <a:pt x="10800" y="1987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4" name="Line"/>
            <p:cNvSpPr/>
            <p:nvPr/>
          </p:nvSpPr>
          <p:spPr>
            <a:xfrm>
              <a:off x="1746250" y="6238164"/>
              <a:ext cx="86885" cy="1917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0" h="21498" fill="norm" stroke="1" extrusionOk="0">
                  <a:moveTo>
                    <a:pt x="0" y="5120"/>
                  </a:moveTo>
                  <a:cubicBezTo>
                    <a:pt x="0" y="3933"/>
                    <a:pt x="0" y="2746"/>
                    <a:pt x="1029" y="1797"/>
                  </a:cubicBezTo>
                  <a:cubicBezTo>
                    <a:pt x="2057" y="847"/>
                    <a:pt x="4114" y="135"/>
                    <a:pt x="6429" y="17"/>
                  </a:cubicBezTo>
                  <a:cubicBezTo>
                    <a:pt x="8743" y="-102"/>
                    <a:pt x="11314" y="373"/>
                    <a:pt x="13886" y="3102"/>
                  </a:cubicBezTo>
                  <a:cubicBezTo>
                    <a:pt x="16457" y="5832"/>
                    <a:pt x="19029" y="10817"/>
                    <a:pt x="20314" y="14021"/>
                  </a:cubicBezTo>
                  <a:cubicBezTo>
                    <a:pt x="21600" y="17225"/>
                    <a:pt x="21600" y="18650"/>
                    <a:pt x="18257" y="19599"/>
                  </a:cubicBezTo>
                  <a:cubicBezTo>
                    <a:pt x="14914" y="20549"/>
                    <a:pt x="8229" y="21023"/>
                    <a:pt x="1543" y="214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5" name="Line"/>
            <p:cNvSpPr/>
            <p:nvPr/>
          </p:nvSpPr>
          <p:spPr>
            <a:xfrm>
              <a:off x="2006599" y="6123940"/>
              <a:ext cx="127001" cy="3567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0" fill="norm" stroke="1" extrusionOk="0">
                  <a:moveTo>
                    <a:pt x="21600" y="1602"/>
                  </a:moveTo>
                  <a:cubicBezTo>
                    <a:pt x="21240" y="835"/>
                    <a:pt x="20880" y="68"/>
                    <a:pt x="20340" y="4"/>
                  </a:cubicBezTo>
                  <a:cubicBezTo>
                    <a:pt x="19800" y="-60"/>
                    <a:pt x="19080" y="579"/>
                    <a:pt x="16200" y="3071"/>
                  </a:cubicBezTo>
                  <a:cubicBezTo>
                    <a:pt x="13320" y="5564"/>
                    <a:pt x="8280" y="9909"/>
                    <a:pt x="5220" y="13296"/>
                  </a:cubicBezTo>
                  <a:cubicBezTo>
                    <a:pt x="2160" y="16683"/>
                    <a:pt x="1080" y="19112"/>
                    <a:pt x="0" y="215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6" name="Line"/>
            <p:cNvSpPr/>
            <p:nvPr/>
          </p:nvSpPr>
          <p:spPr>
            <a:xfrm>
              <a:off x="2111093" y="6163169"/>
              <a:ext cx="327307" cy="3598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9" h="21600" fill="norm" stroke="1" extrusionOk="0">
                  <a:moveTo>
                    <a:pt x="228" y="11816"/>
                  </a:moveTo>
                  <a:cubicBezTo>
                    <a:pt x="88" y="13722"/>
                    <a:pt x="-51" y="15628"/>
                    <a:pt x="19" y="17089"/>
                  </a:cubicBezTo>
                  <a:cubicBezTo>
                    <a:pt x="88" y="18551"/>
                    <a:pt x="367" y="19567"/>
                    <a:pt x="715" y="20329"/>
                  </a:cubicBezTo>
                  <a:cubicBezTo>
                    <a:pt x="1064" y="21092"/>
                    <a:pt x="1482" y="21600"/>
                    <a:pt x="1900" y="21600"/>
                  </a:cubicBezTo>
                  <a:cubicBezTo>
                    <a:pt x="2318" y="21600"/>
                    <a:pt x="2736" y="21092"/>
                    <a:pt x="2945" y="19059"/>
                  </a:cubicBezTo>
                  <a:cubicBezTo>
                    <a:pt x="3154" y="17026"/>
                    <a:pt x="3154" y="13468"/>
                    <a:pt x="3154" y="10864"/>
                  </a:cubicBezTo>
                  <a:cubicBezTo>
                    <a:pt x="3154" y="8259"/>
                    <a:pt x="3154" y="6607"/>
                    <a:pt x="3851" y="5209"/>
                  </a:cubicBezTo>
                  <a:cubicBezTo>
                    <a:pt x="4548" y="3812"/>
                    <a:pt x="5941" y="2668"/>
                    <a:pt x="8310" y="1842"/>
                  </a:cubicBezTo>
                  <a:cubicBezTo>
                    <a:pt x="10679" y="1016"/>
                    <a:pt x="14024" y="508"/>
                    <a:pt x="16393" y="254"/>
                  </a:cubicBezTo>
                  <a:cubicBezTo>
                    <a:pt x="18762" y="0"/>
                    <a:pt x="20155" y="0"/>
                    <a:pt x="2154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7" name="Line"/>
            <p:cNvSpPr/>
            <p:nvPr/>
          </p:nvSpPr>
          <p:spPr>
            <a:xfrm>
              <a:off x="2260600" y="6313145"/>
              <a:ext cx="184150" cy="2013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8" fill="norm" stroke="1" extrusionOk="0">
                  <a:moveTo>
                    <a:pt x="0" y="7683"/>
                  </a:moveTo>
                  <a:cubicBezTo>
                    <a:pt x="497" y="11508"/>
                    <a:pt x="993" y="15333"/>
                    <a:pt x="1241" y="17808"/>
                  </a:cubicBezTo>
                  <a:cubicBezTo>
                    <a:pt x="1490" y="20283"/>
                    <a:pt x="1490" y="21408"/>
                    <a:pt x="1366" y="21408"/>
                  </a:cubicBezTo>
                  <a:cubicBezTo>
                    <a:pt x="1241" y="21408"/>
                    <a:pt x="993" y="20283"/>
                    <a:pt x="1614" y="17021"/>
                  </a:cubicBezTo>
                  <a:cubicBezTo>
                    <a:pt x="2234" y="13758"/>
                    <a:pt x="3724" y="8358"/>
                    <a:pt x="5586" y="4983"/>
                  </a:cubicBezTo>
                  <a:cubicBezTo>
                    <a:pt x="7448" y="1608"/>
                    <a:pt x="9683" y="258"/>
                    <a:pt x="12166" y="33"/>
                  </a:cubicBezTo>
                  <a:cubicBezTo>
                    <a:pt x="14648" y="-192"/>
                    <a:pt x="17379" y="708"/>
                    <a:pt x="18993" y="3858"/>
                  </a:cubicBezTo>
                  <a:cubicBezTo>
                    <a:pt x="20607" y="7008"/>
                    <a:pt x="21103" y="12408"/>
                    <a:pt x="21600" y="178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8" name="Line"/>
            <p:cNvSpPr/>
            <p:nvPr/>
          </p:nvSpPr>
          <p:spPr>
            <a:xfrm>
              <a:off x="3206750" y="5744069"/>
              <a:ext cx="1778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9" name="Line"/>
            <p:cNvSpPr/>
            <p:nvPr/>
          </p:nvSpPr>
          <p:spPr>
            <a:xfrm>
              <a:off x="3206750" y="5890119"/>
              <a:ext cx="2032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0" name="Line"/>
            <p:cNvSpPr/>
            <p:nvPr/>
          </p:nvSpPr>
          <p:spPr>
            <a:xfrm>
              <a:off x="3898900" y="5365400"/>
              <a:ext cx="241300" cy="2728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7" fill="norm" stroke="1" extrusionOk="0">
                  <a:moveTo>
                    <a:pt x="0" y="814"/>
                  </a:moveTo>
                  <a:cubicBezTo>
                    <a:pt x="758" y="315"/>
                    <a:pt x="1516" y="-183"/>
                    <a:pt x="2368" y="66"/>
                  </a:cubicBezTo>
                  <a:cubicBezTo>
                    <a:pt x="3221" y="315"/>
                    <a:pt x="4168" y="1312"/>
                    <a:pt x="6442" y="4054"/>
                  </a:cubicBezTo>
                  <a:cubicBezTo>
                    <a:pt x="8716" y="6795"/>
                    <a:pt x="12316" y="11282"/>
                    <a:pt x="14589" y="14189"/>
                  </a:cubicBezTo>
                  <a:cubicBezTo>
                    <a:pt x="16863" y="17097"/>
                    <a:pt x="17811" y="18426"/>
                    <a:pt x="18663" y="19506"/>
                  </a:cubicBezTo>
                  <a:cubicBezTo>
                    <a:pt x="19516" y="20586"/>
                    <a:pt x="20274" y="21417"/>
                    <a:pt x="20747" y="21417"/>
                  </a:cubicBezTo>
                  <a:cubicBezTo>
                    <a:pt x="21221" y="21417"/>
                    <a:pt x="21411" y="20586"/>
                    <a:pt x="21600" y="197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1" name="Line"/>
            <p:cNvSpPr/>
            <p:nvPr/>
          </p:nvSpPr>
          <p:spPr>
            <a:xfrm>
              <a:off x="3962400" y="5344019"/>
              <a:ext cx="146050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783" y="1271"/>
                    <a:pt x="15965" y="2541"/>
                    <a:pt x="13461" y="4871"/>
                  </a:cubicBezTo>
                  <a:cubicBezTo>
                    <a:pt x="10957" y="7200"/>
                    <a:pt x="8765" y="10588"/>
                    <a:pt x="6574" y="13553"/>
                  </a:cubicBezTo>
                  <a:cubicBezTo>
                    <a:pt x="4383" y="16518"/>
                    <a:pt x="2191" y="1905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2" name="Line"/>
            <p:cNvSpPr/>
            <p:nvPr/>
          </p:nvSpPr>
          <p:spPr>
            <a:xfrm>
              <a:off x="3892549" y="5229719"/>
              <a:ext cx="2032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50" y="15055"/>
                    <a:pt x="11700" y="8509"/>
                    <a:pt x="15300" y="4909"/>
                  </a:cubicBezTo>
                  <a:cubicBezTo>
                    <a:pt x="18900" y="1309"/>
                    <a:pt x="20250" y="65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3" name="Line"/>
            <p:cNvSpPr/>
            <p:nvPr/>
          </p:nvSpPr>
          <p:spPr>
            <a:xfrm>
              <a:off x="4375150" y="5464669"/>
              <a:ext cx="1968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252" y="21600"/>
                    <a:pt x="6503" y="21600"/>
                    <a:pt x="10103" y="18000"/>
                  </a:cubicBezTo>
                  <a:cubicBezTo>
                    <a:pt x="13703" y="14400"/>
                    <a:pt x="17652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4" name="Line"/>
            <p:cNvSpPr/>
            <p:nvPr/>
          </p:nvSpPr>
          <p:spPr>
            <a:xfrm>
              <a:off x="4686299" y="5337669"/>
              <a:ext cx="158751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92" y="1565"/>
                    <a:pt x="5184" y="3130"/>
                    <a:pt x="8064" y="6574"/>
                  </a:cubicBezTo>
                  <a:cubicBezTo>
                    <a:pt x="10944" y="10017"/>
                    <a:pt x="14112" y="15339"/>
                    <a:pt x="16416" y="18157"/>
                  </a:cubicBezTo>
                  <a:cubicBezTo>
                    <a:pt x="18720" y="20974"/>
                    <a:pt x="20160" y="2128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5" name="Line"/>
            <p:cNvSpPr/>
            <p:nvPr/>
          </p:nvSpPr>
          <p:spPr>
            <a:xfrm>
              <a:off x="4800600" y="5369419"/>
              <a:ext cx="88900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971" y="4566"/>
                    <a:pt x="12343" y="9132"/>
                    <a:pt x="8743" y="12732"/>
                  </a:cubicBezTo>
                  <a:cubicBezTo>
                    <a:pt x="5143" y="16332"/>
                    <a:pt x="2571" y="1896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6" name="Line"/>
            <p:cNvSpPr/>
            <p:nvPr/>
          </p:nvSpPr>
          <p:spPr>
            <a:xfrm>
              <a:off x="4629150" y="5236069"/>
              <a:ext cx="2730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7" name="Line"/>
            <p:cNvSpPr/>
            <p:nvPr/>
          </p:nvSpPr>
          <p:spPr>
            <a:xfrm>
              <a:off x="3894317" y="5686919"/>
              <a:ext cx="969783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4" h="21600" fill="norm" stroke="1" extrusionOk="0">
                  <a:moveTo>
                    <a:pt x="384" y="21600"/>
                  </a:moveTo>
                  <a:cubicBezTo>
                    <a:pt x="149" y="20160"/>
                    <a:pt x="-86" y="18720"/>
                    <a:pt x="31" y="18360"/>
                  </a:cubicBezTo>
                  <a:cubicBezTo>
                    <a:pt x="149" y="18000"/>
                    <a:pt x="618" y="18720"/>
                    <a:pt x="1769" y="18360"/>
                  </a:cubicBezTo>
                  <a:cubicBezTo>
                    <a:pt x="2919" y="18000"/>
                    <a:pt x="4751" y="16560"/>
                    <a:pt x="6629" y="14760"/>
                  </a:cubicBezTo>
                  <a:cubicBezTo>
                    <a:pt x="8507" y="12960"/>
                    <a:pt x="10432" y="10800"/>
                    <a:pt x="12381" y="8820"/>
                  </a:cubicBezTo>
                  <a:cubicBezTo>
                    <a:pt x="14330" y="6840"/>
                    <a:pt x="16302" y="5040"/>
                    <a:pt x="17828" y="3600"/>
                  </a:cubicBezTo>
                  <a:cubicBezTo>
                    <a:pt x="19354" y="2160"/>
                    <a:pt x="20434" y="1080"/>
                    <a:pt x="2151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8" name="Line"/>
            <p:cNvSpPr/>
            <p:nvPr/>
          </p:nvSpPr>
          <p:spPr>
            <a:xfrm>
              <a:off x="3987315" y="5877854"/>
              <a:ext cx="166805" cy="2865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7" h="21343" fill="norm" stroke="1" extrusionOk="0">
                  <a:moveTo>
                    <a:pt x="19502" y="2806"/>
                  </a:moveTo>
                  <a:cubicBezTo>
                    <a:pt x="19502" y="2017"/>
                    <a:pt x="19502" y="1229"/>
                    <a:pt x="18827" y="677"/>
                  </a:cubicBezTo>
                  <a:cubicBezTo>
                    <a:pt x="18152" y="125"/>
                    <a:pt x="16802" y="-190"/>
                    <a:pt x="13967" y="125"/>
                  </a:cubicBezTo>
                  <a:cubicBezTo>
                    <a:pt x="11132" y="441"/>
                    <a:pt x="6812" y="1387"/>
                    <a:pt x="4112" y="2096"/>
                  </a:cubicBezTo>
                  <a:cubicBezTo>
                    <a:pt x="1412" y="2806"/>
                    <a:pt x="332" y="3279"/>
                    <a:pt x="62" y="4382"/>
                  </a:cubicBezTo>
                  <a:cubicBezTo>
                    <a:pt x="-208" y="5486"/>
                    <a:pt x="332" y="7220"/>
                    <a:pt x="3167" y="8876"/>
                  </a:cubicBezTo>
                  <a:cubicBezTo>
                    <a:pt x="6002" y="10531"/>
                    <a:pt x="11132" y="12108"/>
                    <a:pt x="14372" y="13211"/>
                  </a:cubicBezTo>
                  <a:cubicBezTo>
                    <a:pt x="17612" y="14315"/>
                    <a:pt x="18962" y="14946"/>
                    <a:pt x="19907" y="15655"/>
                  </a:cubicBezTo>
                  <a:cubicBezTo>
                    <a:pt x="20852" y="16365"/>
                    <a:pt x="21392" y="17153"/>
                    <a:pt x="21257" y="17941"/>
                  </a:cubicBezTo>
                  <a:cubicBezTo>
                    <a:pt x="21122" y="18730"/>
                    <a:pt x="20312" y="19518"/>
                    <a:pt x="18287" y="20149"/>
                  </a:cubicBezTo>
                  <a:cubicBezTo>
                    <a:pt x="16262" y="20779"/>
                    <a:pt x="13022" y="21252"/>
                    <a:pt x="10727" y="21331"/>
                  </a:cubicBezTo>
                  <a:cubicBezTo>
                    <a:pt x="8432" y="21410"/>
                    <a:pt x="7082" y="21095"/>
                    <a:pt x="7757" y="20779"/>
                  </a:cubicBezTo>
                  <a:cubicBezTo>
                    <a:pt x="8432" y="20464"/>
                    <a:pt x="11132" y="20149"/>
                    <a:pt x="13832" y="198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9" name="Line"/>
            <p:cNvSpPr/>
            <p:nvPr/>
          </p:nvSpPr>
          <p:spPr>
            <a:xfrm>
              <a:off x="4241800" y="6093319"/>
              <a:ext cx="19050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0" name="Line"/>
            <p:cNvSpPr/>
            <p:nvPr/>
          </p:nvSpPr>
          <p:spPr>
            <a:xfrm>
              <a:off x="4203700" y="6030765"/>
              <a:ext cx="107028" cy="218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4" h="21221" fill="norm" stroke="1" extrusionOk="0">
                  <a:moveTo>
                    <a:pt x="0" y="7931"/>
                  </a:moveTo>
                  <a:cubicBezTo>
                    <a:pt x="1246" y="5668"/>
                    <a:pt x="2492" y="3405"/>
                    <a:pt x="3946" y="1965"/>
                  </a:cubicBezTo>
                  <a:cubicBezTo>
                    <a:pt x="5400" y="525"/>
                    <a:pt x="7062" y="-92"/>
                    <a:pt x="9762" y="11"/>
                  </a:cubicBezTo>
                  <a:cubicBezTo>
                    <a:pt x="12462" y="114"/>
                    <a:pt x="16200" y="937"/>
                    <a:pt x="18485" y="3199"/>
                  </a:cubicBezTo>
                  <a:cubicBezTo>
                    <a:pt x="20769" y="5462"/>
                    <a:pt x="21600" y="9165"/>
                    <a:pt x="20562" y="12251"/>
                  </a:cubicBezTo>
                  <a:cubicBezTo>
                    <a:pt x="19523" y="15337"/>
                    <a:pt x="16615" y="17805"/>
                    <a:pt x="13915" y="19348"/>
                  </a:cubicBezTo>
                  <a:cubicBezTo>
                    <a:pt x="11215" y="20891"/>
                    <a:pt x="8723" y="21508"/>
                    <a:pt x="7892" y="21097"/>
                  </a:cubicBezTo>
                  <a:cubicBezTo>
                    <a:pt x="7062" y="20685"/>
                    <a:pt x="7892" y="19245"/>
                    <a:pt x="8723" y="178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1" name="Line"/>
            <p:cNvSpPr/>
            <p:nvPr/>
          </p:nvSpPr>
          <p:spPr>
            <a:xfrm>
              <a:off x="4451350" y="5934569"/>
              <a:ext cx="82550" cy="317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169" y="1296"/>
                    <a:pt x="12738" y="2592"/>
                    <a:pt x="9138" y="5544"/>
                  </a:cubicBezTo>
                  <a:cubicBezTo>
                    <a:pt x="5538" y="8496"/>
                    <a:pt x="2769" y="13104"/>
                    <a:pt x="1385" y="16056"/>
                  </a:cubicBezTo>
                  <a:cubicBezTo>
                    <a:pt x="0" y="19008"/>
                    <a:pt x="0" y="2030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2" name="Line"/>
            <p:cNvSpPr/>
            <p:nvPr/>
          </p:nvSpPr>
          <p:spPr>
            <a:xfrm>
              <a:off x="4533899" y="5960332"/>
              <a:ext cx="158751" cy="3090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1" fill="norm" stroke="1" extrusionOk="0">
                  <a:moveTo>
                    <a:pt x="0" y="12234"/>
                  </a:moveTo>
                  <a:cubicBezTo>
                    <a:pt x="0" y="13694"/>
                    <a:pt x="0" y="15153"/>
                    <a:pt x="576" y="16540"/>
                  </a:cubicBezTo>
                  <a:cubicBezTo>
                    <a:pt x="1152" y="17926"/>
                    <a:pt x="2304" y="19240"/>
                    <a:pt x="3456" y="20115"/>
                  </a:cubicBezTo>
                  <a:cubicBezTo>
                    <a:pt x="4608" y="20991"/>
                    <a:pt x="5760" y="21429"/>
                    <a:pt x="6480" y="21283"/>
                  </a:cubicBezTo>
                  <a:cubicBezTo>
                    <a:pt x="7200" y="21137"/>
                    <a:pt x="7488" y="20407"/>
                    <a:pt x="6912" y="18802"/>
                  </a:cubicBezTo>
                  <a:cubicBezTo>
                    <a:pt x="6336" y="17197"/>
                    <a:pt x="4896" y="14715"/>
                    <a:pt x="4176" y="11797"/>
                  </a:cubicBezTo>
                  <a:cubicBezTo>
                    <a:pt x="3456" y="8878"/>
                    <a:pt x="3456" y="5521"/>
                    <a:pt x="5760" y="3405"/>
                  </a:cubicBezTo>
                  <a:cubicBezTo>
                    <a:pt x="8064" y="1288"/>
                    <a:pt x="12672" y="413"/>
                    <a:pt x="15696" y="121"/>
                  </a:cubicBezTo>
                  <a:cubicBezTo>
                    <a:pt x="18720" y="-171"/>
                    <a:pt x="20160" y="121"/>
                    <a:pt x="21600" y="4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3" name="Line"/>
            <p:cNvSpPr/>
            <p:nvPr/>
          </p:nvSpPr>
          <p:spPr>
            <a:xfrm>
              <a:off x="4635499" y="6071940"/>
              <a:ext cx="145346" cy="1420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9" h="21005" fill="norm" stroke="1" extrusionOk="0">
                  <a:moveTo>
                    <a:pt x="0" y="4101"/>
                  </a:moveTo>
                  <a:cubicBezTo>
                    <a:pt x="309" y="6605"/>
                    <a:pt x="617" y="9109"/>
                    <a:pt x="2469" y="8327"/>
                  </a:cubicBezTo>
                  <a:cubicBezTo>
                    <a:pt x="4320" y="7544"/>
                    <a:pt x="7714" y="3475"/>
                    <a:pt x="10183" y="1440"/>
                  </a:cubicBezTo>
                  <a:cubicBezTo>
                    <a:pt x="12651" y="-595"/>
                    <a:pt x="14194" y="-595"/>
                    <a:pt x="16046" y="2222"/>
                  </a:cubicBezTo>
                  <a:cubicBezTo>
                    <a:pt x="17897" y="5040"/>
                    <a:pt x="20057" y="10675"/>
                    <a:pt x="20829" y="14275"/>
                  </a:cubicBezTo>
                  <a:cubicBezTo>
                    <a:pt x="21600" y="17875"/>
                    <a:pt x="20983" y="19440"/>
                    <a:pt x="20366" y="210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4" name="Line"/>
            <p:cNvSpPr/>
            <p:nvPr/>
          </p:nvSpPr>
          <p:spPr>
            <a:xfrm>
              <a:off x="4679950" y="6163169"/>
              <a:ext cx="635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5" name="Line"/>
            <p:cNvSpPr/>
            <p:nvPr/>
          </p:nvSpPr>
          <p:spPr>
            <a:xfrm>
              <a:off x="4667250" y="6105747"/>
              <a:ext cx="44450" cy="1082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38" fill="norm" stroke="1" extrusionOk="0">
                  <a:moveTo>
                    <a:pt x="0" y="3792"/>
                  </a:moveTo>
                  <a:cubicBezTo>
                    <a:pt x="1029" y="1715"/>
                    <a:pt x="2057" y="-362"/>
                    <a:pt x="2571" y="53"/>
                  </a:cubicBezTo>
                  <a:cubicBezTo>
                    <a:pt x="3086" y="469"/>
                    <a:pt x="3086" y="3376"/>
                    <a:pt x="6171" y="7323"/>
                  </a:cubicBezTo>
                  <a:cubicBezTo>
                    <a:pt x="9257" y="11269"/>
                    <a:pt x="15429" y="16253"/>
                    <a:pt x="21600" y="212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6" name="Line"/>
            <p:cNvSpPr/>
            <p:nvPr/>
          </p:nvSpPr>
          <p:spPr>
            <a:xfrm>
              <a:off x="5505449" y="5737719"/>
              <a:ext cx="1905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7" name="Line"/>
            <p:cNvSpPr/>
            <p:nvPr/>
          </p:nvSpPr>
          <p:spPr>
            <a:xfrm>
              <a:off x="5849143" y="5528169"/>
              <a:ext cx="213655" cy="1730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5" h="21282" fill="norm" stroke="1" extrusionOk="0">
                  <a:moveTo>
                    <a:pt x="1827" y="0"/>
                  </a:moveTo>
                  <a:cubicBezTo>
                    <a:pt x="1192" y="1041"/>
                    <a:pt x="556" y="2082"/>
                    <a:pt x="239" y="4814"/>
                  </a:cubicBezTo>
                  <a:cubicBezTo>
                    <a:pt x="-79" y="7547"/>
                    <a:pt x="-79" y="11971"/>
                    <a:pt x="239" y="15094"/>
                  </a:cubicBezTo>
                  <a:cubicBezTo>
                    <a:pt x="556" y="18217"/>
                    <a:pt x="1192" y="20039"/>
                    <a:pt x="2039" y="20819"/>
                  </a:cubicBezTo>
                  <a:cubicBezTo>
                    <a:pt x="2886" y="21600"/>
                    <a:pt x="3945" y="21340"/>
                    <a:pt x="4792" y="20429"/>
                  </a:cubicBezTo>
                  <a:cubicBezTo>
                    <a:pt x="5639" y="19518"/>
                    <a:pt x="6274" y="17957"/>
                    <a:pt x="8180" y="16916"/>
                  </a:cubicBezTo>
                  <a:cubicBezTo>
                    <a:pt x="10086" y="15875"/>
                    <a:pt x="13262" y="15354"/>
                    <a:pt x="15697" y="14964"/>
                  </a:cubicBezTo>
                  <a:cubicBezTo>
                    <a:pt x="18133" y="14573"/>
                    <a:pt x="19827" y="14313"/>
                    <a:pt x="20674" y="13402"/>
                  </a:cubicBezTo>
                  <a:cubicBezTo>
                    <a:pt x="21521" y="12492"/>
                    <a:pt x="21521" y="10930"/>
                    <a:pt x="21097" y="9499"/>
                  </a:cubicBezTo>
                  <a:cubicBezTo>
                    <a:pt x="20674" y="8067"/>
                    <a:pt x="19827" y="6766"/>
                    <a:pt x="18874" y="5986"/>
                  </a:cubicBezTo>
                  <a:cubicBezTo>
                    <a:pt x="17921" y="5205"/>
                    <a:pt x="16862" y="4945"/>
                    <a:pt x="15803" y="46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8" name="Line"/>
            <p:cNvSpPr/>
            <p:nvPr/>
          </p:nvSpPr>
          <p:spPr>
            <a:xfrm>
              <a:off x="6121400" y="5352071"/>
              <a:ext cx="114300" cy="3359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9" fill="norm" stroke="1" extrusionOk="0">
                  <a:moveTo>
                    <a:pt x="6000" y="701"/>
                  </a:moveTo>
                  <a:cubicBezTo>
                    <a:pt x="4400" y="296"/>
                    <a:pt x="2800" y="-109"/>
                    <a:pt x="1800" y="26"/>
                  </a:cubicBezTo>
                  <a:cubicBezTo>
                    <a:pt x="800" y="161"/>
                    <a:pt x="400" y="836"/>
                    <a:pt x="400" y="2794"/>
                  </a:cubicBezTo>
                  <a:cubicBezTo>
                    <a:pt x="400" y="4751"/>
                    <a:pt x="800" y="7991"/>
                    <a:pt x="1200" y="11096"/>
                  </a:cubicBezTo>
                  <a:cubicBezTo>
                    <a:pt x="1600" y="14201"/>
                    <a:pt x="2000" y="17171"/>
                    <a:pt x="2400" y="18993"/>
                  </a:cubicBezTo>
                  <a:cubicBezTo>
                    <a:pt x="2800" y="20816"/>
                    <a:pt x="3200" y="21491"/>
                    <a:pt x="2800" y="21423"/>
                  </a:cubicBezTo>
                  <a:cubicBezTo>
                    <a:pt x="2400" y="21356"/>
                    <a:pt x="1200" y="20546"/>
                    <a:pt x="600" y="19466"/>
                  </a:cubicBezTo>
                  <a:cubicBezTo>
                    <a:pt x="0" y="18386"/>
                    <a:pt x="0" y="17036"/>
                    <a:pt x="0" y="16023"/>
                  </a:cubicBezTo>
                  <a:cubicBezTo>
                    <a:pt x="0" y="15011"/>
                    <a:pt x="0" y="14336"/>
                    <a:pt x="1000" y="13796"/>
                  </a:cubicBezTo>
                  <a:cubicBezTo>
                    <a:pt x="2000" y="13256"/>
                    <a:pt x="4000" y="12851"/>
                    <a:pt x="6000" y="12986"/>
                  </a:cubicBezTo>
                  <a:cubicBezTo>
                    <a:pt x="8000" y="13121"/>
                    <a:pt x="10000" y="13796"/>
                    <a:pt x="12600" y="15079"/>
                  </a:cubicBezTo>
                  <a:cubicBezTo>
                    <a:pt x="15200" y="16361"/>
                    <a:pt x="18400" y="18251"/>
                    <a:pt x="21600" y="201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9" name="Line"/>
            <p:cNvSpPr/>
            <p:nvPr/>
          </p:nvSpPr>
          <p:spPr>
            <a:xfrm>
              <a:off x="6243502" y="5554749"/>
              <a:ext cx="60461" cy="1131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66" h="21377" fill="norm" stroke="1" extrusionOk="0">
                  <a:moveTo>
                    <a:pt x="1666" y="15377"/>
                  </a:moveTo>
                  <a:cubicBezTo>
                    <a:pt x="3826" y="13777"/>
                    <a:pt x="5986" y="12177"/>
                    <a:pt x="9226" y="10577"/>
                  </a:cubicBezTo>
                  <a:cubicBezTo>
                    <a:pt x="12466" y="8977"/>
                    <a:pt x="16786" y="7377"/>
                    <a:pt x="18946" y="5577"/>
                  </a:cubicBezTo>
                  <a:cubicBezTo>
                    <a:pt x="21106" y="3777"/>
                    <a:pt x="21106" y="1777"/>
                    <a:pt x="18946" y="777"/>
                  </a:cubicBezTo>
                  <a:cubicBezTo>
                    <a:pt x="16786" y="-223"/>
                    <a:pt x="12466" y="-223"/>
                    <a:pt x="8866" y="577"/>
                  </a:cubicBezTo>
                  <a:cubicBezTo>
                    <a:pt x="5266" y="1377"/>
                    <a:pt x="2386" y="2977"/>
                    <a:pt x="946" y="5977"/>
                  </a:cubicBezTo>
                  <a:cubicBezTo>
                    <a:pt x="-494" y="8977"/>
                    <a:pt x="-494" y="13377"/>
                    <a:pt x="2386" y="16177"/>
                  </a:cubicBezTo>
                  <a:cubicBezTo>
                    <a:pt x="5266" y="18977"/>
                    <a:pt x="11026" y="20177"/>
                    <a:pt x="16786" y="213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0" name="Line"/>
            <p:cNvSpPr/>
            <p:nvPr/>
          </p:nvSpPr>
          <p:spPr>
            <a:xfrm>
              <a:off x="6347322" y="5553569"/>
              <a:ext cx="104278" cy="1133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2" h="21412" fill="norm" stroke="1" extrusionOk="0">
                  <a:moveTo>
                    <a:pt x="546" y="4800"/>
                  </a:moveTo>
                  <a:cubicBezTo>
                    <a:pt x="114" y="2800"/>
                    <a:pt x="-318" y="800"/>
                    <a:pt x="330" y="800"/>
                  </a:cubicBezTo>
                  <a:cubicBezTo>
                    <a:pt x="978" y="800"/>
                    <a:pt x="2706" y="2800"/>
                    <a:pt x="4650" y="5600"/>
                  </a:cubicBezTo>
                  <a:cubicBezTo>
                    <a:pt x="6594" y="8400"/>
                    <a:pt x="8754" y="12000"/>
                    <a:pt x="10050" y="15200"/>
                  </a:cubicBezTo>
                  <a:cubicBezTo>
                    <a:pt x="11346" y="18400"/>
                    <a:pt x="11778" y="21200"/>
                    <a:pt x="11778" y="21400"/>
                  </a:cubicBezTo>
                  <a:cubicBezTo>
                    <a:pt x="11778" y="21600"/>
                    <a:pt x="11346" y="19200"/>
                    <a:pt x="12858" y="15200"/>
                  </a:cubicBezTo>
                  <a:cubicBezTo>
                    <a:pt x="14370" y="11200"/>
                    <a:pt x="17826" y="5600"/>
                    <a:pt x="2128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1" name="Line"/>
            <p:cNvSpPr/>
            <p:nvPr/>
          </p:nvSpPr>
          <p:spPr>
            <a:xfrm>
              <a:off x="6467739" y="5537465"/>
              <a:ext cx="110862" cy="1367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69" h="21145" fill="norm" stroke="1" extrusionOk="0">
                  <a:moveTo>
                    <a:pt x="2896" y="3472"/>
                  </a:moveTo>
                  <a:cubicBezTo>
                    <a:pt x="2504" y="5109"/>
                    <a:pt x="2111" y="6745"/>
                    <a:pt x="2896" y="7727"/>
                  </a:cubicBezTo>
                  <a:cubicBezTo>
                    <a:pt x="3682" y="8709"/>
                    <a:pt x="5645" y="9036"/>
                    <a:pt x="7216" y="8545"/>
                  </a:cubicBezTo>
                  <a:cubicBezTo>
                    <a:pt x="8787" y="8054"/>
                    <a:pt x="9965" y="6745"/>
                    <a:pt x="11340" y="4945"/>
                  </a:cubicBezTo>
                  <a:cubicBezTo>
                    <a:pt x="12714" y="3145"/>
                    <a:pt x="14285" y="854"/>
                    <a:pt x="13893" y="200"/>
                  </a:cubicBezTo>
                  <a:cubicBezTo>
                    <a:pt x="13500" y="-455"/>
                    <a:pt x="11144" y="527"/>
                    <a:pt x="8591" y="2818"/>
                  </a:cubicBezTo>
                  <a:cubicBezTo>
                    <a:pt x="6038" y="5109"/>
                    <a:pt x="3289" y="8709"/>
                    <a:pt x="1522" y="11327"/>
                  </a:cubicBezTo>
                  <a:cubicBezTo>
                    <a:pt x="-246" y="13945"/>
                    <a:pt x="-1031" y="15581"/>
                    <a:pt x="2307" y="17054"/>
                  </a:cubicBezTo>
                  <a:cubicBezTo>
                    <a:pt x="5645" y="18527"/>
                    <a:pt x="13107" y="19836"/>
                    <a:pt x="20569" y="211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2" name="Line"/>
            <p:cNvSpPr/>
            <p:nvPr/>
          </p:nvSpPr>
          <p:spPr>
            <a:xfrm>
              <a:off x="7246118" y="5285840"/>
              <a:ext cx="195134" cy="3537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4" h="21359" fill="norm" stroke="1" extrusionOk="0">
                  <a:moveTo>
                    <a:pt x="14393" y="4664"/>
                  </a:moveTo>
                  <a:cubicBezTo>
                    <a:pt x="14853" y="4025"/>
                    <a:pt x="15313" y="3386"/>
                    <a:pt x="15657" y="2555"/>
                  </a:cubicBezTo>
                  <a:cubicBezTo>
                    <a:pt x="16002" y="1724"/>
                    <a:pt x="16232" y="702"/>
                    <a:pt x="14393" y="254"/>
                  </a:cubicBezTo>
                  <a:cubicBezTo>
                    <a:pt x="12555" y="-193"/>
                    <a:pt x="8649" y="-65"/>
                    <a:pt x="5432" y="766"/>
                  </a:cubicBezTo>
                  <a:cubicBezTo>
                    <a:pt x="2215" y="1596"/>
                    <a:pt x="-313" y="3130"/>
                    <a:pt x="32" y="5111"/>
                  </a:cubicBezTo>
                  <a:cubicBezTo>
                    <a:pt x="376" y="7092"/>
                    <a:pt x="3593" y="9521"/>
                    <a:pt x="7385" y="11629"/>
                  </a:cubicBezTo>
                  <a:cubicBezTo>
                    <a:pt x="11176" y="13738"/>
                    <a:pt x="15542" y="15528"/>
                    <a:pt x="18070" y="16806"/>
                  </a:cubicBezTo>
                  <a:cubicBezTo>
                    <a:pt x="20598" y="18084"/>
                    <a:pt x="21287" y="18851"/>
                    <a:pt x="21172" y="19490"/>
                  </a:cubicBezTo>
                  <a:cubicBezTo>
                    <a:pt x="21057" y="20129"/>
                    <a:pt x="20138" y="20640"/>
                    <a:pt x="18070" y="20960"/>
                  </a:cubicBezTo>
                  <a:cubicBezTo>
                    <a:pt x="16002" y="21279"/>
                    <a:pt x="12785" y="21407"/>
                    <a:pt x="10027" y="21343"/>
                  </a:cubicBezTo>
                  <a:cubicBezTo>
                    <a:pt x="7270" y="21279"/>
                    <a:pt x="4972" y="21024"/>
                    <a:pt x="4742" y="20832"/>
                  </a:cubicBezTo>
                  <a:cubicBezTo>
                    <a:pt x="4513" y="20640"/>
                    <a:pt x="6351" y="20512"/>
                    <a:pt x="8189" y="203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3" name="Line"/>
            <p:cNvSpPr/>
            <p:nvPr/>
          </p:nvSpPr>
          <p:spPr>
            <a:xfrm>
              <a:off x="7490883" y="5572619"/>
              <a:ext cx="8468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0800" y="5700"/>
                    <a:pt x="0" y="11400"/>
                    <a:pt x="0" y="15000"/>
                  </a:cubicBezTo>
                  <a:cubicBezTo>
                    <a:pt x="0" y="18600"/>
                    <a:pt x="10800" y="201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4" name="Line"/>
            <p:cNvSpPr/>
            <p:nvPr/>
          </p:nvSpPr>
          <p:spPr>
            <a:xfrm>
              <a:off x="7486650" y="5538570"/>
              <a:ext cx="108130" cy="180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0" h="21370" fill="norm" stroke="1" extrusionOk="0">
                  <a:moveTo>
                    <a:pt x="2492" y="6300"/>
                  </a:moveTo>
                  <a:cubicBezTo>
                    <a:pt x="2492" y="5044"/>
                    <a:pt x="2492" y="3789"/>
                    <a:pt x="3115" y="2658"/>
                  </a:cubicBezTo>
                  <a:cubicBezTo>
                    <a:pt x="3738" y="1528"/>
                    <a:pt x="4985" y="523"/>
                    <a:pt x="6646" y="147"/>
                  </a:cubicBezTo>
                  <a:cubicBezTo>
                    <a:pt x="8308" y="-230"/>
                    <a:pt x="10385" y="21"/>
                    <a:pt x="13500" y="2030"/>
                  </a:cubicBezTo>
                  <a:cubicBezTo>
                    <a:pt x="16615" y="4040"/>
                    <a:pt x="20769" y="7807"/>
                    <a:pt x="21185" y="11198"/>
                  </a:cubicBezTo>
                  <a:cubicBezTo>
                    <a:pt x="21600" y="14589"/>
                    <a:pt x="18277" y="17603"/>
                    <a:pt x="14123" y="19235"/>
                  </a:cubicBezTo>
                  <a:cubicBezTo>
                    <a:pt x="9969" y="20868"/>
                    <a:pt x="4985" y="21119"/>
                    <a:pt x="0" y="213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5" name="Line"/>
            <p:cNvSpPr/>
            <p:nvPr/>
          </p:nvSpPr>
          <p:spPr>
            <a:xfrm>
              <a:off x="7486650" y="5120555"/>
              <a:ext cx="203200" cy="163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7" fill="norm" stroke="1" extrusionOk="0">
                  <a:moveTo>
                    <a:pt x="0" y="1820"/>
                  </a:moveTo>
                  <a:cubicBezTo>
                    <a:pt x="2925" y="990"/>
                    <a:pt x="5850" y="159"/>
                    <a:pt x="7875" y="20"/>
                  </a:cubicBezTo>
                  <a:cubicBezTo>
                    <a:pt x="9900" y="-118"/>
                    <a:pt x="11025" y="436"/>
                    <a:pt x="11587" y="2097"/>
                  </a:cubicBezTo>
                  <a:cubicBezTo>
                    <a:pt x="12150" y="3759"/>
                    <a:pt x="12150" y="6528"/>
                    <a:pt x="11363" y="9159"/>
                  </a:cubicBezTo>
                  <a:cubicBezTo>
                    <a:pt x="10575" y="11790"/>
                    <a:pt x="9000" y="14282"/>
                    <a:pt x="7425" y="16220"/>
                  </a:cubicBezTo>
                  <a:cubicBezTo>
                    <a:pt x="5850" y="18159"/>
                    <a:pt x="4275" y="19544"/>
                    <a:pt x="4050" y="20374"/>
                  </a:cubicBezTo>
                  <a:cubicBezTo>
                    <a:pt x="3825" y="21205"/>
                    <a:pt x="4950" y="21482"/>
                    <a:pt x="8100" y="21344"/>
                  </a:cubicBezTo>
                  <a:cubicBezTo>
                    <a:pt x="11250" y="21205"/>
                    <a:pt x="16425" y="20651"/>
                    <a:pt x="21600" y="200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6" name="Line"/>
            <p:cNvSpPr/>
            <p:nvPr/>
          </p:nvSpPr>
          <p:spPr>
            <a:xfrm>
              <a:off x="7880350" y="5474692"/>
              <a:ext cx="254000" cy="217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0" y="20157"/>
                  </a:moveTo>
                  <a:cubicBezTo>
                    <a:pt x="4140" y="12302"/>
                    <a:pt x="8280" y="4448"/>
                    <a:pt x="11880" y="1502"/>
                  </a:cubicBezTo>
                  <a:cubicBezTo>
                    <a:pt x="15480" y="-1443"/>
                    <a:pt x="18540" y="521"/>
                    <a:pt x="21600" y="2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7" name="Line"/>
            <p:cNvSpPr/>
            <p:nvPr/>
          </p:nvSpPr>
          <p:spPr>
            <a:xfrm>
              <a:off x="7924800" y="5598019"/>
              <a:ext cx="2032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8" name="Line"/>
            <p:cNvSpPr/>
            <p:nvPr/>
          </p:nvSpPr>
          <p:spPr>
            <a:xfrm>
              <a:off x="8693150" y="5236069"/>
              <a:ext cx="6350" cy="3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4320"/>
                    <a:pt x="14400" y="8640"/>
                    <a:pt x="18000" y="12240"/>
                  </a:cubicBezTo>
                  <a:cubicBezTo>
                    <a:pt x="21600" y="15840"/>
                    <a:pt x="21600" y="1872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9" name="Line"/>
            <p:cNvSpPr/>
            <p:nvPr/>
          </p:nvSpPr>
          <p:spPr>
            <a:xfrm>
              <a:off x="8566150" y="5591669"/>
              <a:ext cx="4953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692" y="18000"/>
                    <a:pt x="7385" y="14400"/>
                    <a:pt x="10985" y="10800"/>
                  </a:cubicBezTo>
                  <a:cubicBezTo>
                    <a:pt x="14585" y="7200"/>
                    <a:pt x="18092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0" name="Line"/>
            <p:cNvSpPr/>
            <p:nvPr/>
          </p:nvSpPr>
          <p:spPr>
            <a:xfrm>
              <a:off x="8434977" y="5792120"/>
              <a:ext cx="99423" cy="186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7" h="21430" fill="norm" stroke="1" extrusionOk="0">
                  <a:moveTo>
                    <a:pt x="18437" y="1772"/>
                  </a:moveTo>
                  <a:cubicBezTo>
                    <a:pt x="16637" y="1043"/>
                    <a:pt x="14837" y="315"/>
                    <a:pt x="12812" y="73"/>
                  </a:cubicBezTo>
                  <a:cubicBezTo>
                    <a:pt x="10787" y="-170"/>
                    <a:pt x="8537" y="73"/>
                    <a:pt x="6287" y="2742"/>
                  </a:cubicBezTo>
                  <a:cubicBezTo>
                    <a:pt x="4037" y="5412"/>
                    <a:pt x="1787" y="10509"/>
                    <a:pt x="662" y="13664"/>
                  </a:cubicBezTo>
                  <a:cubicBezTo>
                    <a:pt x="-463" y="16819"/>
                    <a:pt x="-463" y="18032"/>
                    <a:pt x="3137" y="19003"/>
                  </a:cubicBezTo>
                  <a:cubicBezTo>
                    <a:pt x="6737" y="19974"/>
                    <a:pt x="13937" y="20702"/>
                    <a:pt x="21137" y="214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1" name="Line"/>
            <p:cNvSpPr/>
            <p:nvPr/>
          </p:nvSpPr>
          <p:spPr>
            <a:xfrm>
              <a:off x="8574616" y="5817190"/>
              <a:ext cx="118534" cy="1248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551" fill="norm" stroke="1" extrusionOk="0">
                  <a:moveTo>
                    <a:pt x="5400" y="3642"/>
                  </a:moveTo>
                  <a:cubicBezTo>
                    <a:pt x="3857" y="4687"/>
                    <a:pt x="2314" y="5732"/>
                    <a:pt x="1350" y="7997"/>
                  </a:cubicBezTo>
                  <a:cubicBezTo>
                    <a:pt x="386" y="10261"/>
                    <a:pt x="0" y="13745"/>
                    <a:pt x="0" y="16358"/>
                  </a:cubicBezTo>
                  <a:cubicBezTo>
                    <a:pt x="0" y="18971"/>
                    <a:pt x="386" y="20713"/>
                    <a:pt x="579" y="20539"/>
                  </a:cubicBezTo>
                  <a:cubicBezTo>
                    <a:pt x="771" y="20365"/>
                    <a:pt x="771" y="18274"/>
                    <a:pt x="1350" y="15487"/>
                  </a:cubicBezTo>
                  <a:cubicBezTo>
                    <a:pt x="1929" y="12700"/>
                    <a:pt x="3086" y="9216"/>
                    <a:pt x="4243" y="6603"/>
                  </a:cubicBezTo>
                  <a:cubicBezTo>
                    <a:pt x="5400" y="3990"/>
                    <a:pt x="6557" y="2248"/>
                    <a:pt x="8486" y="1029"/>
                  </a:cubicBezTo>
                  <a:cubicBezTo>
                    <a:pt x="10414" y="-190"/>
                    <a:pt x="13114" y="-887"/>
                    <a:pt x="15429" y="2248"/>
                  </a:cubicBezTo>
                  <a:cubicBezTo>
                    <a:pt x="17743" y="5384"/>
                    <a:pt x="19671" y="12352"/>
                    <a:pt x="21600" y="193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2" name="Line"/>
            <p:cNvSpPr/>
            <p:nvPr/>
          </p:nvSpPr>
          <p:spPr>
            <a:xfrm>
              <a:off x="8724900" y="5890119"/>
              <a:ext cx="889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057" y="14400"/>
                    <a:pt x="4114" y="7200"/>
                    <a:pt x="7714" y="3600"/>
                  </a:cubicBezTo>
                  <a:cubicBezTo>
                    <a:pt x="11314" y="0"/>
                    <a:pt x="16457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3" name="Line"/>
            <p:cNvSpPr/>
            <p:nvPr/>
          </p:nvSpPr>
          <p:spPr>
            <a:xfrm>
              <a:off x="8896350" y="5801219"/>
              <a:ext cx="6350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4" name="Line"/>
            <p:cNvSpPr/>
            <p:nvPr/>
          </p:nvSpPr>
          <p:spPr>
            <a:xfrm>
              <a:off x="8959850" y="5744069"/>
              <a:ext cx="58258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00" h="21600" fill="norm" stroke="1" extrusionOk="0">
                  <a:moveTo>
                    <a:pt x="0" y="0"/>
                  </a:moveTo>
                  <a:cubicBezTo>
                    <a:pt x="5214" y="1580"/>
                    <a:pt x="10428" y="3161"/>
                    <a:pt x="14524" y="5444"/>
                  </a:cubicBezTo>
                  <a:cubicBezTo>
                    <a:pt x="18621" y="7727"/>
                    <a:pt x="21600" y="10712"/>
                    <a:pt x="20110" y="13522"/>
                  </a:cubicBezTo>
                  <a:cubicBezTo>
                    <a:pt x="18621" y="16332"/>
                    <a:pt x="12662" y="18966"/>
                    <a:pt x="670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5" name="Line"/>
            <p:cNvSpPr/>
            <p:nvPr/>
          </p:nvSpPr>
          <p:spPr>
            <a:xfrm>
              <a:off x="9305837" y="5210669"/>
              <a:ext cx="396963" cy="457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7" h="21600" fill="norm" stroke="1" extrusionOk="0">
                  <a:moveTo>
                    <a:pt x="21547" y="0"/>
                  </a:moveTo>
                  <a:cubicBezTo>
                    <a:pt x="18330" y="1700"/>
                    <a:pt x="15113" y="3400"/>
                    <a:pt x="12298" y="4850"/>
                  </a:cubicBezTo>
                  <a:cubicBezTo>
                    <a:pt x="9483" y="6300"/>
                    <a:pt x="7070" y="7500"/>
                    <a:pt x="5634" y="8300"/>
                  </a:cubicBezTo>
                  <a:cubicBezTo>
                    <a:pt x="4198" y="9100"/>
                    <a:pt x="3738" y="9500"/>
                    <a:pt x="3853" y="9750"/>
                  </a:cubicBezTo>
                  <a:cubicBezTo>
                    <a:pt x="3968" y="10000"/>
                    <a:pt x="4658" y="10100"/>
                    <a:pt x="6726" y="10100"/>
                  </a:cubicBezTo>
                  <a:cubicBezTo>
                    <a:pt x="8794" y="10100"/>
                    <a:pt x="12241" y="10000"/>
                    <a:pt x="14309" y="9950"/>
                  </a:cubicBezTo>
                  <a:cubicBezTo>
                    <a:pt x="16377" y="9900"/>
                    <a:pt x="17066" y="9900"/>
                    <a:pt x="17238" y="10100"/>
                  </a:cubicBezTo>
                  <a:cubicBezTo>
                    <a:pt x="17411" y="10300"/>
                    <a:pt x="17066" y="10700"/>
                    <a:pt x="15343" y="11650"/>
                  </a:cubicBezTo>
                  <a:cubicBezTo>
                    <a:pt x="13619" y="12600"/>
                    <a:pt x="10517" y="14100"/>
                    <a:pt x="7875" y="15450"/>
                  </a:cubicBezTo>
                  <a:cubicBezTo>
                    <a:pt x="5232" y="16800"/>
                    <a:pt x="3049" y="18000"/>
                    <a:pt x="1728" y="18750"/>
                  </a:cubicBezTo>
                  <a:cubicBezTo>
                    <a:pt x="407" y="19500"/>
                    <a:pt x="-53" y="19800"/>
                    <a:pt x="4" y="20100"/>
                  </a:cubicBezTo>
                  <a:cubicBezTo>
                    <a:pt x="62" y="20400"/>
                    <a:pt x="636" y="20700"/>
                    <a:pt x="2532" y="20750"/>
                  </a:cubicBezTo>
                  <a:cubicBezTo>
                    <a:pt x="4428" y="20800"/>
                    <a:pt x="7645" y="20600"/>
                    <a:pt x="10402" y="20400"/>
                  </a:cubicBezTo>
                  <a:cubicBezTo>
                    <a:pt x="13160" y="20200"/>
                    <a:pt x="15458" y="20000"/>
                    <a:pt x="17238" y="20200"/>
                  </a:cubicBezTo>
                  <a:cubicBezTo>
                    <a:pt x="19019" y="20400"/>
                    <a:pt x="20283" y="21000"/>
                    <a:pt x="2154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6" name="Line"/>
            <p:cNvSpPr/>
            <p:nvPr/>
          </p:nvSpPr>
          <p:spPr>
            <a:xfrm>
              <a:off x="9962598" y="5174586"/>
              <a:ext cx="165652" cy="4139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69" h="21445" fill="norm" stroke="1" extrusionOk="0">
                  <a:moveTo>
                    <a:pt x="20869" y="1870"/>
                  </a:moveTo>
                  <a:cubicBezTo>
                    <a:pt x="20602" y="1212"/>
                    <a:pt x="20336" y="554"/>
                    <a:pt x="19536" y="225"/>
                  </a:cubicBezTo>
                  <a:cubicBezTo>
                    <a:pt x="18736" y="-104"/>
                    <a:pt x="17402" y="-104"/>
                    <a:pt x="15669" y="444"/>
                  </a:cubicBezTo>
                  <a:cubicBezTo>
                    <a:pt x="13936" y="992"/>
                    <a:pt x="11802" y="2089"/>
                    <a:pt x="8869" y="4337"/>
                  </a:cubicBezTo>
                  <a:cubicBezTo>
                    <a:pt x="5936" y="6584"/>
                    <a:pt x="2202" y="9983"/>
                    <a:pt x="736" y="12834"/>
                  </a:cubicBezTo>
                  <a:cubicBezTo>
                    <a:pt x="-731" y="15685"/>
                    <a:pt x="69" y="17987"/>
                    <a:pt x="2469" y="19413"/>
                  </a:cubicBezTo>
                  <a:cubicBezTo>
                    <a:pt x="4869" y="20838"/>
                    <a:pt x="8869" y="21386"/>
                    <a:pt x="11936" y="21441"/>
                  </a:cubicBezTo>
                  <a:cubicBezTo>
                    <a:pt x="15002" y="21496"/>
                    <a:pt x="17136" y="21057"/>
                    <a:pt x="19269" y="206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7" name="Line"/>
            <p:cNvSpPr/>
            <p:nvPr/>
          </p:nvSpPr>
          <p:spPr>
            <a:xfrm>
              <a:off x="10198100" y="5299569"/>
              <a:ext cx="12700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6032"/>
                    <a:pt x="7200" y="12065"/>
                    <a:pt x="10800" y="15568"/>
                  </a:cubicBezTo>
                  <a:cubicBezTo>
                    <a:pt x="14400" y="19070"/>
                    <a:pt x="18000" y="20043"/>
                    <a:pt x="19800" y="20627"/>
                  </a:cubicBezTo>
                  <a:cubicBezTo>
                    <a:pt x="21600" y="21211"/>
                    <a:pt x="21600" y="2140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8" name="Line"/>
            <p:cNvSpPr/>
            <p:nvPr/>
          </p:nvSpPr>
          <p:spPr>
            <a:xfrm>
              <a:off x="10179049" y="5245383"/>
              <a:ext cx="170634" cy="3162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29" h="21235" fill="norm" stroke="1" extrusionOk="0">
                  <a:moveTo>
                    <a:pt x="0" y="6196"/>
                  </a:moveTo>
                  <a:cubicBezTo>
                    <a:pt x="0" y="4348"/>
                    <a:pt x="0" y="2501"/>
                    <a:pt x="771" y="1364"/>
                  </a:cubicBezTo>
                  <a:cubicBezTo>
                    <a:pt x="1543" y="227"/>
                    <a:pt x="3086" y="-199"/>
                    <a:pt x="6429" y="85"/>
                  </a:cubicBezTo>
                  <a:cubicBezTo>
                    <a:pt x="9771" y="369"/>
                    <a:pt x="14914" y="1364"/>
                    <a:pt x="17871" y="3496"/>
                  </a:cubicBezTo>
                  <a:cubicBezTo>
                    <a:pt x="20829" y="5627"/>
                    <a:pt x="21600" y="8896"/>
                    <a:pt x="19671" y="12022"/>
                  </a:cubicBezTo>
                  <a:cubicBezTo>
                    <a:pt x="17743" y="15148"/>
                    <a:pt x="13114" y="18133"/>
                    <a:pt x="9900" y="19696"/>
                  </a:cubicBezTo>
                  <a:cubicBezTo>
                    <a:pt x="6686" y="21259"/>
                    <a:pt x="4886" y="21401"/>
                    <a:pt x="3729" y="21117"/>
                  </a:cubicBezTo>
                  <a:cubicBezTo>
                    <a:pt x="2571" y="20833"/>
                    <a:pt x="2057" y="20122"/>
                    <a:pt x="2957" y="19696"/>
                  </a:cubicBezTo>
                  <a:cubicBezTo>
                    <a:pt x="3857" y="19269"/>
                    <a:pt x="6171" y="19127"/>
                    <a:pt x="8486" y="189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9" name="Line"/>
            <p:cNvSpPr/>
            <p:nvPr/>
          </p:nvSpPr>
          <p:spPr>
            <a:xfrm>
              <a:off x="10401299" y="5521819"/>
              <a:ext cx="1270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0" name="Line"/>
            <p:cNvSpPr/>
            <p:nvPr/>
          </p:nvSpPr>
          <p:spPr>
            <a:xfrm>
              <a:off x="10393732" y="5420219"/>
              <a:ext cx="50306" cy="557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34" h="21053" fill="norm" stroke="1" extrusionOk="0">
                  <a:moveTo>
                    <a:pt x="5681" y="0"/>
                  </a:moveTo>
                  <a:cubicBezTo>
                    <a:pt x="3089" y="3200"/>
                    <a:pt x="497" y="6400"/>
                    <a:pt x="65" y="10000"/>
                  </a:cubicBezTo>
                  <a:cubicBezTo>
                    <a:pt x="-367" y="13600"/>
                    <a:pt x="1361" y="17600"/>
                    <a:pt x="5249" y="19600"/>
                  </a:cubicBezTo>
                  <a:cubicBezTo>
                    <a:pt x="9137" y="21600"/>
                    <a:pt x="15185" y="21600"/>
                    <a:pt x="18209" y="19200"/>
                  </a:cubicBezTo>
                  <a:cubicBezTo>
                    <a:pt x="21233" y="16800"/>
                    <a:pt x="21233" y="12000"/>
                    <a:pt x="18641" y="8800"/>
                  </a:cubicBezTo>
                  <a:cubicBezTo>
                    <a:pt x="16049" y="5600"/>
                    <a:pt x="10865" y="4000"/>
                    <a:pt x="5681" y="24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1" name="Line"/>
            <p:cNvSpPr/>
            <p:nvPr/>
          </p:nvSpPr>
          <p:spPr>
            <a:xfrm>
              <a:off x="10655300" y="5407519"/>
              <a:ext cx="2349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254" y="15600"/>
                    <a:pt x="10508" y="9600"/>
                    <a:pt x="14108" y="6000"/>
                  </a:cubicBezTo>
                  <a:cubicBezTo>
                    <a:pt x="17708" y="2400"/>
                    <a:pt x="19654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2" name="Line"/>
            <p:cNvSpPr/>
            <p:nvPr/>
          </p:nvSpPr>
          <p:spPr>
            <a:xfrm>
              <a:off x="11055349" y="5299569"/>
              <a:ext cx="13924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97" h="21600" fill="norm" stroke="1" extrusionOk="0">
                  <a:moveTo>
                    <a:pt x="9257" y="0"/>
                  </a:moveTo>
                  <a:cubicBezTo>
                    <a:pt x="15429" y="4320"/>
                    <a:pt x="21600" y="8640"/>
                    <a:pt x="20057" y="12240"/>
                  </a:cubicBezTo>
                  <a:cubicBezTo>
                    <a:pt x="18514" y="15840"/>
                    <a:pt x="9257" y="1872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3" name="Line"/>
            <p:cNvSpPr/>
            <p:nvPr/>
          </p:nvSpPr>
          <p:spPr>
            <a:xfrm>
              <a:off x="11042650" y="5207794"/>
              <a:ext cx="222844" cy="3394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6" h="21381" fill="norm" stroke="1" extrusionOk="0">
                  <a:moveTo>
                    <a:pt x="0" y="5781"/>
                  </a:moveTo>
                  <a:cubicBezTo>
                    <a:pt x="0" y="4048"/>
                    <a:pt x="0" y="2314"/>
                    <a:pt x="600" y="1248"/>
                  </a:cubicBezTo>
                  <a:cubicBezTo>
                    <a:pt x="1200" y="181"/>
                    <a:pt x="2400" y="-219"/>
                    <a:pt x="4700" y="114"/>
                  </a:cubicBezTo>
                  <a:cubicBezTo>
                    <a:pt x="7000" y="448"/>
                    <a:pt x="10400" y="1514"/>
                    <a:pt x="13500" y="3448"/>
                  </a:cubicBezTo>
                  <a:cubicBezTo>
                    <a:pt x="16600" y="5381"/>
                    <a:pt x="19400" y="8181"/>
                    <a:pt x="20500" y="10514"/>
                  </a:cubicBezTo>
                  <a:cubicBezTo>
                    <a:pt x="21600" y="12848"/>
                    <a:pt x="21000" y="14714"/>
                    <a:pt x="19300" y="16248"/>
                  </a:cubicBezTo>
                  <a:cubicBezTo>
                    <a:pt x="17600" y="17781"/>
                    <a:pt x="14800" y="18981"/>
                    <a:pt x="12400" y="19781"/>
                  </a:cubicBezTo>
                  <a:cubicBezTo>
                    <a:pt x="10000" y="20581"/>
                    <a:pt x="8000" y="20981"/>
                    <a:pt x="6000" y="213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4" name="Line"/>
            <p:cNvSpPr/>
            <p:nvPr/>
          </p:nvSpPr>
          <p:spPr>
            <a:xfrm>
              <a:off x="10966450" y="5136586"/>
              <a:ext cx="260350" cy="42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444" y="10800"/>
                    <a:pt x="10888" y="0"/>
                    <a:pt x="14488" y="0"/>
                  </a:cubicBezTo>
                  <a:cubicBezTo>
                    <a:pt x="18088" y="0"/>
                    <a:pt x="19844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5" name="Line"/>
            <p:cNvSpPr/>
            <p:nvPr/>
          </p:nvSpPr>
          <p:spPr>
            <a:xfrm>
              <a:off x="11360150" y="5134469"/>
              <a:ext cx="130707" cy="4144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41" h="21467" fill="norm" stroke="1" extrusionOk="0">
                  <a:moveTo>
                    <a:pt x="0" y="0"/>
                  </a:moveTo>
                  <a:cubicBezTo>
                    <a:pt x="3375" y="658"/>
                    <a:pt x="6750" y="1316"/>
                    <a:pt x="10462" y="2851"/>
                  </a:cubicBezTo>
                  <a:cubicBezTo>
                    <a:pt x="14175" y="4386"/>
                    <a:pt x="18225" y="6798"/>
                    <a:pt x="19912" y="9429"/>
                  </a:cubicBezTo>
                  <a:cubicBezTo>
                    <a:pt x="21600" y="12061"/>
                    <a:pt x="20925" y="14912"/>
                    <a:pt x="18394" y="16995"/>
                  </a:cubicBezTo>
                  <a:cubicBezTo>
                    <a:pt x="15862" y="19078"/>
                    <a:pt x="11475" y="20394"/>
                    <a:pt x="8269" y="20997"/>
                  </a:cubicBezTo>
                  <a:cubicBezTo>
                    <a:pt x="5062" y="21600"/>
                    <a:pt x="3037" y="21490"/>
                    <a:pt x="1012" y="213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6" name="Line"/>
            <p:cNvSpPr/>
            <p:nvPr/>
          </p:nvSpPr>
          <p:spPr>
            <a:xfrm>
              <a:off x="11537950" y="4994769"/>
              <a:ext cx="254000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420" y="0"/>
                    <a:pt x="6840" y="0"/>
                    <a:pt x="8910" y="1200"/>
                  </a:cubicBezTo>
                  <a:cubicBezTo>
                    <a:pt x="10980" y="2400"/>
                    <a:pt x="11700" y="4800"/>
                    <a:pt x="10530" y="7745"/>
                  </a:cubicBezTo>
                  <a:cubicBezTo>
                    <a:pt x="9360" y="10691"/>
                    <a:pt x="6300" y="14182"/>
                    <a:pt x="4500" y="16473"/>
                  </a:cubicBezTo>
                  <a:cubicBezTo>
                    <a:pt x="2700" y="18764"/>
                    <a:pt x="2160" y="19855"/>
                    <a:pt x="2430" y="20400"/>
                  </a:cubicBezTo>
                  <a:cubicBezTo>
                    <a:pt x="2700" y="20945"/>
                    <a:pt x="3780" y="20945"/>
                    <a:pt x="7110" y="21055"/>
                  </a:cubicBezTo>
                  <a:cubicBezTo>
                    <a:pt x="10440" y="21164"/>
                    <a:pt x="16020" y="2138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7" name="Line"/>
            <p:cNvSpPr/>
            <p:nvPr/>
          </p:nvSpPr>
          <p:spPr>
            <a:xfrm>
              <a:off x="10058763" y="5801219"/>
              <a:ext cx="501288" cy="519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4" h="21198" fill="norm" stroke="1" extrusionOk="0">
                  <a:moveTo>
                    <a:pt x="257" y="0"/>
                  </a:moveTo>
                  <a:cubicBezTo>
                    <a:pt x="76" y="4320"/>
                    <a:pt x="-106" y="8640"/>
                    <a:pt x="76" y="12960"/>
                  </a:cubicBezTo>
                  <a:cubicBezTo>
                    <a:pt x="257" y="17280"/>
                    <a:pt x="802" y="21600"/>
                    <a:pt x="1936" y="21168"/>
                  </a:cubicBezTo>
                  <a:cubicBezTo>
                    <a:pt x="3070" y="20736"/>
                    <a:pt x="4795" y="15552"/>
                    <a:pt x="5884" y="11664"/>
                  </a:cubicBezTo>
                  <a:cubicBezTo>
                    <a:pt x="6973" y="7776"/>
                    <a:pt x="7427" y="5184"/>
                    <a:pt x="7835" y="5184"/>
                  </a:cubicBezTo>
                  <a:cubicBezTo>
                    <a:pt x="8244" y="5184"/>
                    <a:pt x="8607" y="7776"/>
                    <a:pt x="9423" y="10800"/>
                  </a:cubicBezTo>
                  <a:cubicBezTo>
                    <a:pt x="10240" y="13824"/>
                    <a:pt x="11511" y="17280"/>
                    <a:pt x="13371" y="18576"/>
                  </a:cubicBezTo>
                  <a:cubicBezTo>
                    <a:pt x="15232" y="19872"/>
                    <a:pt x="17682" y="19008"/>
                    <a:pt x="19134" y="18576"/>
                  </a:cubicBezTo>
                  <a:cubicBezTo>
                    <a:pt x="20586" y="18144"/>
                    <a:pt x="21040" y="18144"/>
                    <a:pt x="21494" y="181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8" name="Line"/>
            <p:cNvSpPr/>
            <p:nvPr/>
          </p:nvSpPr>
          <p:spPr>
            <a:xfrm>
              <a:off x="9795126" y="6018859"/>
              <a:ext cx="136274" cy="2649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56" h="21459" fill="norm" stroke="1" extrusionOk="0">
                  <a:moveTo>
                    <a:pt x="20756" y="1916"/>
                  </a:moveTo>
                  <a:cubicBezTo>
                    <a:pt x="20434" y="1059"/>
                    <a:pt x="20111" y="202"/>
                    <a:pt x="18983" y="30"/>
                  </a:cubicBezTo>
                  <a:cubicBezTo>
                    <a:pt x="17855" y="-141"/>
                    <a:pt x="15920" y="373"/>
                    <a:pt x="12696" y="2516"/>
                  </a:cubicBezTo>
                  <a:cubicBezTo>
                    <a:pt x="9472" y="4659"/>
                    <a:pt x="4959" y="8430"/>
                    <a:pt x="2380" y="11259"/>
                  </a:cubicBezTo>
                  <a:cubicBezTo>
                    <a:pt x="-199" y="14088"/>
                    <a:pt x="-844" y="15973"/>
                    <a:pt x="1252" y="17516"/>
                  </a:cubicBezTo>
                  <a:cubicBezTo>
                    <a:pt x="3347" y="19059"/>
                    <a:pt x="8183" y="20259"/>
                    <a:pt x="13019" y="214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9" name="Line"/>
            <p:cNvSpPr/>
            <p:nvPr/>
          </p:nvSpPr>
          <p:spPr>
            <a:xfrm>
              <a:off x="9950450" y="6086969"/>
              <a:ext cx="177800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143" y="4950"/>
                    <a:pt x="10286" y="9900"/>
                    <a:pt x="13886" y="13500"/>
                  </a:cubicBezTo>
                  <a:cubicBezTo>
                    <a:pt x="17486" y="17100"/>
                    <a:pt x="19543" y="1935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0" name="Line"/>
            <p:cNvSpPr/>
            <p:nvPr/>
          </p:nvSpPr>
          <p:spPr>
            <a:xfrm>
              <a:off x="10024387" y="6061569"/>
              <a:ext cx="91163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3" h="21600" fill="norm" stroke="1" extrusionOk="0">
                  <a:moveTo>
                    <a:pt x="21143" y="0"/>
                  </a:moveTo>
                  <a:cubicBezTo>
                    <a:pt x="16725" y="3680"/>
                    <a:pt x="12307" y="7360"/>
                    <a:pt x="8625" y="10560"/>
                  </a:cubicBezTo>
                  <a:cubicBezTo>
                    <a:pt x="4943" y="13760"/>
                    <a:pt x="1998" y="16480"/>
                    <a:pt x="770" y="18240"/>
                  </a:cubicBezTo>
                  <a:cubicBezTo>
                    <a:pt x="-457" y="20000"/>
                    <a:pt x="34" y="20800"/>
                    <a:pt x="52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1" name="Line"/>
            <p:cNvSpPr/>
            <p:nvPr/>
          </p:nvSpPr>
          <p:spPr>
            <a:xfrm>
              <a:off x="10153649" y="6271119"/>
              <a:ext cx="1270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2" name="Line"/>
            <p:cNvSpPr/>
            <p:nvPr/>
          </p:nvSpPr>
          <p:spPr>
            <a:xfrm>
              <a:off x="10185400" y="6182219"/>
              <a:ext cx="190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3" name="Line"/>
            <p:cNvSpPr/>
            <p:nvPr/>
          </p:nvSpPr>
          <p:spPr>
            <a:xfrm>
              <a:off x="10337800" y="6182219"/>
              <a:ext cx="14605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757" y="14400"/>
                    <a:pt x="7513" y="7200"/>
                    <a:pt x="11113" y="3600"/>
                  </a:cubicBezTo>
                  <a:cubicBezTo>
                    <a:pt x="14713" y="0"/>
                    <a:pt x="18157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4" name="Line"/>
            <p:cNvSpPr/>
            <p:nvPr/>
          </p:nvSpPr>
          <p:spPr>
            <a:xfrm>
              <a:off x="10528300" y="6074269"/>
              <a:ext cx="101600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500" y="4926"/>
                    <a:pt x="9000" y="9853"/>
                    <a:pt x="12600" y="13453"/>
                  </a:cubicBezTo>
                  <a:cubicBezTo>
                    <a:pt x="16200" y="17053"/>
                    <a:pt x="18900" y="1932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5" name="Line"/>
            <p:cNvSpPr/>
            <p:nvPr/>
          </p:nvSpPr>
          <p:spPr>
            <a:xfrm>
              <a:off x="10631601" y="6080619"/>
              <a:ext cx="80850" cy="279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5" h="21600" fill="norm" stroke="1" extrusionOk="0">
                  <a:moveTo>
                    <a:pt x="21155" y="0"/>
                  </a:moveTo>
                  <a:cubicBezTo>
                    <a:pt x="16170" y="2945"/>
                    <a:pt x="11186" y="5891"/>
                    <a:pt x="7309" y="8918"/>
                  </a:cubicBezTo>
                  <a:cubicBezTo>
                    <a:pt x="3432" y="11945"/>
                    <a:pt x="663" y="15055"/>
                    <a:pt x="109" y="17182"/>
                  </a:cubicBezTo>
                  <a:cubicBezTo>
                    <a:pt x="-445" y="19309"/>
                    <a:pt x="1217" y="20455"/>
                    <a:pt x="287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6" name="Line"/>
            <p:cNvSpPr/>
            <p:nvPr/>
          </p:nvSpPr>
          <p:spPr>
            <a:xfrm>
              <a:off x="10750550" y="6302869"/>
              <a:ext cx="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7" name="Line"/>
            <p:cNvSpPr/>
            <p:nvPr/>
          </p:nvSpPr>
          <p:spPr>
            <a:xfrm>
              <a:off x="10782299" y="6213969"/>
              <a:ext cx="190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8" name="Line"/>
            <p:cNvSpPr/>
            <p:nvPr/>
          </p:nvSpPr>
          <p:spPr>
            <a:xfrm>
              <a:off x="10864849" y="6029819"/>
              <a:ext cx="67383" cy="412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24" h="21600" fill="norm" stroke="1" extrusionOk="0">
                  <a:moveTo>
                    <a:pt x="0" y="0"/>
                  </a:moveTo>
                  <a:cubicBezTo>
                    <a:pt x="7624" y="3323"/>
                    <a:pt x="15247" y="6646"/>
                    <a:pt x="18424" y="9692"/>
                  </a:cubicBezTo>
                  <a:cubicBezTo>
                    <a:pt x="21600" y="12738"/>
                    <a:pt x="20329" y="15508"/>
                    <a:pt x="16518" y="17446"/>
                  </a:cubicBezTo>
                  <a:cubicBezTo>
                    <a:pt x="12706" y="19385"/>
                    <a:pt x="6353" y="2049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9" name="Line"/>
            <p:cNvSpPr/>
            <p:nvPr/>
          </p:nvSpPr>
          <p:spPr>
            <a:xfrm>
              <a:off x="11258549" y="5680569"/>
              <a:ext cx="158751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92" y="2400"/>
                    <a:pt x="5184" y="4800"/>
                    <a:pt x="8784" y="8400"/>
                  </a:cubicBezTo>
                  <a:cubicBezTo>
                    <a:pt x="12384" y="12000"/>
                    <a:pt x="16992" y="16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0" name="Line"/>
            <p:cNvSpPr/>
            <p:nvPr/>
          </p:nvSpPr>
          <p:spPr>
            <a:xfrm>
              <a:off x="11303000" y="5928219"/>
              <a:ext cx="12700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1" name="Line"/>
            <p:cNvSpPr/>
            <p:nvPr/>
          </p:nvSpPr>
          <p:spPr>
            <a:xfrm>
              <a:off x="11429999" y="5928219"/>
              <a:ext cx="9525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320" y="1714"/>
                    <a:pt x="11040" y="3429"/>
                    <a:pt x="7440" y="7029"/>
                  </a:cubicBezTo>
                  <a:cubicBezTo>
                    <a:pt x="3840" y="10629"/>
                    <a:pt x="1920" y="1611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2" name="Line"/>
            <p:cNvSpPr/>
            <p:nvPr/>
          </p:nvSpPr>
          <p:spPr>
            <a:xfrm>
              <a:off x="11317816" y="6110958"/>
              <a:ext cx="112184" cy="2554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4" fill="norm" stroke="1" extrusionOk="0">
                  <a:moveTo>
                    <a:pt x="21600" y="118"/>
                  </a:moveTo>
                  <a:cubicBezTo>
                    <a:pt x="19562" y="-59"/>
                    <a:pt x="17525" y="-236"/>
                    <a:pt x="14468" y="1180"/>
                  </a:cubicBezTo>
                  <a:cubicBezTo>
                    <a:pt x="11411" y="2597"/>
                    <a:pt x="7336" y="5607"/>
                    <a:pt x="4483" y="8705"/>
                  </a:cubicBezTo>
                  <a:cubicBezTo>
                    <a:pt x="1630" y="11803"/>
                    <a:pt x="0" y="14990"/>
                    <a:pt x="0" y="17115"/>
                  </a:cubicBezTo>
                  <a:cubicBezTo>
                    <a:pt x="0" y="19239"/>
                    <a:pt x="1630" y="20302"/>
                    <a:pt x="4483" y="20833"/>
                  </a:cubicBezTo>
                  <a:cubicBezTo>
                    <a:pt x="7336" y="21364"/>
                    <a:pt x="11411" y="21364"/>
                    <a:pt x="15487" y="213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3" name="Line"/>
            <p:cNvSpPr/>
            <p:nvPr/>
          </p:nvSpPr>
          <p:spPr>
            <a:xfrm>
              <a:off x="11499850" y="6207619"/>
              <a:ext cx="133350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829" y="6271"/>
                    <a:pt x="11657" y="12542"/>
                    <a:pt x="15086" y="16142"/>
                  </a:cubicBezTo>
                  <a:cubicBezTo>
                    <a:pt x="18514" y="19742"/>
                    <a:pt x="19543" y="20671"/>
                    <a:pt x="20229" y="21135"/>
                  </a:cubicBezTo>
                  <a:cubicBezTo>
                    <a:pt x="20914" y="21600"/>
                    <a:pt x="21257" y="216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4" name="Line"/>
            <p:cNvSpPr/>
            <p:nvPr/>
          </p:nvSpPr>
          <p:spPr>
            <a:xfrm>
              <a:off x="11545340" y="6231822"/>
              <a:ext cx="113261" cy="1853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3" h="21252" fill="norm" stroke="1" extrusionOk="0">
                  <a:moveTo>
                    <a:pt x="21403" y="137"/>
                  </a:moveTo>
                  <a:cubicBezTo>
                    <a:pt x="18603" y="-105"/>
                    <a:pt x="15803" y="-348"/>
                    <a:pt x="12203" y="2443"/>
                  </a:cubicBezTo>
                  <a:cubicBezTo>
                    <a:pt x="8603" y="5234"/>
                    <a:pt x="4203" y="11059"/>
                    <a:pt x="2003" y="14578"/>
                  </a:cubicBezTo>
                  <a:cubicBezTo>
                    <a:pt x="-197" y="18097"/>
                    <a:pt x="-197" y="19310"/>
                    <a:pt x="203" y="20039"/>
                  </a:cubicBezTo>
                  <a:cubicBezTo>
                    <a:pt x="603" y="20767"/>
                    <a:pt x="1403" y="21009"/>
                    <a:pt x="2203" y="212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5" name="Line"/>
            <p:cNvSpPr/>
            <p:nvPr/>
          </p:nvSpPr>
          <p:spPr>
            <a:xfrm>
              <a:off x="11480800" y="6150469"/>
              <a:ext cx="20955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400" y="14400"/>
                    <a:pt x="4800" y="7200"/>
                    <a:pt x="8400" y="3600"/>
                  </a:cubicBezTo>
                  <a:cubicBezTo>
                    <a:pt x="12000" y="0"/>
                    <a:pt x="1680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6" name="Line"/>
            <p:cNvSpPr/>
            <p:nvPr/>
          </p:nvSpPr>
          <p:spPr>
            <a:xfrm>
              <a:off x="11772899" y="6334619"/>
              <a:ext cx="1143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7" name="Line"/>
            <p:cNvSpPr/>
            <p:nvPr/>
          </p:nvSpPr>
          <p:spPr>
            <a:xfrm>
              <a:off x="12001500" y="6220319"/>
              <a:ext cx="50800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4383"/>
                    <a:pt x="7200" y="8765"/>
                    <a:pt x="10800" y="12365"/>
                  </a:cubicBezTo>
                  <a:cubicBezTo>
                    <a:pt x="14400" y="15965"/>
                    <a:pt x="18000" y="1878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8" name="Line"/>
            <p:cNvSpPr/>
            <p:nvPr/>
          </p:nvSpPr>
          <p:spPr>
            <a:xfrm>
              <a:off x="12020550" y="6283819"/>
              <a:ext cx="101600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300" y="4413"/>
                    <a:pt x="9000" y="8826"/>
                    <a:pt x="5400" y="12426"/>
                  </a:cubicBezTo>
                  <a:cubicBezTo>
                    <a:pt x="1800" y="16026"/>
                    <a:pt x="900" y="1881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9" name="Line"/>
            <p:cNvSpPr/>
            <p:nvPr/>
          </p:nvSpPr>
          <p:spPr>
            <a:xfrm>
              <a:off x="11969750" y="6175869"/>
              <a:ext cx="1016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0" name="Line"/>
            <p:cNvSpPr/>
            <p:nvPr/>
          </p:nvSpPr>
          <p:spPr>
            <a:xfrm>
              <a:off x="12052300" y="6207619"/>
              <a:ext cx="135594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65" h="21600" fill="norm" stroke="1" extrusionOk="0">
                  <a:moveTo>
                    <a:pt x="12764" y="0"/>
                  </a:moveTo>
                  <a:cubicBezTo>
                    <a:pt x="16364" y="2645"/>
                    <a:pt x="19964" y="5290"/>
                    <a:pt x="20782" y="7935"/>
                  </a:cubicBezTo>
                  <a:cubicBezTo>
                    <a:pt x="21600" y="10580"/>
                    <a:pt x="19636" y="13224"/>
                    <a:pt x="15709" y="15502"/>
                  </a:cubicBezTo>
                  <a:cubicBezTo>
                    <a:pt x="11782" y="17780"/>
                    <a:pt x="5891" y="1969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1" name="Line"/>
            <p:cNvSpPr/>
            <p:nvPr/>
          </p:nvSpPr>
          <p:spPr>
            <a:xfrm>
              <a:off x="1974849" y="5553569"/>
              <a:ext cx="1778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829" y="10800"/>
                    <a:pt x="5657" y="21600"/>
                    <a:pt x="9257" y="21600"/>
                  </a:cubicBezTo>
                  <a:cubicBezTo>
                    <a:pt x="12857" y="21600"/>
                    <a:pt x="17229" y="10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2" name="Line"/>
            <p:cNvSpPr/>
            <p:nvPr/>
          </p:nvSpPr>
          <p:spPr>
            <a:xfrm>
              <a:off x="2272519" y="5405403"/>
              <a:ext cx="209259" cy="2273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6" h="21087" fill="norm" stroke="1" extrusionOk="0">
                  <a:moveTo>
                    <a:pt x="13420" y="3142"/>
                  </a:moveTo>
                  <a:cubicBezTo>
                    <a:pt x="12573" y="2357"/>
                    <a:pt x="11726" y="1571"/>
                    <a:pt x="10773" y="1375"/>
                  </a:cubicBezTo>
                  <a:cubicBezTo>
                    <a:pt x="9820" y="1179"/>
                    <a:pt x="8761" y="1571"/>
                    <a:pt x="6961" y="3535"/>
                  </a:cubicBezTo>
                  <a:cubicBezTo>
                    <a:pt x="5161" y="5499"/>
                    <a:pt x="2620" y="9033"/>
                    <a:pt x="1243" y="11880"/>
                  </a:cubicBezTo>
                  <a:cubicBezTo>
                    <a:pt x="-133" y="14728"/>
                    <a:pt x="-345" y="16888"/>
                    <a:pt x="502" y="18557"/>
                  </a:cubicBezTo>
                  <a:cubicBezTo>
                    <a:pt x="1349" y="20226"/>
                    <a:pt x="3255" y="21404"/>
                    <a:pt x="6220" y="21011"/>
                  </a:cubicBezTo>
                  <a:cubicBezTo>
                    <a:pt x="9184" y="20619"/>
                    <a:pt x="13208" y="18655"/>
                    <a:pt x="15961" y="15317"/>
                  </a:cubicBezTo>
                  <a:cubicBezTo>
                    <a:pt x="18714" y="11979"/>
                    <a:pt x="20196" y="7266"/>
                    <a:pt x="20726" y="4419"/>
                  </a:cubicBezTo>
                  <a:cubicBezTo>
                    <a:pt x="21255" y="1571"/>
                    <a:pt x="20831" y="589"/>
                    <a:pt x="18926" y="197"/>
                  </a:cubicBezTo>
                  <a:cubicBezTo>
                    <a:pt x="17020" y="-196"/>
                    <a:pt x="13631" y="0"/>
                    <a:pt x="11090" y="786"/>
                  </a:cubicBezTo>
                  <a:cubicBezTo>
                    <a:pt x="8549" y="1571"/>
                    <a:pt x="6855" y="2946"/>
                    <a:pt x="5161" y="43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7" name="Drawing"/>
          <p:cNvGrpSpPr/>
          <p:nvPr/>
        </p:nvGrpSpPr>
        <p:grpSpPr>
          <a:xfrm>
            <a:off x="155315" y="1085850"/>
            <a:ext cx="12417685" cy="7912101"/>
            <a:chOff x="0" y="0"/>
            <a:chExt cx="12417684" cy="7912100"/>
          </a:xfrm>
        </p:grpSpPr>
        <p:sp>
          <p:nvSpPr>
            <p:cNvPr id="316" name="Line"/>
            <p:cNvSpPr/>
            <p:nvPr/>
          </p:nvSpPr>
          <p:spPr>
            <a:xfrm>
              <a:off x="691032" y="859714"/>
              <a:ext cx="184797" cy="4489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9" h="21407" fill="norm" stroke="1" extrusionOk="0">
                  <a:moveTo>
                    <a:pt x="20181" y="3516"/>
                  </a:moveTo>
                  <a:cubicBezTo>
                    <a:pt x="20423" y="3011"/>
                    <a:pt x="20666" y="2506"/>
                    <a:pt x="20909" y="1901"/>
                  </a:cubicBezTo>
                  <a:cubicBezTo>
                    <a:pt x="21151" y="1295"/>
                    <a:pt x="21394" y="589"/>
                    <a:pt x="20909" y="235"/>
                  </a:cubicBezTo>
                  <a:cubicBezTo>
                    <a:pt x="20423" y="-118"/>
                    <a:pt x="19210" y="-118"/>
                    <a:pt x="17268" y="538"/>
                  </a:cubicBezTo>
                  <a:cubicBezTo>
                    <a:pt x="15327" y="1194"/>
                    <a:pt x="12657" y="2506"/>
                    <a:pt x="9623" y="4727"/>
                  </a:cubicBezTo>
                  <a:cubicBezTo>
                    <a:pt x="6590" y="6947"/>
                    <a:pt x="3192" y="10076"/>
                    <a:pt x="1493" y="12499"/>
                  </a:cubicBezTo>
                  <a:cubicBezTo>
                    <a:pt x="-206" y="14921"/>
                    <a:pt x="-206" y="16637"/>
                    <a:pt x="279" y="17949"/>
                  </a:cubicBezTo>
                  <a:cubicBezTo>
                    <a:pt x="765" y="19261"/>
                    <a:pt x="1736" y="20170"/>
                    <a:pt x="2828" y="20725"/>
                  </a:cubicBezTo>
                  <a:cubicBezTo>
                    <a:pt x="3920" y="21280"/>
                    <a:pt x="5133" y="21482"/>
                    <a:pt x="7439" y="21381"/>
                  </a:cubicBezTo>
                  <a:cubicBezTo>
                    <a:pt x="9745" y="21280"/>
                    <a:pt x="13142" y="20876"/>
                    <a:pt x="15569" y="20170"/>
                  </a:cubicBezTo>
                  <a:cubicBezTo>
                    <a:pt x="17996" y="19463"/>
                    <a:pt x="19452" y="18454"/>
                    <a:pt x="20059" y="17445"/>
                  </a:cubicBezTo>
                  <a:cubicBezTo>
                    <a:pt x="20666" y="16435"/>
                    <a:pt x="20423" y="15426"/>
                    <a:pt x="19816" y="14770"/>
                  </a:cubicBezTo>
                  <a:cubicBezTo>
                    <a:pt x="19210" y="14114"/>
                    <a:pt x="18239" y="13811"/>
                    <a:pt x="17025" y="13660"/>
                  </a:cubicBezTo>
                  <a:cubicBezTo>
                    <a:pt x="15812" y="13508"/>
                    <a:pt x="14356" y="13508"/>
                    <a:pt x="13506" y="14114"/>
                  </a:cubicBezTo>
                  <a:cubicBezTo>
                    <a:pt x="12657" y="14719"/>
                    <a:pt x="12414" y="15931"/>
                    <a:pt x="12172" y="171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7" name="Line"/>
            <p:cNvSpPr/>
            <p:nvPr/>
          </p:nvSpPr>
          <p:spPr>
            <a:xfrm>
              <a:off x="924184" y="1111250"/>
              <a:ext cx="177801" cy="1508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4" fill="norm" stroke="1" extrusionOk="0">
                  <a:moveTo>
                    <a:pt x="0" y="2700"/>
                  </a:moveTo>
                  <a:cubicBezTo>
                    <a:pt x="3086" y="3300"/>
                    <a:pt x="6171" y="3900"/>
                    <a:pt x="8229" y="6450"/>
                  </a:cubicBezTo>
                  <a:cubicBezTo>
                    <a:pt x="10286" y="9000"/>
                    <a:pt x="11314" y="13500"/>
                    <a:pt x="11443" y="16350"/>
                  </a:cubicBezTo>
                  <a:cubicBezTo>
                    <a:pt x="11571" y="19200"/>
                    <a:pt x="10800" y="20400"/>
                    <a:pt x="9771" y="21000"/>
                  </a:cubicBezTo>
                  <a:cubicBezTo>
                    <a:pt x="8743" y="21600"/>
                    <a:pt x="7457" y="21600"/>
                    <a:pt x="6814" y="20250"/>
                  </a:cubicBezTo>
                  <a:cubicBezTo>
                    <a:pt x="6171" y="18900"/>
                    <a:pt x="6171" y="16200"/>
                    <a:pt x="8100" y="12750"/>
                  </a:cubicBezTo>
                  <a:cubicBezTo>
                    <a:pt x="10029" y="9300"/>
                    <a:pt x="13886" y="5100"/>
                    <a:pt x="16457" y="2850"/>
                  </a:cubicBezTo>
                  <a:cubicBezTo>
                    <a:pt x="19029" y="600"/>
                    <a:pt x="20314" y="3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8" name="Line"/>
            <p:cNvSpPr/>
            <p:nvPr/>
          </p:nvSpPr>
          <p:spPr>
            <a:xfrm>
              <a:off x="1125268" y="1118779"/>
              <a:ext cx="115474" cy="1215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5" h="21392" fill="norm" stroke="1" extrusionOk="0">
                  <a:moveTo>
                    <a:pt x="7462" y="909"/>
                  </a:moveTo>
                  <a:cubicBezTo>
                    <a:pt x="5498" y="2026"/>
                    <a:pt x="3535" y="3144"/>
                    <a:pt x="2160" y="5937"/>
                  </a:cubicBezTo>
                  <a:cubicBezTo>
                    <a:pt x="785" y="8730"/>
                    <a:pt x="0" y="13199"/>
                    <a:pt x="0" y="16364"/>
                  </a:cubicBezTo>
                  <a:cubicBezTo>
                    <a:pt x="0" y="19530"/>
                    <a:pt x="785" y="21392"/>
                    <a:pt x="3927" y="21392"/>
                  </a:cubicBezTo>
                  <a:cubicBezTo>
                    <a:pt x="7069" y="21392"/>
                    <a:pt x="12567" y="19530"/>
                    <a:pt x="16102" y="16364"/>
                  </a:cubicBezTo>
                  <a:cubicBezTo>
                    <a:pt x="19636" y="13199"/>
                    <a:pt x="21207" y="8730"/>
                    <a:pt x="21404" y="5751"/>
                  </a:cubicBezTo>
                  <a:cubicBezTo>
                    <a:pt x="21600" y="2771"/>
                    <a:pt x="20422" y="1282"/>
                    <a:pt x="18655" y="537"/>
                  </a:cubicBezTo>
                  <a:cubicBezTo>
                    <a:pt x="16887" y="-208"/>
                    <a:pt x="14531" y="-208"/>
                    <a:pt x="13549" y="723"/>
                  </a:cubicBezTo>
                  <a:cubicBezTo>
                    <a:pt x="12567" y="1654"/>
                    <a:pt x="12960" y="3516"/>
                    <a:pt x="13353" y="53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9" name="Line"/>
            <p:cNvSpPr/>
            <p:nvPr/>
          </p:nvSpPr>
          <p:spPr>
            <a:xfrm>
              <a:off x="1298834" y="1130299"/>
              <a:ext cx="171451" cy="1070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1" fill="norm" stroke="1" extrusionOk="0">
                  <a:moveTo>
                    <a:pt x="1600" y="0"/>
                  </a:moveTo>
                  <a:cubicBezTo>
                    <a:pt x="800" y="1694"/>
                    <a:pt x="0" y="3388"/>
                    <a:pt x="0" y="6565"/>
                  </a:cubicBezTo>
                  <a:cubicBezTo>
                    <a:pt x="0" y="9741"/>
                    <a:pt x="800" y="14400"/>
                    <a:pt x="1733" y="17365"/>
                  </a:cubicBezTo>
                  <a:cubicBezTo>
                    <a:pt x="2667" y="20329"/>
                    <a:pt x="3733" y="21600"/>
                    <a:pt x="5333" y="21388"/>
                  </a:cubicBezTo>
                  <a:cubicBezTo>
                    <a:pt x="6933" y="21176"/>
                    <a:pt x="9067" y="19482"/>
                    <a:pt x="10400" y="17576"/>
                  </a:cubicBezTo>
                  <a:cubicBezTo>
                    <a:pt x="11733" y="15671"/>
                    <a:pt x="12267" y="13553"/>
                    <a:pt x="12667" y="11435"/>
                  </a:cubicBezTo>
                  <a:cubicBezTo>
                    <a:pt x="13067" y="9318"/>
                    <a:pt x="13333" y="7200"/>
                    <a:pt x="13600" y="7412"/>
                  </a:cubicBezTo>
                  <a:cubicBezTo>
                    <a:pt x="13867" y="7624"/>
                    <a:pt x="14133" y="10165"/>
                    <a:pt x="15467" y="12282"/>
                  </a:cubicBezTo>
                  <a:cubicBezTo>
                    <a:pt x="16800" y="14400"/>
                    <a:pt x="19200" y="16094"/>
                    <a:pt x="21600" y="177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0" name="Line"/>
            <p:cNvSpPr/>
            <p:nvPr/>
          </p:nvSpPr>
          <p:spPr>
            <a:xfrm>
              <a:off x="1513510" y="1083262"/>
              <a:ext cx="95532" cy="3190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3" h="21423" fill="norm" stroke="1" extrusionOk="0">
                  <a:moveTo>
                    <a:pt x="3089" y="5289"/>
                  </a:moveTo>
                  <a:cubicBezTo>
                    <a:pt x="1680" y="7705"/>
                    <a:pt x="272" y="10121"/>
                    <a:pt x="37" y="12536"/>
                  </a:cubicBezTo>
                  <a:cubicBezTo>
                    <a:pt x="-198" y="14952"/>
                    <a:pt x="741" y="17368"/>
                    <a:pt x="1445" y="19002"/>
                  </a:cubicBezTo>
                  <a:cubicBezTo>
                    <a:pt x="2150" y="20636"/>
                    <a:pt x="2619" y="21489"/>
                    <a:pt x="2854" y="21418"/>
                  </a:cubicBezTo>
                  <a:cubicBezTo>
                    <a:pt x="3089" y="21347"/>
                    <a:pt x="3089" y="20352"/>
                    <a:pt x="3089" y="17368"/>
                  </a:cubicBezTo>
                  <a:cubicBezTo>
                    <a:pt x="3089" y="14384"/>
                    <a:pt x="3089" y="9410"/>
                    <a:pt x="3559" y="6426"/>
                  </a:cubicBezTo>
                  <a:cubicBezTo>
                    <a:pt x="4028" y="3442"/>
                    <a:pt x="4967" y="2447"/>
                    <a:pt x="6141" y="1665"/>
                  </a:cubicBezTo>
                  <a:cubicBezTo>
                    <a:pt x="7315" y="884"/>
                    <a:pt x="8724" y="315"/>
                    <a:pt x="10602" y="102"/>
                  </a:cubicBezTo>
                  <a:cubicBezTo>
                    <a:pt x="12480" y="-111"/>
                    <a:pt x="14828" y="31"/>
                    <a:pt x="16941" y="315"/>
                  </a:cubicBezTo>
                  <a:cubicBezTo>
                    <a:pt x="19054" y="600"/>
                    <a:pt x="20932" y="1026"/>
                    <a:pt x="21167" y="2376"/>
                  </a:cubicBezTo>
                  <a:cubicBezTo>
                    <a:pt x="21402" y="3726"/>
                    <a:pt x="19993" y="6000"/>
                    <a:pt x="18115" y="7278"/>
                  </a:cubicBezTo>
                  <a:cubicBezTo>
                    <a:pt x="16237" y="8557"/>
                    <a:pt x="13889" y="8842"/>
                    <a:pt x="12950" y="8628"/>
                  </a:cubicBezTo>
                  <a:cubicBezTo>
                    <a:pt x="12011" y="8415"/>
                    <a:pt x="12480" y="7705"/>
                    <a:pt x="12950" y="69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1" name="Line"/>
            <p:cNvSpPr/>
            <p:nvPr/>
          </p:nvSpPr>
          <p:spPr>
            <a:xfrm>
              <a:off x="1836468" y="946150"/>
              <a:ext cx="8467" cy="311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0800" y="4849"/>
                    <a:pt x="0" y="9698"/>
                    <a:pt x="0" y="13298"/>
                  </a:cubicBezTo>
                  <a:cubicBezTo>
                    <a:pt x="0" y="16898"/>
                    <a:pt x="10800" y="1924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2" name="Line"/>
            <p:cNvSpPr/>
            <p:nvPr/>
          </p:nvSpPr>
          <p:spPr>
            <a:xfrm>
              <a:off x="943234" y="1320799"/>
              <a:ext cx="800101" cy="352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34" fill="norm" stroke="1" extrusionOk="0">
                  <a:moveTo>
                    <a:pt x="0" y="19059"/>
                  </a:moveTo>
                  <a:cubicBezTo>
                    <a:pt x="2057" y="20329"/>
                    <a:pt x="4114" y="21600"/>
                    <a:pt x="6114" y="20965"/>
                  </a:cubicBezTo>
                  <a:cubicBezTo>
                    <a:pt x="8114" y="20329"/>
                    <a:pt x="10057" y="17788"/>
                    <a:pt x="12114" y="15247"/>
                  </a:cubicBezTo>
                  <a:cubicBezTo>
                    <a:pt x="14171" y="12706"/>
                    <a:pt x="16343" y="10165"/>
                    <a:pt x="17943" y="7624"/>
                  </a:cubicBezTo>
                  <a:cubicBezTo>
                    <a:pt x="19543" y="5082"/>
                    <a:pt x="20571" y="2541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3" name="Line"/>
            <p:cNvSpPr/>
            <p:nvPr/>
          </p:nvSpPr>
          <p:spPr>
            <a:xfrm>
              <a:off x="1190884" y="1365250"/>
              <a:ext cx="495301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323" y="19800"/>
                    <a:pt x="6646" y="18000"/>
                    <a:pt x="9969" y="15300"/>
                  </a:cubicBezTo>
                  <a:cubicBezTo>
                    <a:pt x="13292" y="12600"/>
                    <a:pt x="16615" y="9000"/>
                    <a:pt x="18554" y="6300"/>
                  </a:cubicBezTo>
                  <a:cubicBezTo>
                    <a:pt x="20492" y="3600"/>
                    <a:pt x="21046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4" name="Line"/>
            <p:cNvSpPr/>
            <p:nvPr/>
          </p:nvSpPr>
          <p:spPr>
            <a:xfrm>
              <a:off x="2079884" y="1085850"/>
              <a:ext cx="12701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5" name="Line"/>
            <p:cNvSpPr/>
            <p:nvPr/>
          </p:nvSpPr>
          <p:spPr>
            <a:xfrm>
              <a:off x="2092584" y="1238250"/>
              <a:ext cx="1270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6" name="Line"/>
            <p:cNvSpPr/>
            <p:nvPr/>
          </p:nvSpPr>
          <p:spPr>
            <a:xfrm>
              <a:off x="2455431" y="949589"/>
              <a:ext cx="132454" cy="3541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9" h="21385" fill="norm" stroke="1" extrusionOk="0">
                  <a:moveTo>
                    <a:pt x="21119" y="2093"/>
                  </a:moveTo>
                  <a:cubicBezTo>
                    <a:pt x="20781" y="1454"/>
                    <a:pt x="20444" y="815"/>
                    <a:pt x="19263" y="431"/>
                  </a:cubicBezTo>
                  <a:cubicBezTo>
                    <a:pt x="18082" y="48"/>
                    <a:pt x="16057" y="-80"/>
                    <a:pt x="14200" y="48"/>
                  </a:cubicBezTo>
                  <a:cubicBezTo>
                    <a:pt x="12344" y="176"/>
                    <a:pt x="10656" y="559"/>
                    <a:pt x="8463" y="2221"/>
                  </a:cubicBezTo>
                  <a:cubicBezTo>
                    <a:pt x="6269" y="3882"/>
                    <a:pt x="3569" y="6822"/>
                    <a:pt x="1881" y="9761"/>
                  </a:cubicBezTo>
                  <a:cubicBezTo>
                    <a:pt x="194" y="12701"/>
                    <a:pt x="-481" y="15641"/>
                    <a:pt x="363" y="17622"/>
                  </a:cubicBezTo>
                  <a:cubicBezTo>
                    <a:pt x="1206" y="19603"/>
                    <a:pt x="3569" y="20625"/>
                    <a:pt x="5763" y="21073"/>
                  </a:cubicBezTo>
                  <a:cubicBezTo>
                    <a:pt x="7956" y="21520"/>
                    <a:pt x="9982" y="21392"/>
                    <a:pt x="12007" y="212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7" name="Line"/>
            <p:cNvSpPr/>
            <p:nvPr/>
          </p:nvSpPr>
          <p:spPr>
            <a:xfrm>
              <a:off x="2633424" y="1083438"/>
              <a:ext cx="106597" cy="3348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9" h="21354" fill="norm" stroke="1" extrusionOk="0">
                  <a:moveTo>
                    <a:pt x="18841" y="3394"/>
                  </a:moveTo>
                  <a:cubicBezTo>
                    <a:pt x="18417" y="2719"/>
                    <a:pt x="17994" y="2044"/>
                    <a:pt x="17147" y="1437"/>
                  </a:cubicBezTo>
                  <a:cubicBezTo>
                    <a:pt x="16300" y="829"/>
                    <a:pt x="15029" y="289"/>
                    <a:pt x="13335" y="87"/>
                  </a:cubicBezTo>
                  <a:cubicBezTo>
                    <a:pt x="11641" y="-116"/>
                    <a:pt x="9523" y="19"/>
                    <a:pt x="7194" y="694"/>
                  </a:cubicBezTo>
                  <a:cubicBezTo>
                    <a:pt x="4864" y="1369"/>
                    <a:pt x="2323" y="2584"/>
                    <a:pt x="1053" y="3529"/>
                  </a:cubicBezTo>
                  <a:cubicBezTo>
                    <a:pt x="-218" y="4474"/>
                    <a:pt x="-218" y="5149"/>
                    <a:pt x="417" y="5757"/>
                  </a:cubicBezTo>
                  <a:cubicBezTo>
                    <a:pt x="1053" y="6364"/>
                    <a:pt x="2323" y="6904"/>
                    <a:pt x="5288" y="6567"/>
                  </a:cubicBezTo>
                  <a:cubicBezTo>
                    <a:pt x="8253" y="6229"/>
                    <a:pt x="12911" y="5014"/>
                    <a:pt x="15876" y="3934"/>
                  </a:cubicBezTo>
                  <a:cubicBezTo>
                    <a:pt x="18841" y="2854"/>
                    <a:pt x="20111" y="1909"/>
                    <a:pt x="20535" y="1774"/>
                  </a:cubicBezTo>
                  <a:cubicBezTo>
                    <a:pt x="20958" y="1639"/>
                    <a:pt x="20535" y="2314"/>
                    <a:pt x="20535" y="4677"/>
                  </a:cubicBezTo>
                  <a:cubicBezTo>
                    <a:pt x="20535" y="7039"/>
                    <a:pt x="20958" y="11089"/>
                    <a:pt x="21170" y="13789"/>
                  </a:cubicBezTo>
                  <a:cubicBezTo>
                    <a:pt x="21382" y="16489"/>
                    <a:pt x="21382" y="17839"/>
                    <a:pt x="21170" y="18851"/>
                  </a:cubicBezTo>
                  <a:cubicBezTo>
                    <a:pt x="20958" y="19864"/>
                    <a:pt x="20535" y="20539"/>
                    <a:pt x="19053" y="20944"/>
                  </a:cubicBezTo>
                  <a:cubicBezTo>
                    <a:pt x="17570" y="21349"/>
                    <a:pt x="15029" y="21484"/>
                    <a:pt x="12700" y="21214"/>
                  </a:cubicBezTo>
                  <a:cubicBezTo>
                    <a:pt x="10370" y="20944"/>
                    <a:pt x="8253" y="20269"/>
                    <a:pt x="6770" y="19189"/>
                  </a:cubicBezTo>
                  <a:cubicBezTo>
                    <a:pt x="5288" y="18109"/>
                    <a:pt x="4441" y="16624"/>
                    <a:pt x="5288" y="15544"/>
                  </a:cubicBezTo>
                  <a:cubicBezTo>
                    <a:pt x="6135" y="14464"/>
                    <a:pt x="8676" y="13789"/>
                    <a:pt x="11217" y="131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8" name="Line"/>
            <p:cNvSpPr/>
            <p:nvPr/>
          </p:nvSpPr>
          <p:spPr>
            <a:xfrm>
              <a:off x="2803784" y="1104900"/>
              <a:ext cx="12701" cy="114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9" name="Line"/>
            <p:cNvSpPr/>
            <p:nvPr/>
          </p:nvSpPr>
          <p:spPr>
            <a:xfrm>
              <a:off x="2810134" y="1054100"/>
              <a:ext cx="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21600"/>
                  </a:moveTo>
                  <a:cubicBezTo>
                    <a:pt x="21600" y="14400"/>
                    <a:pt x="216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0" name="Line"/>
            <p:cNvSpPr/>
            <p:nvPr/>
          </p:nvSpPr>
          <p:spPr>
            <a:xfrm>
              <a:off x="2905384" y="1073150"/>
              <a:ext cx="95251" cy="116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2" fill="norm" stroke="1" extrusionOk="0">
                  <a:moveTo>
                    <a:pt x="0" y="2314"/>
                  </a:moveTo>
                  <a:cubicBezTo>
                    <a:pt x="0" y="6943"/>
                    <a:pt x="0" y="11571"/>
                    <a:pt x="240" y="15043"/>
                  </a:cubicBezTo>
                  <a:cubicBezTo>
                    <a:pt x="480" y="18514"/>
                    <a:pt x="960" y="20829"/>
                    <a:pt x="2160" y="21214"/>
                  </a:cubicBezTo>
                  <a:cubicBezTo>
                    <a:pt x="3360" y="21600"/>
                    <a:pt x="5280" y="20057"/>
                    <a:pt x="7440" y="16779"/>
                  </a:cubicBezTo>
                  <a:cubicBezTo>
                    <a:pt x="9600" y="13500"/>
                    <a:pt x="12000" y="8486"/>
                    <a:pt x="14400" y="5400"/>
                  </a:cubicBezTo>
                  <a:cubicBezTo>
                    <a:pt x="16800" y="2314"/>
                    <a:pt x="19200" y="11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1" name="Line"/>
            <p:cNvSpPr/>
            <p:nvPr/>
          </p:nvSpPr>
          <p:spPr>
            <a:xfrm>
              <a:off x="3026034" y="1054598"/>
              <a:ext cx="207221" cy="130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0" h="20803" fill="norm" stroke="1" extrusionOk="0">
                  <a:moveTo>
                    <a:pt x="0" y="14095"/>
                  </a:moveTo>
                  <a:cubicBezTo>
                    <a:pt x="1527" y="11733"/>
                    <a:pt x="3055" y="9371"/>
                    <a:pt x="4036" y="7346"/>
                  </a:cubicBezTo>
                  <a:cubicBezTo>
                    <a:pt x="5018" y="5321"/>
                    <a:pt x="5455" y="3633"/>
                    <a:pt x="5127" y="3127"/>
                  </a:cubicBezTo>
                  <a:cubicBezTo>
                    <a:pt x="4800" y="2621"/>
                    <a:pt x="3709" y="3296"/>
                    <a:pt x="2836" y="4983"/>
                  </a:cubicBezTo>
                  <a:cubicBezTo>
                    <a:pt x="1964" y="6671"/>
                    <a:pt x="1309" y="9371"/>
                    <a:pt x="1309" y="12239"/>
                  </a:cubicBezTo>
                  <a:cubicBezTo>
                    <a:pt x="1309" y="15108"/>
                    <a:pt x="1964" y="18145"/>
                    <a:pt x="2836" y="19664"/>
                  </a:cubicBezTo>
                  <a:cubicBezTo>
                    <a:pt x="3709" y="21183"/>
                    <a:pt x="4800" y="21183"/>
                    <a:pt x="5891" y="19664"/>
                  </a:cubicBezTo>
                  <a:cubicBezTo>
                    <a:pt x="6982" y="18145"/>
                    <a:pt x="8073" y="15108"/>
                    <a:pt x="8727" y="12746"/>
                  </a:cubicBezTo>
                  <a:cubicBezTo>
                    <a:pt x="9382" y="10383"/>
                    <a:pt x="9600" y="8696"/>
                    <a:pt x="9600" y="9371"/>
                  </a:cubicBezTo>
                  <a:cubicBezTo>
                    <a:pt x="9600" y="10045"/>
                    <a:pt x="9382" y="13083"/>
                    <a:pt x="9164" y="15446"/>
                  </a:cubicBezTo>
                  <a:cubicBezTo>
                    <a:pt x="8945" y="17808"/>
                    <a:pt x="8727" y="19496"/>
                    <a:pt x="8618" y="19327"/>
                  </a:cubicBezTo>
                  <a:cubicBezTo>
                    <a:pt x="8509" y="19158"/>
                    <a:pt x="8509" y="17133"/>
                    <a:pt x="8836" y="14095"/>
                  </a:cubicBezTo>
                  <a:cubicBezTo>
                    <a:pt x="9164" y="11058"/>
                    <a:pt x="9818" y="7008"/>
                    <a:pt x="11455" y="4139"/>
                  </a:cubicBezTo>
                  <a:cubicBezTo>
                    <a:pt x="13091" y="1271"/>
                    <a:pt x="15709" y="-417"/>
                    <a:pt x="17673" y="89"/>
                  </a:cubicBezTo>
                  <a:cubicBezTo>
                    <a:pt x="19636" y="596"/>
                    <a:pt x="20945" y="3296"/>
                    <a:pt x="21273" y="5996"/>
                  </a:cubicBezTo>
                  <a:cubicBezTo>
                    <a:pt x="21600" y="8696"/>
                    <a:pt x="20945" y="11396"/>
                    <a:pt x="20291" y="140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2" name="Line"/>
            <p:cNvSpPr/>
            <p:nvPr/>
          </p:nvSpPr>
          <p:spPr>
            <a:xfrm>
              <a:off x="3498051" y="895350"/>
              <a:ext cx="353484" cy="3162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3" fill="norm" stroke="1" extrusionOk="0">
                  <a:moveTo>
                    <a:pt x="6855" y="0"/>
                  </a:moveTo>
                  <a:cubicBezTo>
                    <a:pt x="6079" y="2718"/>
                    <a:pt x="5303" y="5436"/>
                    <a:pt x="4915" y="8797"/>
                  </a:cubicBezTo>
                  <a:cubicBezTo>
                    <a:pt x="4527" y="12159"/>
                    <a:pt x="4527" y="16164"/>
                    <a:pt x="4656" y="18525"/>
                  </a:cubicBezTo>
                  <a:cubicBezTo>
                    <a:pt x="4786" y="20885"/>
                    <a:pt x="5044" y="21600"/>
                    <a:pt x="5044" y="21314"/>
                  </a:cubicBezTo>
                  <a:cubicBezTo>
                    <a:pt x="5044" y="21028"/>
                    <a:pt x="4786" y="19740"/>
                    <a:pt x="4074" y="18167"/>
                  </a:cubicBezTo>
                  <a:cubicBezTo>
                    <a:pt x="3363" y="16593"/>
                    <a:pt x="2199" y="14734"/>
                    <a:pt x="1358" y="13589"/>
                  </a:cubicBezTo>
                  <a:cubicBezTo>
                    <a:pt x="517" y="12445"/>
                    <a:pt x="0" y="12016"/>
                    <a:pt x="0" y="11587"/>
                  </a:cubicBezTo>
                  <a:cubicBezTo>
                    <a:pt x="0" y="11158"/>
                    <a:pt x="517" y="10728"/>
                    <a:pt x="1811" y="9298"/>
                  </a:cubicBezTo>
                  <a:cubicBezTo>
                    <a:pt x="3104" y="7868"/>
                    <a:pt x="5174" y="5436"/>
                    <a:pt x="6532" y="3791"/>
                  </a:cubicBezTo>
                  <a:cubicBezTo>
                    <a:pt x="7890" y="2146"/>
                    <a:pt x="8537" y="1287"/>
                    <a:pt x="8925" y="1216"/>
                  </a:cubicBezTo>
                  <a:cubicBezTo>
                    <a:pt x="9313" y="1144"/>
                    <a:pt x="9442" y="1860"/>
                    <a:pt x="9507" y="4148"/>
                  </a:cubicBezTo>
                  <a:cubicBezTo>
                    <a:pt x="9571" y="6437"/>
                    <a:pt x="9571" y="10299"/>
                    <a:pt x="9507" y="12731"/>
                  </a:cubicBezTo>
                  <a:cubicBezTo>
                    <a:pt x="9442" y="15163"/>
                    <a:pt x="9313" y="16164"/>
                    <a:pt x="9054" y="17023"/>
                  </a:cubicBezTo>
                  <a:cubicBezTo>
                    <a:pt x="8795" y="17881"/>
                    <a:pt x="8407" y="18596"/>
                    <a:pt x="8213" y="18596"/>
                  </a:cubicBezTo>
                  <a:cubicBezTo>
                    <a:pt x="8019" y="18596"/>
                    <a:pt x="8019" y="17881"/>
                    <a:pt x="8213" y="17094"/>
                  </a:cubicBezTo>
                  <a:cubicBezTo>
                    <a:pt x="8407" y="16307"/>
                    <a:pt x="8795" y="15449"/>
                    <a:pt x="9313" y="14877"/>
                  </a:cubicBezTo>
                  <a:cubicBezTo>
                    <a:pt x="9830" y="14305"/>
                    <a:pt x="10477" y="14019"/>
                    <a:pt x="10994" y="14162"/>
                  </a:cubicBezTo>
                  <a:cubicBezTo>
                    <a:pt x="11511" y="14305"/>
                    <a:pt x="11899" y="14877"/>
                    <a:pt x="12158" y="15664"/>
                  </a:cubicBezTo>
                  <a:cubicBezTo>
                    <a:pt x="12417" y="16450"/>
                    <a:pt x="12546" y="17452"/>
                    <a:pt x="12869" y="18167"/>
                  </a:cubicBezTo>
                  <a:cubicBezTo>
                    <a:pt x="13193" y="18882"/>
                    <a:pt x="13710" y="19311"/>
                    <a:pt x="14228" y="19311"/>
                  </a:cubicBezTo>
                  <a:cubicBezTo>
                    <a:pt x="14745" y="19311"/>
                    <a:pt x="15262" y="18882"/>
                    <a:pt x="15715" y="18310"/>
                  </a:cubicBezTo>
                  <a:cubicBezTo>
                    <a:pt x="16168" y="17738"/>
                    <a:pt x="16556" y="17023"/>
                    <a:pt x="16879" y="15950"/>
                  </a:cubicBezTo>
                  <a:cubicBezTo>
                    <a:pt x="17202" y="14877"/>
                    <a:pt x="17461" y="13446"/>
                    <a:pt x="17267" y="12946"/>
                  </a:cubicBezTo>
                  <a:cubicBezTo>
                    <a:pt x="17073" y="12445"/>
                    <a:pt x="16426" y="12874"/>
                    <a:pt x="15780" y="13732"/>
                  </a:cubicBezTo>
                  <a:cubicBezTo>
                    <a:pt x="15133" y="14591"/>
                    <a:pt x="14486" y="15878"/>
                    <a:pt x="14228" y="16879"/>
                  </a:cubicBezTo>
                  <a:cubicBezTo>
                    <a:pt x="13969" y="17881"/>
                    <a:pt x="14098" y="18596"/>
                    <a:pt x="14551" y="18954"/>
                  </a:cubicBezTo>
                  <a:cubicBezTo>
                    <a:pt x="15004" y="19311"/>
                    <a:pt x="15780" y="19311"/>
                    <a:pt x="17008" y="19240"/>
                  </a:cubicBezTo>
                  <a:cubicBezTo>
                    <a:pt x="18237" y="19168"/>
                    <a:pt x="19919" y="19025"/>
                    <a:pt x="21600" y="188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3" name="Line"/>
            <p:cNvSpPr/>
            <p:nvPr/>
          </p:nvSpPr>
          <p:spPr>
            <a:xfrm>
              <a:off x="4191441" y="1047750"/>
              <a:ext cx="174444" cy="171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8" h="21600" fill="norm" stroke="1" extrusionOk="0">
                  <a:moveTo>
                    <a:pt x="368" y="0"/>
                  </a:moveTo>
                  <a:cubicBezTo>
                    <a:pt x="629" y="6133"/>
                    <a:pt x="889" y="12267"/>
                    <a:pt x="889" y="16133"/>
                  </a:cubicBezTo>
                  <a:cubicBezTo>
                    <a:pt x="889" y="20000"/>
                    <a:pt x="629" y="21600"/>
                    <a:pt x="368" y="21600"/>
                  </a:cubicBezTo>
                  <a:cubicBezTo>
                    <a:pt x="108" y="21600"/>
                    <a:pt x="-152" y="20000"/>
                    <a:pt x="108" y="17200"/>
                  </a:cubicBezTo>
                  <a:cubicBezTo>
                    <a:pt x="368" y="14400"/>
                    <a:pt x="1149" y="10400"/>
                    <a:pt x="1800" y="7733"/>
                  </a:cubicBezTo>
                  <a:cubicBezTo>
                    <a:pt x="2450" y="5067"/>
                    <a:pt x="2971" y="3733"/>
                    <a:pt x="3752" y="3600"/>
                  </a:cubicBezTo>
                  <a:cubicBezTo>
                    <a:pt x="4532" y="3467"/>
                    <a:pt x="5573" y="4533"/>
                    <a:pt x="6354" y="5867"/>
                  </a:cubicBezTo>
                  <a:cubicBezTo>
                    <a:pt x="7135" y="7200"/>
                    <a:pt x="7655" y="8800"/>
                    <a:pt x="7915" y="8933"/>
                  </a:cubicBezTo>
                  <a:cubicBezTo>
                    <a:pt x="8176" y="9067"/>
                    <a:pt x="8176" y="7733"/>
                    <a:pt x="8436" y="6400"/>
                  </a:cubicBezTo>
                  <a:cubicBezTo>
                    <a:pt x="8696" y="5067"/>
                    <a:pt x="9217" y="3733"/>
                    <a:pt x="9997" y="2667"/>
                  </a:cubicBezTo>
                  <a:cubicBezTo>
                    <a:pt x="10778" y="1600"/>
                    <a:pt x="11819" y="800"/>
                    <a:pt x="13381" y="1333"/>
                  </a:cubicBezTo>
                  <a:cubicBezTo>
                    <a:pt x="14942" y="1867"/>
                    <a:pt x="17024" y="3733"/>
                    <a:pt x="18455" y="6267"/>
                  </a:cubicBezTo>
                  <a:cubicBezTo>
                    <a:pt x="19887" y="8800"/>
                    <a:pt x="20667" y="12000"/>
                    <a:pt x="21448" y="152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4" name="Line"/>
            <p:cNvSpPr/>
            <p:nvPr/>
          </p:nvSpPr>
          <p:spPr>
            <a:xfrm>
              <a:off x="4426373" y="1074239"/>
              <a:ext cx="72862" cy="1093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54" h="21046" fill="norm" stroke="1" extrusionOk="0">
                  <a:moveTo>
                    <a:pt x="854" y="4681"/>
                  </a:moveTo>
                  <a:cubicBezTo>
                    <a:pt x="3854" y="5496"/>
                    <a:pt x="6854" y="6311"/>
                    <a:pt x="9854" y="5496"/>
                  </a:cubicBezTo>
                  <a:cubicBezTo>
                    <a:pt x="12854" y="4681"/>
                    <a:pt x="15854" y="2235"/>
                    <a:pt x="15854" y="1013"/>
                  </a:cubicBezTo>
                  <a:cubicBezTo>
                    <a:pt x="15854" y="-210"/>
                    <a:pt x="12854" y="-210"/>
                    <a:pt x="10154" y="401"/>
                  </a:cubicBezTo>
                  <a:cubicBezTo>
                    <a:pt x="7454" y="1013"/>
                    <a:pt x="5054" y="2235"/>
                    <a:pt x="2954" y="4884"/>
                  </a:cubicBezTo>
                  <a:cubicBezTo>
                    <a:pt x="854" y="7533"/>
                    <a:pt x="-946" y="11609"/>
                    <a:pt x="554" y="14665"/>
                  </a:cubicBezTo>
                  <a:cubicBezTo>
                    <a:pt x="2054" y="17722"/>
                    <a:pt x="6854" y="19760"/>
                    <a:pt x="10754" y="20575"/>
                  </a:cubicBezTo>
                  <a:cubicBezTo>
                    <a:pt x="14654" y="21390"/>
                    <a:pt x="17654" y="20982"/>
                    <a:pt x="20654" y="205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5" name="Line"/>
            <p:cNvSpPr/>
            <p:nvPr/>
          </p:nvSpPr>
          <p:spPr>
            <a:xfrm>
              <a:off x="4551858" y="887880"/>
              <a:ext cx="136788" cy="295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0968" fill="norm" stroke="1" extrusionOk="0">
                  <a:moveTo>
                    <a:pt x="18373" y="14029"/>
                  </a:moveTo>
                  <a:cubicBezTo>
                    <a:pt x="14118" y="13729"/>
                    <a:pt x="9863" y="13429"/>
                    <a:pt x="6754" y="14029"/>
                  </a:cubicBezTo>
                  <a:cubicBezTo>
                    <a:pt x="3645" y="14629"/>
                    <a:pt x="1682" y="16129"/>
                    <a:pt x="700" y="17254"/>
                  </a:cubicBezTo>
                  <a:cubicBezTo>
                    <a:pt x="-282" y="18379"/>
                    <a:pt x="-282" y="19129"/>
                    <a:pt x="1027" y="19879"/>
                  </a:cubicBezTo>
                  <a:cubicBezTo>
                    <a:pt x="2336" y="20629"/>
                    <a:pt x="4954" y="21379"/>
                    <a:pt x="7573" y="20704"/>
                  </a:cubicBezTo>
                  <a:cubicBezTo>
                    <a:pt x="10191" y="20029"/>
                    <a:pt x="12809" y="17929"/>
                    <a:pt x="15100" y="14779"/>
                  </a:cubicBezTo>
                  <a:cubicBezTo>
                    <a:pt x="17391" y="11629"/>
                    <a:pt x="19354" y="7429"/>
                    <a:pt x="20336" y="4954"/>
                  </a:cubicBezTo>
                  <a:cubicBezTo>
                    <a:pt x="21318" y="2479"/>
                    <a:pt x="21318" y="1729"/>
                    <a:pt x="20827" y="1054"/>
                  </a:cubicBezTo>
                  <a:cubicBezTo>
                    <a:pt x="20336" y="379"/>
                    <a:pt x="19354" y="-221"/>
                    <a:pt x="18373" y="79"/>
                  </a:cubicBezTo>
                  <a:cubicBezTo>
                    <a:pt x="17391" y="379"/>
                    <a:pt x="16409" y="1579"/>
                    <a:pt x="15591" y="4354"/>
                  </a:cubicBezTo>
                  <a:cubicBezTo>
                    <a:pt x="14773" y="7129"/>
                    <a:pt x="14118" y="11479"/>
                    <a:pt x="14118" y="14404"/>
                  </a:cubicBezTo>
                  <a:cubicBezTo>
                    <a:pt x="14118" y="17329"/>
                    <a:pt x="14773" y="18829"/>
                    <a:pt x="15427" y="203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6" name="Line"/>
            <p:cNvSpPr/>
            <p:nvPr/>
          </p:nvSpPr>
          <p:spPr>
            <a:xfrm>
              <a:off x="4721484" y="1092200"/>
              <a:ext cx="6351" cy="3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7" name="Line"/>
            <p:cNvSpPr/>
            <p:nvPr/>
          </p:nvSpPr>
          <p:spPr>
            <a:xfrm>
              <a:off x="4734184" y="990600"/>
              <a:ext cx="12701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8" name="Line"/>
            <p:cNvSpPr/>
            <p:nvPr/>
          </p:nvSpPr>
          <p:spPr>
            <a:xfrm>
              <a:off x="4797177" y="818083"/>
              <a:ext cx="438658" cy="3643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1" h="21247" fill="norm" stroke="1" extrusionOk="0">
                  <a:moveTo>
                    <a:pt x="4386" y="14873"/>
                  </a:moveTo>
                  <a:cubicBezTo>
                    <a:pt x="3244" y="14873"/>
                    <a:pt x="2102" y="14873"/>
                    <a:pt x="1323" y="15244"/>
                  </a:cubicBezTo>
                  <a:cubicBezTo>
                    <a:pt x="544" y="15614"/>
                    <a:pt x="129" y="16354"/>
                    <a:pt x="25" y="17404"/>
                  </a:cubicBezTo>
                  <a:cubicBezTo>
                    <a:pt x="-79" y="18453"/>
                    <a:pt x="129" y="19810"/>
                    <a:pt x="908" y="20551"/>
                  </a:cubicBezTo>
                  <a:cubicBezTo>
                    <a:pt x="1686" y="21292"/>
                    <a:pt x="3036" y="21415"/>
                    <a:pt x="4179" y="21045"/>
                  </a:cubicBezTo>
                  <a:cubicBezTo>
                    <a:pt x="5321" y="20674"/>
                    <a:pt x="6256" y="19810"/>
                    <a:pt x="6931" y="18946"/>
                  </a:cubicBezTo>
                  <a:cubicBezTo>
                    <a:pt x="7606" y="18082"/>
                    <a:pt x="8021" y="17218"/>
                    <a:pt x="7969" y="16786"/>
                  </a:cubicBezTo>
                  <a:cubicBezTo>
                    <a:pt x="7917" y="16354"/>
                    <a:pt x="7398" y="16354"/>
                    <a:pt x="6879" y="16478"/>
                  </a:cubicBezTo>
                  <a:cubicBezTo>
                    <a:pt x="6359" y="16601"/>
                    <a:pt x="5840" y="16848"/>
                    <a:pt x="5529" y="17280"/>
                  </a:cubicBezTo>
                  <a:cubicBezTo>
                    <a:pt x="5217" y="17712"/>
                    <a:pt x="5113" y="18329"/>
                    <a:pt x="5217" y="18885"/>
                  </a:cubicBezTo>
                  <a:cubicBezTo>
                    <a:pt x="5321" y="19440"/>
                    <a:pt x="5633" y="19934"/>
                    <a:pt x="6048" y="20057"/>
                  </a:cubicBezTo>
                  <a:cubicBezTo>
                    <a:pt x="6463" y="20181"/>
                    <a:pt x="6983" y="19934"/>
                    <a:pt x="7398" y="20057"/>
                  </a:cubicBezTo>
                  <a:cubicBezTo>
                    <a:pt x="7813" y="20181"/>
                    <a:pt x="8125" y="20674"/>
                    <a:pt x="8540" y="20798"/>
                  </a:cubicBezTo>
                  <a:cubicBezTo>
                    <a:pt x="8956" y="20921"/>
                    <a:pt x="9475" y="20674"/>
                    <a:pt x="10306" y="19255"/>
                  </a:cubicBezTo>
                  <a:cubicBezTo>
                    <a:pt x="11136" y="17836"/>
                    <a:pt x="12279" y="15244"/>
                    <a:pt x="13421" y="12220"/>
                  </a:cubicBezTo>
                  <a:cubicBezTo>
                    <a:pt x="14563" y="9196"/>
                    <a:pt x="15706" y="5740"/>
                    <a:pt x="16277" y="3580"/>
                  </a:cubicBezTo>
                  <a:cubicBezTo>
                    <a:pt x="16848" y="1420"/>
                    <a:pt x="16848" y="556"/>
                    <a:pt x="16588" y="185"/>
                  </a:cubicBezTo>
                  <a:cubicBezTo>
                    <a:pt x="16329" y="-185"/>
                    <a:pt x="15809" y="-62"/>
                    <a:pt x="15186" y="1111"/>
                  </a:cubicBezTo>
                  <a:cubicBezTo>
                    <a:pt x="14563" y="2284"/>
                    <a:pt x="13836" y="4505"/>
                    <a:pt x="13421" y="7036"/>
                  </a:cubicBezTo>
                  <a:cubicBezTo>
                    <a:pt x="13006" y="9566"/>
                    <a:pt x="12902" y="12405"/>
                    <a:pt x="12850" y="14133"/>
                  </a:cubicBezTo>
                  <a:cubicBezTo>
                    <a:pt x="12798" y="15861"/>
                    <a:pt x="12798" y="16478"/>
                    <a:pt x="13058" y="16725"/>
                  </a:cubicBezTo>
                  <a:cubicBezTo>
                    <a:pt x="13317" y="16972"/>
                    <a:pt x="13836" y="16848"/>
                    <a:pt x="13992" y="16478"/>
                  </a:cubicBezTo>
                  <a:cubicBezTo>
                    <a:pt x="14148" y="16108"/>
                    <a:pt x="13940" y="15490"/>
                    <a:pt x="13681" y="14935"/>
                  </a:cubicBezTo>
                  <a:cubicBezTo>
                    <a:pt x="13421" y="14380"/>
                    <a:pt x="13109" y="13886"/>
                    <a:pt x="12850" y="13330"/>
                  </a:cubicBezTo>
                  <a:cubicBezTo>
                    <a:pt x="12590" y="12775"/>
                    <a:pt x="12383" y="12158"/>
                    <a:pt x="12538" y="11911"/>
                  </a:cubicBezTo>
                  <a:cubicBezTo>
                    <a:pt x="12694" y="11664"/>
                    <a:pt x="13213" y="11788"/>
                    <a:pt x="14148" y="12220"/>
                  </a:cubicBezTo>
                  <a:cubicBezTo>
                    <a:pt x="15083" y="12652"/>
                    <a:pt x="16433" y="13392"/>
                    <a:pt x="17315" y="13948"/>
                  </a:cubicBezTo>
                  <a:cubicBezTo>
                    <a:pt x="18198" y="14503"/>
                    <a:pt x="18613" y="14873"/>
                    <a:pt x="18821" y="15490"/>
                  </a:cubicBezTo>
                  <a:cubicBezTo>
                    <a:pt x="19029" y="16108"/>
                    <a:pt x="19029" y="16972"/>
                    <a:pt x="18977" y="17033"/>
                  </a:cubicBezTo>
                  <a:cubicBezTo>
                    <a:pt x="18925" y="17095"/>
                    <a:pt x="18821" y="16354"/>
                    <a:pt x="19029" y="15058"/>
                  </a:cubicBezTo>
                  <a:cubicBezTo>
                    <a:pt x="19236" y="13762"/>
                    <a:pt x="19756" y="11911"/>
                    <a:pt x="20223" y="10800"/>
                  </a:cubicBezTo>
                  <a:cubicBezTo>
                    <a:pt x="20690" y="9689"/>
                    <a:pt x="21106" y="9319"/>
                    <a:pt x="21521" y="89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9" name="Line"/>
            <p:cNvSpPr/>
            <p:nvPr/>
          </p:nvSpPr>
          <p:spPr>
            <a:xfrm>
              <a:off x="5270670" y="1003300"/>
              <a:ext cx="54065" cy="1275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0" h="21331" fill="norm" stroke="1" extrusionOk="0">
                  <a:moveTo>
                    <a:pt x="18728" y="5311"/>
                  </a:moveTo>
                  <a:cubicBezTo>
                    <a:pt x="14574" y="5666"/>
                    <a:pt x="10420" y="6020"/>
                    <a:pt x="6682" y="8498"/>
                  </a:cubicBezTo>
                  <a:cubicBezTo>
                    <a:pt x="2943" y="10977"/>
                    <a:pt x="-380" y="15580"/>
                    <a:pt x="35" y="18236"/>
                  </a:cubicBezTo>
                  <a:cubicBezTo>
                    <a:pt x="451" y="20892"/>
                    <a:pt x="4605" y="21600"/>
                    <a:pt x="7928" y="21246"/>
                  </a:cubicBezTo>
                  <a:cubicBezTo>
                    <a:pt x="11251" y="20892"/>
                    <a:pt x="13743" y="19475"/>
                    <a:pt x="15820" y="15757"/>
                  </a:cubicBezTo>
                  <a:cubicBezTo>
                    <a:pt x="17897" y="12039"/>
                    <a:pt x="19558" y="6020"/>
                    <a:pt x="2122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0" name="Line"/>
            <p:cNvSpPr/>
            <p:nvPr/>
          </p:nvSpPr>
          <p:spPr>
            <a:xfrm>
              <a:off x="5381884" y="1002124"/>
              <a:ext cx="133351" cy="1229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12" fill="norm" stroke="1" extrusionOk="0">
                  <a:moveTo>
                    <a:pt x="0" y="2360"/>
                  </a:moveTo>
                  <a:cubicBezTo>
                    <a:pt x="1029" y="7400"/>
                    <a:pt x="2057" y="12440"/>
                    <a:pt x="2400" y="15860"/>
                  </a:cubicBezTo>
                  <a:cubicBezTo>
                    <a:pt x="2743" y="19280"/>
                    <a:pt x="2400" y="21080"/>
                    <a:pt x="2229" y="20900"/>
                  </a:cubicBezTo>
                  <a:cubicBezTo>
                    <a:pt x="2057" y="20720"/>
                    <a:pt x="2057" y="18560"/>
                    <a:pt x="3600" y="14780"/>
                  </a:cubicBezTo>
                  <a:cubicBezTo>
                    <a:pt x="5143" y="11000"/>
                    <a:pt x="8229" y="5600"/>
                    <a:pt x="10629" y="2720"/>
                  </a:cubicBezTo>
                  <a:cubicBezTo>
                    <a:pt x="13029" y="-160"/>
                    <a:pt x="14743" y="-520"/>
                    <a:pt x="16114" y="560"/>
                  </a:cubicBezTo>
                  <a:cubicBezTo>
                    <a:pt x="17486" y="1640"/>
                    <a:pt x="18514" y="4160"/>
                    <a:pt x="19371" y="7760"/>
                  </a:cubicBezTo>
                  <a:cubicBezTo>
                    <a:pt x="20229" y="11360"/>
                    <a:pt x="20914" y="16040"/>
                    <a:pt x="21600" y="207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1" name="Line"/>
            <p:cNvSpPr/>
            <p:nvPr/>
          </p:nvSpPr>
          <p:spPr>
            <a:xfrm>
              <a:off x="5566034" y="831850"/>
              <a:ext cx="33492" cy="266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04" h="21600" fill="norm" stroke="1" extrusionOk="0">
                  <a:moveTo>
                    <a:pt x="0" y="0"/>
                  </a:moveTo>
                  <a:cubicBezTo>
                    <a:pt x="8894" y="4971"/>
                    <a:pt x="17788" y="9943"/>
                    <a:pt x="19694" y="13543"/>
                  </a:cubicBezTo>
                  <a:cubicBezTo>
                    <a:pt x="21600" y="17143"/>
                    <a:pt x="16518" y="19371"/>
                    <a:pt x="1143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2" name="Line"/>
            <p:cNvSpPr/>
            <p:nvPr/>
          </p:nvSpPr>
          <p:spPr>
            <a:xfrm>
              <a:off x="5693034" y="1155700"/>
              <a:ext cx="635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21600" y="0"/>
                  </a:moveTo>
                  <a:cubicBezTo>
                    <a:pt x="14400" y="21600"/>
                    <a:pt x="7200" y="216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3" name="Line"/>
            <p:cNvSpPr/>
            <p:nvPr/>
          </p:nvSpPr>
          <p:spPr>
            <a:xfrm>
              <a:off x="6227989" y="958779"/>
              <a:ext cx="233396" cy="188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7" h="20950" fill="norm" stroke="1" extrusionOk="0">
                  <a:moveTo>
                    <a:pt x="15619" y="5642"/>
                  </a:moveTo>
                  <a:cubicBezTo>
                    <a:pt x="15814" y="4234"/>
                    <a:pt x="16008" y="2825"/>
                    <a:pt x="15814" y="1651"/>
                  </a:cubicBezTo>
                  <a:cubicBezTo>
                    <a:pt x="15619" y="477"/>
                    <a:pt x="15035" y="-462"/>
                    <a:pt x="12992" y="242"/>
                  </a:cubicBezTo>
                  <a:cubicBezTo>
                    <a:pt x="10949" y="947"/>
                    <a:pt x="7446" y="3295"/>
                    <a:pt x="5014" y="5995"/>
                  </a:cubicBezTo>
                  <a:cubicBezTo>
                    <a:pt x="2581" y="8695"/>
                    <a:pt x="1219" y="11747"/>
                    <a:pt x="538" y="13860"/>
                  </a:cubicBezTo>
                  <a:cubicBezTo>
                    <a:pt x="-143" y="15973"/>
                    <a:pt x="-143" y="17147"/>
                    <a:pt x="343" y="17968"/>
                  </a:cubicBezTo>
                  <a:cubicBezTo>
                    <a:pt x="830" y="18790"/>
                    <a:pt x="1803" y="19260"/>
                    <a:pt x="3846" y="17968"/>
                  </a:cubicBezTo>
                  <a:cubicBezTo>
                    <a:pt x="5889" y="16677"/>
                    <a:pt x="9003" y="13625"/>
                    <a:pt x="10657" y="11512"/>
                  </a:cubicBezTo>
                  <a:cubicBezTo>
                    <a:pt x="12311" y="9399"/>
                    <a:pt x="12506" y="8225"/>
                    <a:pt x="12798" y="6581"/>
                  </a:cubicBezTo>
                  <a:cubicBezTo>
                    <a:pt x="13089" y="4938"/>
                    <a:pt x="13479" y="2825"/>
                    <a:pt x="13673" y="2708"/>
                  </a:cubicBezTo>
                  <a:cubicBezTo>
                    <a:pt x="13868" y="2590"/>
                    <a:pt x="13868" y="4468"/>
                    <a:pt x="14354" y="7403"/>
                  </a:cubicBezTo>
                  <a:cubicBezTo>
                    <a:pt x="14841" y="10338"/>
                    <a:pt x="15814" y="14329"/>
                    <a:pt x="16592" y="16912"/>
                  </a:cubicBezTo>
                  <a:cubicBezTo>
                    <a:pt x="17371" y="19495"/>
                    <a:pt x="17954" y="20668"/>
                    <a:pt x="18733" y="20903"/>
                  </a:cubicBezTo>
                  <a:cubicBezTo>
                    <a:pt x="19511" y="21138"/>
                    <a:pt x="20484" y="20434"/>
                    <a:pt x="21457" y="197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4" name="Line"/>
            <p:cNvSpPr/>
            <p:nvPr/>
          </p:nvSpPr>
          <p:spPr>
            <a:xfrm>
              <a:off x="6467734" y="1009650"/>
              <a:ext cx="101601" cy="118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5786"/>
                  </a:moveTo>
                  <a:cubicBezTo>
                    <a:pt x="0" y="3857"/>
                    <a:pt x="0" y="1929"/>
                    <a:pt x="450" y="1929"/>
                  </a:cubicBezTo>
                  <a:cubicBezTo>
                    <a:pt x="900" y="1929"/>
                    <a:pt x="1800" y="3857"/>
                    <a:pt x="3375" y="6557"/>
                  </a:cubicBezTo>
                  <a:cubicBezTo>
                    <a:pt x="4950" y="9257"/>
                    <a:pt x="7200" y="12729"/>
                    <a:pt x="9000" y="15814"/>
                  </a:cubicBezTo>
                  <a:cubicBezTo>
                    <a:pt x="10800" y="18900"/>
                    <a:pt x="12150" y="21600"/>
                    <a:pt x="13275" y="21600"/>
                  </a:cubicBezTo>
                  <a:cubicBezTo>
                    <a:pt x="14400" y="21600"/>
                    <a:pt x="15300" y="18900"/>
                    <a:pt x="16650" y="14850"/>
                  </a:cubicBezTo>
                  <a:cubicBezTo>
                    <a:pt x="18000" y="10800"/>
                    <a:pt x="19800" y="5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5" name="Line"/>
            <p:cNvSpPr/>
            <p:nvPr/>
          </p:nvSpPr>
          <p:spPr>
            <a:xfrm>
              <a:off x="6614726" y="985975"/>
              <a:ext cx="69493" cy="4502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61" h="21471" fill="norm" stroke="1" extrusionOk="0">
                  <a:moveTo>
                    <a:pt x="3428" y="4157"/>
                  </a:moveTo>
                  <a:cubicBezTo>
                    <a:pt x="5279" y="6882"/>
                    <a:pt x="7131" y="9608"/>
                    <a:pt x="8056" y="12282"/>
                  </a:cubicBezTo>
                  <a:cubicBezTo>
                    <a:pt x="8982" y="14957"/>
                    <a:pt x="8982" y="17582"/>
                    <a:pt x="8674" y="19197"/>
                  </a:cubicBezTo>
                  <a:cubicBezTo>
                    <a:pt x="8365" y="20811"/>
                    <a:pt x="7748" y="21417"/>
                    <a:pt x="7131" y="21468"/>
                  </a:cubicBezTo>
                  <a:cubicBezTo>
                    <a:pt x="6514" y="21518"/>
                    <a:pt x="5896" y="21013"/>
                    <a:pt x="4354" y="18995"/>
                  </a:cubicBezTo>
                  <a:cubicBezTo>
                    <a:pt x="2811" y="16976"/>
                    <a:pt x="342" y="13443"/>
                    <a:pt x="34" y="10213"/>
                  </a:cubicBezTo>
                  <a:cubicBezTo>
                    <a:pt x="-275" y="6983"/>
                    <a:pt x="1576" y="4056"/>
                    <a:pt x="3428" y="2340"/>
                  </a:cubicBezTo>
                  <a:cubicBezTo>
                    <a:pt x="5279" y="625"/>
                    <a:pt x="7131" y="120"/>
                    <a:pt x="9291" y="19"/>
                  </a:cubicBezTo>
                  <a:cubicBezTo>
                    <a:pt x="11451" y="-82"/>
                    <a:pt x="13919" y="221"/>
                    <a:pt x="16388" y="1079"/>
                  </a:cubicBezTo>
                  <a:cubicBezTo>
                    <a:pt x="18856" y="1937"/>
                    <a:pt x="21325" y="3350"/>
                    <a:pt x="19782" y="4410"/>
                  </a:cubicBezTo>
                  <a:cubicBezTo>
                    <a:pt x="18239" y="5469"/>
                    <a:pt x="12685" y="6176"/>
                    <a:pt x="7131" y="68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6" name="Line"/>
            <p:cNvSpPr/>
            <p:nvPr/>
          </p:nvSpPr>
          <p:spPr>
            <a:xfrm>
              <a:off x="6553813" y="1024817"/>
              <a:ext cx="123472" cy="5521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6" h="21344" fill="norm" stroke="1" extrusionOk="0">
                  <a:moveTo>
                    <a:pt x="21356" y="1378"/>
                  </a:moveTo>
                  <a:cubicBezTo>
                    <a:pt x="20624" y="968"/>
                    <a:pt x="19892" y="559"/>
                    <a:pt x="18610" y="273"/>
                  </a:cubicBezTo>
                  <a:cubicBezTo>
                    <a:pt x="17329" y="-13"/>
                    <a:pt x="15498" y="-177"/>
                    <a:pt x="12387" y="314"/>
                  </a:cubicBezTo>
                  <a:cubicBezTo>
                    <a:pt x="9275" y="805"/>
                    <a:pt x="4881" y="1950"/>
                    <a:pt x="2502" y="2768"/>
                  </a:cubicBezTo>
                  <a:cubicBezTo>
                    <a:pt x="122" y="3587"/>
                    <a:pt x="-244" y="4078"/>
                    <a:pt x="122" y="4487"/>
                  </a:cubicBezTo>
                  <a:cubicBezTo>
                    <a:pt x="488" y="4896"/>
                    <a:pt x="1587" y="5223"/>
                    <a:pt x="3051" y="5264"/>
                  </a:cubicBezTo>
                  <a:cubicBezTo>
                    <a:pt x="4515" y="5305"/>
                    <a:pt x="6346" y="5059"/>
                    <a:pt x="8542" y="4528"/>
                  </a:cubicBezTo>
                  <a:cubicBezTo>
                    <a:pt x="10739" y="3996"/>
                    <a:pt x="13302" y="3178"/>
                    <a:pt x="14766" y="2400"/>
                  </a:cubicBezTo>
                  <a:cubicBezTo>
                    <a:pt x="16231" y="1623"/>
                    <a:pt x="16597" y="887"/>
                    <a:pt x="16231" y="682"/>
                  </a:cubicBezTo>
                  <a:cubicBezTo>
                    <a:pt x="15864" y="478"/>
                    <a:pt x="14766" y="805"/>
                    <a:pt x="14217" y="1868"/>
                  </a:cubicBezTo>
                  <a:cubicBezTo>
                    <a:pt x="13668" y="2932"/>
                    <a:pt x="13668" y="4732"/>
                    <a:pt x="14034" y="6655"/>
                  </a:cubicBezTo>
                  <a:cubicBezTo>
                    <a:pt x="14400" y="8578"/>
                    <a:pt x="15132" y="10623"/>
                    <a:pt x="16048" y="12628"/>
                  </a:cubicBezTo>
                  <a:cubicBezTo>
                    <a:pt x="16963" y="14632"/>
                    <a:pt x="18061" y="16596"/>
                    <a:pt x="18610" y="17823"/>
                  </a:cubicBezTo>
                  <a:cubicBezTo>
                    <a:pt x="19159" y="19050"/>
                    <a:pt x="19159" y="19541"/>
                    <a:pt x="18976" y="19991"/>
                  </a:cubicBezTo>
                  <a:cubicBezTo>
                    <a:pt x="18793" y="20441"/>
                    <a:pt x="18427" y="20850"/>
                    <a:pt x="17329" y="21096"/>
                  </a:cubicBezTo>
                  <a:cubicBezTo>
                    <a:pt x="16231" y="21341"/>
                    <a:pt x="14400" y="21423"/>
                    <a:pt x="12570" y="21259"/>
                  </a:cubicBezTo>
                  <a:cubicBezTo>
                    <a:pt x="10739" y="21096"/>
                    <a:pt x="8909" y="20687"/>
                    <a:pt x="6895" y="19950"/>
                  </a:cubicBezTo>
                  <a:cubicBezTo>
                    <a:pt x="4881" y="19214"/>
                    <a:pt x="2685" y="18150"/>
                    <a:pt x="3234" y="17046"/>
                  </a:cubicBezTo>
                  <a:cubicBezTo>
                    <a:pt x="3783" y="15941"/>
                    <a:pt x="7078" y="14796"/>
                    <a:pt x="10556" y="14059"/>
                  </a:cubicBezTo>
                  <a:cubicBezTo>
                    <a:pt x="14034" y="13323"/>
                    <a:pt x="17695" y="12996"/>
                    <a:pt x="21356" y="126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7" name="Line"/>
            <p:cNvSpPr/>
            <p:nvPr/>
          </p:nvSpPr>
          <p:spPr>
            <a:xfrm>
              <a:off x="7115434" y="933450"/>
              <a:ext cx="1" cy="247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8" name="Line"/>
            <p:cNvSpPr/>
            <p:nvPr/>
          </p:nvSpPr>
          <p:spPr>
            <a:xfrm>
              <a:off x="7100739" y="857746"/>
              <a:ext cx="135974" cy="3221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10" h="21349" fill="norm" stroke="1" extrusionOk="0">
                  <a:moveTo>
                    <a:pt x="304" y="11328"/>
                  </a:moveTo>
                  <a:cubicBezTo>
                    <a:pt x="-19" y="8383"/>
                    <a:pt x="-341" y="5437"/>
                    <a:pt x="787" y="3404"/>
                  </a:cubicBezTo>
                  <a:cubicBezTo>
                    <a:pt x="1916" y="1370"/>
                    <a:pt x="4495" y="248"/>
                    <a:pt x="7396" y="37"/>
                  </a:cubicBezTo>
                  <a:cubicBezTo>
                    <a:pt x="10298" y="-173"/>
                    <a:pt x="13522" y="528"/>
                    <a:pt x="15778" y="1650"/>
                  </a:cubicBezTo>
                  <a:cubicBezTo>
                    <a:pt x="18035" y="2772"/>
                    <a:pt x="19325" y="4315"/>
                    <a:pt x="18035" y="5858"/>
                  </a:cubicBezTo>
                  <a:cubicBezTo>
                    <a:pt x="16746" y="7401"/>
                    <a:pt x="12877" y="8944"/>
                    <a:pt x="10459" y="9996"/>
                  </a:cubicBezTo>
                  <a:cubicBezTo>
                    <a:pt x="8041" y="11048"/>
                    <a:pt x="7074" y="11609"/>
                    <a:pt x="7235" y="12100"/>
                  </a:cubicBezTo>
                  <a:cubicBezTo>
                    <a:pt x="7396" y="12591"/>
                    <a:pt x="8686" y="13011"/>
                    <a:pt x="11104" y="13783"/>
                  </a:cubicBezTo>
                  <a:cubicBezTo>
                    <a:pt x="13522" y="14554"/>
                    <a:pt x="17068" y="15676"/>
                    <a:pt x="19002" y="16658"/>
                  </a:cubicBezTo>
                  <a:cubicBezTo>
                    <a:pt x="20937" y="17640"/>
                    <a:pt x="21259" y="18482"/>
                    <a:pt x="19808" y="19253"/>
                  </a:cubicBezTo>
                  <a:cubicBezTo>
                    <a:pt x="18358" y="20024"/>
                    <a:pt x="15134" y="20726"/>
                    <a:pt x="12555" y="21076"/>
                  </a:cubicBezTo>
                  <a:cubicBezTo>
                    <a:pt x="9975" y="21427"/>
                    <a:pt x="8041" y="21427"/>
                    <a:pt x="5946" y="21146"/>
                  </a:cubicBezTo>
                  <a:cubicBezTo>
                    <a:pt x="3850" y="20866"/>
                    <a:pt x="1593" y="20305"/>
                    <a:pt x="1271" y="19814"/>
                  </a:cubicBezTo>
                  <a:cubicBezTo>
                    <a:pt x="949" y="19323"/>
                    <a:pt x="2560" y="18902"/>
                    <a:pt x="4172" y="184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9" name="Line"/>
            <p:cNvSpPr/>
            <p:nvPr/>
          </p:nvSpPr>
          <p:spPr>
            <a:xfrm>
              <a:off x="7331334" y="1104900"/>
              <a:ext cx="2540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0" name="Line"/>
            <p:cNvSpPr/>
            <p:nvPr/>
          </p:nvSpPr>
          <p:spPr>
            <a:xfrm>
              <a:off x="7464684" y="837353"/>
              <a:ext cx="117656" cy="2940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4" h="21283" fill="norm" stroke="1" extrusionOk="0">
                  <a:moveTo>
                    <a:pt x="4547" y="5576"/>
                  </a:moveTo>
                  <a:cubicBezTo>
                    <a:pt x="4547" y="10172"/>
                    <a:pt x="4547" y="14768"/>
                    <a:pt x="4358" y="17525"/>
                  </a:cubicBezTo>
                  <a:cubicBezTo>
                    <a:pt x="4168" y="20283"/>
                    <a:pt x="3789" y="21202"/>
                    <a:pt x="3411" y="21278"/>
                  </a:cubicBezTo>
                  <a:cubicBezTo>
                    <a:pt x="3032" y="21355"/>
                    <a:pt x="2653" y="20589"/>
                    <a:pt x="2842" y="17755"/>
                  </a:cubicBezTo>
                  <a:cubicBezTo>
                    <a:pt x="3032" y="14921"/>
                    <a:pt x="3789" y="10019"/>
                    <a:pt x="4926" y="6725"/>
                  </a:cubicBezTo>
                  <a:cubicBezTo>
                    <a:pt x="6063" y="3432"/>
                    <a:pt x="7579" y="1746"/>
                    <a:pt x="9284" y="827"/>
                  </a:cubicBezTo>
                  <a:cubicBezTo>
                    <a:pt x="10989" y="-92"/>
                    <a:pt x="12884" y="-245"/>
                    <a:pt x="15158" y="368"/>
                  </a:cubicBezTo>
                  <a:cubicBezTo>
                    <a:pt x="17432" y="981"/>
                    <a:pt x="20084" y="2359"/>
                    <a:pt x="20842" y="3891"/>
                  </a:cubicBezTo>
                  <a:cubicBezTo>
                    <a:pt x="21600" y="5423"/>
                    <a:pt x="20463" y="7108"/>
                    <a:pt x="16674" y="8564"/>
                  </a:cubicBezTo>
                  <a:cubicBezTo>
                    <a:pt x="12884" y="10019"/>
                    <a:pt x="6442" y="11244"/>
                    <a:pt x="0" y="124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1" name="Line"/>
            <p:cNvSpPr/>
            <p:nvPr/>
          </p:nvSpPr>
          <p:spPr>
            <a:xfrm>
              <a:off x="7591684" y="1054100"/>
              <a:ext cx="1905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2" name="Line"/>
            <p:cNvSpPr/>
            <p:nvPr/>
          </p:nvSpPr>
          <p:spPr>
            <a:xfrm>
              <a:off x="7979034" y="1028700"/>
              <a:ext cx="10795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3" name="Line"/>
            <p:cNvSpPr/>
            <p:nvPr/>
          </p:nvSpPr>
          <p:spPr>
            <a:xfrm>
              <a:off x="7985384" y="1155700"/>
              <a:ext cx="9525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4" name="Line"/>
            <p:cNvSpPr/>
            <p:nvPr/>
          </p:nvSpPr>
          <p:spPr>
            <a:xfrm>
              <a:off x="8423534" y="990600"/>
              <a:ext cx="12701" cy="228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5200"/>
                    <a:pt x="14400" y="10400"/>
                    <a:pt x="10800" y="14000"/>
                  </a:cubicBezTo>
                  <a:cubicBezTo>
                    <a:pt x="7200" y="17600"/>
                    <a:pt x="3600" y="19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5" name="Line"/>
            <p:cNvSpPr/>
            <p:nvPr/>
          </p:nvSpPr>
          <p:spPr>
            <a:xfrm>
              <a:off x="8506084" y="971550"/>
              <a:ext cx="106893" cy="236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8" h="21364" fill="norm" stroke="1" extrusionOk="0">
                  <a:moveTo>
                    <a:pt x="0" y="5161"/>
                  </a:moveTo>
                  <a:cubicBezTo>
                    <a:pt x="424" y="4205"/>
                    <a:pt x="847" y="3250"/>
                    <a:pt x="2965" y="2198"/>
                  </a:cubicBezTo>
                  <a:cubicBezTo>
                    <a:pt x="5082" y="1147"/>
                    <a:pt x="8894" y="0"/>
                    <a:pt x="11859" y="0"/>
                  </a:cubicBezTo>
                  <a:cubicBezTo>
                    <a:pt x="14824" y="0"/>
                    <a:pt x="16941" y="1147"/>
                    <a:pt x="17576" y="2676"/>
                  </a:cubicBezTo>
                  <a:cubicBezTo>
                    <a:pt x="18212" y="4205"/>
                    <a:pt x="17365" y="6117"/>
                    <a:pt x="16094" y="7359"/>
                  </a:cubicBezTo>
                  <a:cubicBezTo>
                    <a:pt x="14824" y="8602"/>
                    <a:pt x="13129" y="9175"/>
                    <a:pt x="13129" y="9749"/>
                  </a:cubicBezTo>
                  <a:cubicBezTo>
                    <a:pt x="13129" y="10322"/>
                    <a:pt x="14824" y="10896"/>
                    <a:pt x="16518" y="11469"/>
                  </a:cubicBezTo>
                  <a:cubicBezTo>
                    <a:pt x="18212" y="12042"/>
                    <a:pt x="19906" y="12616"/>
                    <a:pt x="20753" y="13858"/>
                  </a:cubicBezTo>
                  <a:cubicBezTo>
                    <a:pt x="21600" y="15101"/>
                    <a:pt x="21600" y="17012"/>
                    <a:pt x="20753" y="18350"/>
                  </a:cubicBezTo>
                  <a:cubicBezTo>
                    <a:pt x="19906" y="19688"/>
                    <a:pt x="18212" y="20453"/>
                    <a:pt x="15882" y="20931"/>
                  </a:cubicBezTo>
                  <a:cubicBezTo>
                    <a:pt x="13553" y="21409"/>
                    <a:pt x="10588" y="21600"/>
                    <a:pt x="9529" y="20931"/>
                  </a:cubicBezTo>
                  <a:cubicBezTo>
                    <a:pt x="8471" y="20262"/>
                    <a:pt x="9318" y="18733"/>
                    <a:pt x="10165" y="172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6" name="Line"/>
            <p:cNvSpPr/>
            <p:nvPr/>
          </p:nvSpPr>
          <p:spPr>
            <a:xfrm>
              <a:off x="8675997" y="1032605"/>
              <a:ext cx="146618" cy="160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96" h="20747" fill="norm" stroke="1" extrusionOk="0">
                  <a:moveTo>
                    <a:pt x="16193" y="2777"/>
                  </a:moveTo>
                  <a:cubicBezTo>
                    <a:pt x="15305" y="1683"/>
                    <a:pt x="14417" y="589"/>
                    <a:pt x="13086" y="179"/>
                  </a:cubicBezTo>
                  <a:cubicBezTo>
                    <a:pt x="11754" y="-231"/>
                    <a:pt x="9979" y="42"/>
                    <a:pt x="7464" y="2366"/>
                  </a:cubicBezTo>
                  <a:cubicBezTo>
                    <a:pt x="4949" y="4691"/>
                    <a:pt x="1694" y="9065"/>
                    <a:pt x="511" y="12756"/>
                  </a:cubicBezTo>
                  <a:cubicBezTo>
                    <a:pt x="-673" y="16447"/>
                    <a:pt x="215" y="19455"/>
                    <a:pt x="3026" y="20412"/>
                  </a:cubicBezTo>
                  <a:cubicBezTo>
                    <a:pt x="5837" y="21369"/>
                    <a:pt x="10571" y="20275"/>
                    <a:pt x="13974" y="17131"/>
                  </a:cubicBezTo>
                  <a:cubicBezTo>
                    <a:pt x="17376" y="13987"/>
                    <a:pt x="19448" y="8792"/>
                    <a:pt x="20187" y="5511"/>
                  </a:cubicBezTo>
                  <a:cubicBezTo>
                    <a:pt x="20927" y="2230"/>
                    <a:pt x="20335" y="863"/>
                    <a:pt x="18412" y="316"/>
                  </a:cubicBezTo>
                  <a:cubicBezTo>
                    <a:pt x="16489" y="-231"/>
                    <a:pt x="13234" y="42"/>
                    <a:pt x="9979" y="3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7" name="Line"/>
            <p:cNvSpPr/>
            <p:nvPr/>
          </p:nvSpPr>
          <p:spPr>
            <a:xfrm>
              <a:off x="8798184" y="1301750"/>
              <a:ext cx="76201" cy="63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8" name="Line"/>
            <p:cNvSpPr/>
            <p:nvPr/>
          </p:nvSpPr>
          <p:spPr>
            <a:xfrm>
              <a:off x="9399182" y="1008518"/>
              <a:ext cx="149766" cy="2255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77" h="21315" fill="norm" stroke="1" extrusionOk="0">
                  <a:moveTo>
                    <a:pt x="16722" y="4907"/>
                  </a:moveTo>
                  <a:cubicBezTo>
                    <a:pt x="16722" y="3907"/>
                    <a:pt x="16722" y="2907"/>
                    <a:pt x="15426" y="1907"/>
                  </a:cubicBezTo>
                  <a:cubicBezTo>
                    <a:pt x="14130" y="907"/>
                    <a:pt x="11538" y="-93"/>
                    <a:pt x="8802" y="7"/>
                  </a:cubicBezTo>
                  <a:cubicBezTo>
                    <a:pt x="6066" y="107"/>
                    <a:pt x="3186" y="1307"/>
                    <a:pt x="1458" y="2407"/>
                  </a:cubicBezTo>
                  <a:cubicBezTo>
                    <a:pt x="-270" y="3507"/>
                    <a:pt x="-846" y="4507"/>
                    <a:pt x="1890" y="6407"/>
                  </a:cubicBezTo>
                  <a:cubicBezTo>
                    <a:pt x="4626" y="8307"/>
                    <a:pt x="10674" y="11107"/>
                    <a:pt x="14274" y="12807"/>
                  </a:cubicBezTo>
                  <a:cubicBezTo>
                    <a:pt x="17874" y="14507"/>
                    <a:pt x="19026" y="15107"/>
                    <a:pt x="19746" y="15907"/>
                  </a:cubicBezTo>
                  <a:cubicBezTo>
                    <a:pt x="20466" y="16707"/>
                    <a:pt x="20754" y="17707"/>
                    <a:pt x="19602" y="18707"/>
                  </a:cubicBezTo>
                  <a:cubicBezTo>
                    <a:pt x="18450" y="19707"/>
                    <a:pt x="15858" y="20707"/>
                    <a:pt x="13410" y="21107"/>
                  </a:cubicBezTo>
                  <a:cubicBezTo>
                    <a:pt x="10962" y="21507"/>
                    <a:pt x="8658" y="21307"/>
                    <a:pt x="7650" y="20707"/>
                  </a:cubicBezTo>
                  <a:cubicBezTo>
                    <a:pt x="6642" y="20107"/>
                    <a:pt x="6930" y="19107"/>
                    <a:pt x="7218" y="181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9" name="Line"/>
            <p:cNvSpPr/>
            <p:nvPr/>
          </p:nvSpPr>
          <p:spPr>
            <a:xfrm>
              <a:off x="9636384" y="1149350"/>
              <a:ext cx="2540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0" name="Line"/>
            <p:cNvSpPr/>
            <p:nvPr/>
          </p:nvSpPr>
          <p:spPr>
            <a:xfrm>
              <a:off x="9755976" y="848783"/>
              <a:ext cx="152926" cy="3767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9" h="21600" fill="norm" stroke="1" extrusionOk="0">
                  <a:moveTo>
                    <a:pt x="15908" y="15047"/>
                  </a:moveTo>
                  <a:cubicBezTo>
                    <a:pt x="12113" y="14319"/>
                    <a:pt x="8319" y="13591"/>
                    <a:pt x="5692" y="13409"/>
                  </a:cubicBezTo>
                  <a:cubicBezTo>
                    <a:pt x="3065" y="13227"/>
                    <a:pt x="1605" y="13591"/>
                    <a:pt x="730" y="14926"/>
                  </a:cubicBezTo>
                  <a:cubicBezTo>
                    <a:pt x="-146" y="16261"/>
                    <a:pt x="-438" y="18566"/>
                    <a:pt x="1021" y="19901"/>
                  </a:cubicBezTo>
                  <a:cubicBezTo>
                    <a:pt x="2481" y="21236"/>
                    <a:pt x="5692" y="21600"/>
                    <a:pt x="8465" y="20933"/>
                  </a:cubicBezTo>
                  <a:cubicBezTo>
                    <a:pt x="11238" y="20265"/>
                    <a:pt x="13573" y="18566"/>
                    <a:pt x="15616" y="15715"/>
                  </a:cubicBezTo>
                  <a:cubicBezTo>
                    <a:pt x="17659" y="12863"/>
                    <a:pt x="19411" y="8858"/>
                    <a:pt x="20286" y="6249"/>
                  </a:cubicBezTo>
                  <a:cubicBezTo>
                    <a:pt x="21162" y="3640"/>
                    <a:pt x="21162" y="2427"/>
                    <a:pt x="21016" y="1517"/>
                  </a:cubicBezTo>
                  <a:cubicBezTo>
                    <a:pt x="20870" y="607"/>
                    <a:pt x="20578" y="0"/>
                    <a:pt x="19994" y="0"/>
                  </a:cubicBezTo>
                  <a:cubicBezTo>
                    <a:pt x="19411" y="0"/>
                    <a:pt x="18535" y="607"/>
                    <a:pt x="17513" y="2791"/>
                  </a:cubicBezTo>
                  <a:cubicBezTo>
                    <a:pt x="16492" y="4975"/>
                    <a:pt x="15324" y="8737"/>
                    <a:pt x="14886" y="12135"/>
                  </a:cubicBezTo>
                  <a:cubicBezTo>
                    <a:pt x="14448" y="15533"/>
                    <a:pt x="14740" y="18566"/>
                    <a:pt x="1503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1" name="Line"/>
            <p:cNvSpPr/>
            <p:nvPr/>
          </p:nvSpPr>
          <p:spPr>
            <a:xfrm>
              <a:off x="9947534" y="1155700"/>
              <a:ext cx="635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21600" y="0"/>
                  </a:moveTo>
                  <a:cubicBezTo>
                    <a:pt x="14400" y="21600"/>
                    <a:pt x="7200" y="216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2" name="Line"/>
            <p:cNvSpPr/>
            <p:nvPr/>
          </p:nvSpPr>
          <p:spPr>
            <a:xfrm>
              <a:off x="10176134" y="1073150"/>
              <a:ext cx="17145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3" name="Line"/>
            <p:cNvSpPr/>
            <p:nvPr/>
          </p:nvSpPr>
          <p:spPr>
            <a:xfrm>
              <a:off x="10201534" y="1174749"/>
              <a:ext cx="1714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4" name="Line"/>
            <p:cNvSpPr/>
            <p:nvPr/>
          </p:nvSpPr>
          <p:spPr>
            <a:xfrm>
              <a:off x="10525384" y="1035050"/>
              <a:ext cx="25401" cy="190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4800"/>
                    <a:pt x="7200" y="9600"/>
                    <a:pt x="3600" y="13200"/>
                  </a:cubicBezTo>
                  <a:cubicBezTo>
                    <a:pt x="0" y="16800"/>
                    <a:pt x="0" y="192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5" name="Line"/>
            <p:cNvSpPr/>
            <p:nvPr/>
          </p:nvSpPr>
          <p:spPr>
            <a:xfrm>
              <a:off x="10633334" y="1040177"/>
              <a:ext cx="106675" cy="1879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5" h="20844" fill="norm" stroke="1" extrusionOk="0">
                  <a:moveTo>
                    <a:pt x="13976" y="840"/>
                  </a:moveTo>
                  <a:cubicBezTo>
                    <a:pt x="11859" y="371"/>
                    <a:pt x="9741" y="-99"/>
                    <a:pt x="7835" y="18"/>
                  </a:cubicBezTo>
                  <a:cubicBezTo>
                    <a:pt x="5929" y="136"/>
                    <a:pt x="4235" y="840"/>
                    <a:pt x="2753" y="3188"/>
                  </a:cubicBezTo>
                  <a:cubicBezTo>
                    <a:pt x="1271" y="5536"/>
                    <a:pt x="0" y="9527"/>
                    <a:pt x="0" y="12697"/>
                  </a:cubicBezTo>
                  <a:cubicBezTo>
                    <a:pt x="0" y="15866"/>
                    <a:pt x="1271" y="18214"/>
                    <a:pt x="3176" y="19623"/>
                  </a:cubicBezTo>
                  <a:cubicBezTo>
                    <a:pt x="5082" y="21031"/>
                    <a:pt x="7624" y="21501"/>
                    <a:pt x="10800" y="19505"/>
                  </a:cubicBezTo>
                  <a:cubicBezTo>
                    <a:pt x="13976" y="17510"/>
                    <a:pt x="17788" y="13049"/>
                    <a:pt x="19694" y="9879"/>
                  </a:cubicBezTo>
                  <a:cubicBezTo>
                    <a:pt x="21600" y="6710"/>
                    <a:pt x="21600" y="4831"/>
                    <a:pt x="20965" y="3305"/>
                  </a:cubicBezTo>
                  <a:cubicBezTo>
                    <a:pt x="20329" y="1779"/>
                    <a:pt x="19059" y="605"/>
                    <a:pt x="17153" y="605"/>
                  </a:cubicBezTo>
                  <a:cubicBezTo>
                    <a:pt x="15247" y="605"/>
                    <a:pt x="12706" y="1779"/>
                    <a:pt x="10165" y="29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6" name="Line"/>
            <p:cNvSpPr/>
            <p:nvPr/>
          </p:nvSpPr>
          <p:spPr>
            <a:xfrm>
              <a:off x="10766684" y="1327150"/>
              <a:ext cx="3175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7" name="Line"/>
            <p:cNvSpPr/>
            <p:nvPr/>
          </p:nvSpPr>
          <p:spPr>
            <a:xfrm>
              <a:off x="11179434" y="1094316"/>
              <a:ext cx="154845" cy="204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3" h="21319" fill="norm" stroke="1" extrusionOk="0">
                  <a:moveTo>
                    <a:pt x="0" y="2424"/>
                  </a:moveTo>
                  <a:cubicBezTo>
                    <a:pt x="292" y="7935"/>
                    <a:pt x="584" y="13445"/>
                    <a:pt x="730" y="16861"/>
                  </a:cubicBezTo>
                  <a:cubicBezTo>
                    <a:pt x="876" y="20278"/>
                    <a:pt x="876" y="21600"/>
                    <a:pt x="1022" y="21269"/>
                  </a:cubicBezTo>
                  <a:cubicBezTo>
                    <a:pt x="1168" y="20939"/>
                    <a:pt x="1459" y="18955"/>
                    <a:pt x="2335" y="15429"/>
                  </a:cubicBezTo>
                  <a:cubicBezTo>
                    <a:pt x="3211" y="11902"/>
                    <a:pt x="4670" y="6833"/>
                    <a:pt x="5838" y="3857"/>
                  </a:cubicBezTo>
                  <a:cubicBezTo>
                    <a:pt x="7005" y="882"/>
                    <a:pt x="7881" y="0"/>
                    <a:pt x="9778" y="0"/>
                  </a:cubicBezTo>
                  <a:cubicBezTo>
                    <a:pt x="11676" y="0"/>
                    <a:pt x="14595" y="882"/>
                    <a:pt x="16784" y="3637"/>
                  </a:cubicBezTo>
                  <a:cubicBezTo>
                    <a:pt x="18973" y="6392"/>
                    <a:pt x="20432" y="11020"/>
                    <a:pt x="21016" y="13886"/>
                  </a:cubicBezTo>
                  <a:cubicBezTo>
                    <a:pt x="21600" y="16751"/>
                    <a:pt x="21308" y="17853"/>
                    <a:pt x="21016" y="189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8" name="Line"/>
            <p:cNvSpPr/>
            <p:nvPr/>
          </p:nvSpPr>
          <p:spPr>
            <a:xfrm>
              <a:off x="11554084" y="1181100"/>
              <a:ext cx="10795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9" name="Line"/>
            <p:cNvSpPr/>
            <p:nvPr/>
          </p:nvSpPr>
          <p:spPr>
            <a:xfrm>
              <a:off x="11535034" y="1308100"/>
              <a:ext cx="12065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0" name="Line"/>
            <p:cNvSpPr/>
            <p:nvPr/>
          </p:nvSpPr>
          <p:spPr>
            <a:xfrm>
              <a:off x="11871501" y="1111250"/>
              <a:ext cx="63584" cy="1930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1" h="21186" fill="norm" stroke="1" extrusionOk="0">
                  <a:moveTo>
                    <a:pt x="2118" y="0"/>
                  </a:moveTo>
                  <a:cubicBezTo>
                    <a:pt x="2118" y="5342"/>
                    <a:pt x="2118" y="10684"/>
                    <a:pt x="1421" y="14400"/>
                  </a:cubicBezTo>
                  <a:cubicBezTo>
                    <a:pt x="725" y="18116"/>
                    <a:pt x="-669" y="20206"/>
                    <a:pt x="376" y="20903"/>
                  </a:cubicBezTo>
                  <a:cubicBezTo>
                    <a:pt x="1421" y="21600"/>
                    <a:pt x="4905" y="20903"/>
                    <a:pt x="8737" y="19974"/>
                  </a:cubicBezTo>
                  <a:cubicBezTo>
                    <a:pt x="12570" y="19045"/>
                    <a:pt x="16750" y="17884"/>
                    <a:pt x="20931" y="167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1" name="Line"/>
            <p:cNvSpPr/>
            <p:nvPr/>
          </p:nvSpPr>
          <p:spPr>
            <a:xfrm>
              <a:off x="11985355" y="1149299"/>
              <a:ext cx="104808" cy="152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1" h="20806" fill="norm" stroke="1" extrusionOk="0">
                  <a:moveTo>
                    <a:pt x="20435" y="2599"/>
                  </a:moveTo>
                  <a:cubicBezTo>
                    <a:pt x="17470" y="1447"/>
                    <a:pt x="14506" y="295"/>
                    <a:pt x="11329" y="727"/>
                  </a:cubicBezTo>
                  <a:cubicBezTo>
                    <a:pt x="8153" y="1159"/>
                    <a:pt x="4764" y="3175"/>
                    <a:pt x="2647" y="5767"/>
                  </a:cubicBezTo>
                  <a:cubicBezTo>
                    <a:pt x="529" y="8359"/>
                    <a:pt x="-318" y="11527"/>
                    <a:pt x="106" y="14407"/>
                  </a:cubicBezTo>
                  <a:cubicBezTo>
                    <a:pt x="529" y="17287"/>
                    <a:pt x="2223" y="19879"/>
                    <a:pt x="5188" y="20599"/>
                  </a:cubicBezTo>
                  <a:cubicBezTo>
                    <a:pt x="8153" y="21319"/>
                    <a:pt x="12388" y="20167"/>
                    <a:pt x="15353" y="16999"/>
                  </a:cubicBezTo>
                  <a:cubicBezTo>
                    <a:pt x="18317" y="13831"/>
                    <a:pt x="20011" y="8647"/>
                    <a:pt x="20647" y="5335"/>
                  </a:cubicBezTo>
                  <a:cubicBezTo>
                    <a:pt x="21282" y="2023"/>
                    <a:pt x="20858" y="583"/>
                    <a:pt x="20435" y="151"/>
                  </a:cubicBezTo>
                  <a:cubicBezTo>
                    <a:pt x="20011" y="-281"/>
                    <a:pt x="19588" y="295"/>
                    <a:pt x="19164" y="8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2" name="Line"/>
            <p:cNvSpPr/>
            <p:nvPr/>
          </p:nvSpPr>
          <p:spPr>
            <a:xfrm>
              <a:off x="12184826" y="1098549"/>
              <a:ext cx="128323" cy="21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85" h="21505" fill="norm" stroke="1" extrusionOk="0">
                  <a:moveTo>
                    <a:pt x="14061" y="8100"/>
                  </a:moveTo>
                  <a:cubicBezTo>
                    <a:pt x="13375" y="7062"/>
                    <a:pt x="12690" y="6023"/>
                    <a:pt x="11490" y="5608"/>
                  </a:cubicBezTo>
                  <a:cubicBezTo>
                    <a:pt x="10290" y="5192"/>
                    <a:pt x="8575" y="5400"/>
                    <a:pt x="6518" y="6750"/>
                  </a:cubicBezTo>
                  <a:cubicBezTo>
                    <a:pt x="4461" y="8100"/>
                    <a:pt x="2061" y="10592"/>
                    <a:pt x="861" y="12877"/>
                  </a:cubicBezTo>
                  <a:cubicBezTo>
                    <a:pt x="-339" y="15162"/>
                    <a:pt x="-339" y="17238"/>
                    <a:pt x="1204" y="18796"/>
                  </a:cubicBezTo>
                  <a:cubicBezTo>
                    <a:pt x="2747" y="20354"/>
                    <a:pt x="5832" y="21392"/>
                    <a:pt x="9090" y="21496"/>
                  </a:cubicBezTo>
                  <a:cubicBezTo>
                    <a:pt x="12347" y="21600"/>
                    <a:pt x="15775" y="20769"/>
                    <a:pt x="18004" y="18692"/>
                  </a:cubicBezTo>
                  <a:cubicBezTo>
                    <a:pt x="20232" y="16615"/>
                    <a:pt x="21261" y="13292"/>
                    <a:pt x="20575" y="10592"/>
                  </a:cubicBezTo>
                  <a:cubicBezTo>
                    <a:pt x="19890" y="7892"/>
                    <a:pt x="17490" y="5815"/>
                    <a:pt x="16290" y="4154"/>
                  </a:cubicBezTo>
                  <a:cubicBezTo>
                    <a:pt x="15090" y="2492"/>
                    <a:pt x="15090" y="1246"/>
                    <a:pt x="1509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3" name="Line"/>
            <p:cNvSpPr/>
            <p:nvPr/>
          </p:nvSpPr>
          <p:spPr>
            <a:xfrm>
              <a:off x="665034" y="1960446"/>
              <a:ext cx="208351" cy="4304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2" h="21324" fill="norm" stroke="1" extrusionOk="0">
                  <a:moveTo>
                    <a:pt x="21262" y="1343"/>
                  </a:moveTo>
                  <a:cubicBezTo>
                    <a:pt x="19318" y="819"/>
                    <a:pt x="17374" y="294"/>
                    <a:pt x="15862" y="85"/>
                  </a:cubicBezTo>
                  <a:cubicBezTo>
                    <a:pt x="14350" y="-125"/>
                    <a:pt x="13270" y="-20"/>
                    <a:pt x="11002" y="1291"/>
                  </a:cubicBezTo>
                  <a:cubicBezTo>
                    <a:pt x="8734" y="2601"/>
                    <a:pt x="5278" y="5118"/>
                    <a:pt x="3010" y="8054"/>
                  </a:cubicBezTo>
                  <a:cubicBezTo>
                    <a:pt x="742" y="10990"/>
                    <a:pt x="-338" y="14345"/>
                    <a:pt x="94" y="16652"/>
                  </a:cubicBezTo>
                  <a:cubicBezTo>
                    <a:pt x="526" y="18958"/>
                    <a:pt x="2470" y="20217"/>
                    <a:pt x="4414" y="20846"/>
                  </a:cubicBezTo>
                  <a:cubicBezTo>
                    <a:pt x="6358" y="21475"/>
                    <a:pt x="8302" y="21475"/>
                    <a:pt x="10030" y="20898"/>
                  </a:cubicBezTo>
                  <a:cubicBezTo>
                    <a:pt x="11758" y="20322"/>
                    <a:pt x="13270" y="19168"/>
                    <a:pt x="14134" y="17962"/>
                  </a:cubicBezTo>
                  <a:cubicBezTo>
                    <a:pt x="14998" y="16757"/>
                    <a:pt x="15214" y="15498"/>
                    <a:pt x="14566" y="14502"/>
                  </a:cubicBezTo>
                  <a:cubicBezTo>
                    <a:pt x="13918" y="13506"/>
                    <a:pt x="12406" y="12772"/>
                    <a:pt x="11002" y="12353"/>
                  </a:cubicBezTo>
                  <a:cubicBezTo>
                    <a:pt x="9598" y="11933"/>
                    <a:pt x="8302" y="11828"/>
                    <a:pt x="7654" y="12038"/>
                  </a:cubicBezTo>
                  <a:cubicBezTo>
                    <a:pt x="7006" y="12248"/>
                    <a:pt x="7006" y="12772"/>
                    <a:pt x="7438" y="13244"/>
                  </a:cubicBezTo>
                  <a:cubicBezTo>
                    <a:pt x="7870" y="13716"/>
                    <a:pt x="8734" y="14135"/>
                    <a:pt x="9598" y="145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4" name="Line"/>
            <p:cNvSpPr/>
            <p:nvPr/>
          </p:nvSpPr>
          <p:spPr>
            <a:xfrm>
              <a:off x="864772" y="2165349"/>
              <a:ext cx="129263" cy="2014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6" h="21416" fill="norm" stroke="1" extrusionOk="0">
                  <a:moveTo>
                    <a:pt x="373" y="5400"/>
                  </a:moveTo>
                  <a:cubicBezTo>
                    <a:pt x="24" y="4275"/>
                    <a:pt x="-324" y="3150"/>
                    <a:pt x="547" y="2587"/>
                  </a:cubicBezTo>
                  <a:cubicBezTo>
                    <a:pt x="1418" y="2025"/>
                    <a:pt x="3508" y="2025"/>
                    <a:pt x="5773" y="3712"/>
                  </a:cubicBezTo>
                  <a:cubicBezTo>
                    <a:pt x="8037" y="5400"/>
                    <a:pt x="10476" y="8775"/>
                    <a:pt x="11695" y="11587"/>
                  </a:cubicBezTo>
                  <a:cubicBezTo>
                    <a:pt x="12915" y="14400"/>
                    <a:pt x="12915" y="16650"/>
                    <a:pt x="12566" y="18337"/>
                  </a:cubicBezTo>
                  <a:cubicBezTo>
                    <a:pt x="12218" y="20025"/>
                    <a:pt x="11521" y="21150"/>
                    <a:pt x="10476" y="21375"/>
                  </a:cubicBezTo>
                  <a:cubicBezTo>
                    <a:pt x="9431" y="21600"/>
                    <a:pt x="8037" y="20925"/>
                    <a:pt x="7341" y="18900"/>
                  </a:cubicBezTo>
                  <a:cubicBezTo>
                    <a:pt x="6644" y="16875"/>
                    <a:pt x="6644" y="13500"/>
                    <a:pt x="9082" y="10125"/>
                  </a:cubicBezTo>
                  <a:cubicBezTo>
                    <a:pt x="11521" y="6750"/>
                    <a:pt x="16399" y="3375"/>
                    <a:pt x="2127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5" name="Line"/>
            <p:cNvSpPr/>
            <p:nvPr/>
          </p:nvSpPr>
          <p:spPr>
            <a:xfrm>
              <a:off x="1008659" y="2171700"/>
              <a:ext cx="106571" cy="1666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4" h="21252" fill="norm" stroke="1" extrusionOk="0">
                  <a:moveTo>
                    <a:pt x="7099" y="0"/>
                  </a:moveTo>
                  <a:cubicBezTo>
                    <a:pt x="4607" y="540"/>
                    <a:pt x="2114" y="1080"/>
                    <a:pt x="868" y="3915"/>
                  </a:cubicBezTo>
                  <a:cubicBezTo>
                    <a:pt x="-378" y="6750"/>
                    <a:pt x="-378" y="11880"/>
                    <a:pt x="1491" y="15255"/>
                  </a:cubicBezTo>
                  <a:cubicBezTo>
                    <a:pt x="3360" y="18630"/>
                    <a:pt x="7099" y="20250"/>
                    <a:pt x="10007" y="20925"/>
                  </a:cubicBezTo>
                  <a:cubicBezTo>
                    <a:pt x="12914" y="21600"/>
                    <a:pt x="14991" y="21330"/>
                    <a:pt x="16860" y="19170"/>
                  </a:cubicBezTo>
                  <a:cubicBezTo>
                    <a:pt x="18730" y="17010"/>
                    <a:pt x="20391" y="12960"/>
                    <a:pt x="20807" y="10260"/>
                  </a:cubicBezTo>
                  <a:cubicBezTo>
                    <a:pt x="21222" y="7560"/>
                    <a:pt x="20391" y="6210"/>
                    <a:pt x="18937" y="5670"/>
                  </a:cubicBezTo>
                  <a:cubicBezTo>
                    <a:pt x="17484" y="5130"/>
                    <a:pt x="15407" y="5400"/>
                    <a:pt x="13330" y="56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6" name="Line"/>
            <p:cNvSpPr/>
            <p:nvPr/>
          </p:nvSpPr>
          <p:spPr>
            <a:xfrm>
              <a:off x="1179096" y="2203450"/>
              <a:ext cx="145139" cy="127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5" h="21600" fill="norm" stroke="1" extrusionOk="0">
                  <a:moveTo>
                    <a:pt x="2682" y="0"/>
                  </a:moveTo>
                  <a:cubicBezTo>
                    <a:pt x="1743" y="3600"/>
                    <a:pt x="804" y="7200"/>
                    <a:pt x="335" y="9900"/>
                  </a:cubicBezTo>
                  <a:cubicBezTo>
                    <a:pt x="-135" y="12600"/>
                    <a:pt x="-135" y="14400"/>
                    <a:pt x="491" y="16560"/>
                  </a:cubicBezTo>
                  <a:cubicBezTo>
                    <a:pt x="1117" y="18720"/>
                    <a:pt x="2369" y="21240"/>
                    <a:pt x="4404" y="21060"/>
                  </a:cubicBezTo>
                  <a:cubicBezTo>
                    <a:pt x="6439" y="20880"/>
                    <a:pt x="9256" y="18000"/>
                    <a:pt x="10978" y="15120"/>
                  </a:cubicBezTo>
                  <a:cubicBezTo>
                    <a:pt x="12700" y="12240"/>
                    <a:pt x="13326" y="9360"/>
                    <a:pt x="13639" y="8820"/>
                  </a:cubicBezTo>
                  <a:cubicBezTo>
                    <a:pt x="13952" y="8280"/>
                    <a:pt x="13952" y="10080"/>
                    <a:pt x="13952" y="11880"/>
                  </a:cubicBezTo>
                  <a:cubicBezTo>
                    <a:pt x="13952" y="13680"/>
                    <a:pt x="13952" y="15480"/>
                    <a:pt x="14422" y="17100"/>
                  </a:cubicBezTo>
                  <a:cubicBezTo>
                    <a:pt x="14891" y="18720"/>
                    <a:pt x="15830" y="20160"/>
                    <a:pt x="17082" y="20880"/>
                  </a:cubicBezTo>
                  <a:cubicBezTo>
                    <a:pt x="18335" y="21600"/>
                    <a:pt x="19900" y="21600"/>
                    <a:pt x="2146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7" name="Line"/>
            <p:cNvSpPr/>
            <p:nvPr/>
          </p:nvSpPr>
          <p:spPr>
            <a:xfrm>
              <a:off x="1384290" y="2171691"/>
              <a:ext cx="111920" cy="3355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402" fill="norm" stroke="1" extrusionOk="0">
                  <a:moveTo>
                    <a:pt x="651" y="5671"/>
                  </a:moveTo>
                  <a:cubicBezTo>
                    <a:pt x="1851" y="9586"/>
                    <a:pt x="3051" y="13501"/>
                    <a:pt x="3651" y="15796"/>
                  </a:cubicBezTo>
                  <a:cubicBezTo>
                    <a:pt x="4251" y="18091"/>
                    <a:pt x="4251" y="18766"/>
                    <a:pt x="4251" y="19576"/>
                  </a:cubicBezTo>
                  <a:cubicBezTo>
                    <a:pt x="4251" y="20386"/>
                    <a:pt x="4251" y="21331"/>
                    <a:pt x="3651" y="21398"/>
                  </a:cubicBezTo>
                  <a:cubicBezTo>
                    <a:pt x="3051" y="21466"/>
                    <a:pt x="1851" y="20656"/>
                    <a:pt x="1051" y="18158"/>
                  </a:cubicBezTo>
                  <a:cubicBezTo>
                    <a:pt x="251" y="15661"/>
                    <a:pt x="-149" y="11476"/>
                    <a:pt x="51" y="8574"/>
                  </a:cubicBezTo>
                  <a:cubicBezTo>
                    <a:pt x="251" y="5671"/>
                    <a:pt x="1051" y="4051"/>
                    <a:pt x="1851" y="2904"/>
                  </a:cubicBezTo>
                  <a:cubicBezTo>
                    <a:pt x="2651" y="1756"/>
                    <a:pt x="3451" y="1081"/>
                    <a:pt x="5251" y="609"/>
                  </a:cubicBezTo>
                  <a:cubicBezTo>
                    <a:pt x="7051" y="136"/>
                    <a:pt x="9851" y="-134"/>
                    <a:pt x="12051" y="69"/>
                  </a:cubicBezTo>
                  <a:cubicBezTo>
                    <a:pt x="14251" y="271"/>
                    <a:pt x="15851" y="946"/>
                    <a:pt x="17451" y="1959"/>
                  </a:cubicBezTo>
                  <a:cubicBezTo>
                    <a:pt x="19051" y="2971"/>
                    <a:pt x="20651" y="4321"/>
                    <a:pt x="21051" y="5334"/>
                  </a:cubicBezTo>
                  <a:cubicBezTo>
                    <a:pt x="21451" y="6346"/>
                    <a:pt x="20651" y="7021"/>
                    <a:pt x="18451" y="7426"/>
                  </a:cubicBezTo>
                  <a:cubicBezTo>
                    <a:pt x="16251" y="7831"/>
                    <a:pt x="12651" y="7966"/>
                    <a:pt x="9051" y="81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8" name="Line"/>
            <p:cNvSpPr/>
            <p:nvPr/>
          </p:nvSpPr>
          <p:spPr>
            <a:xfrm>
              <a:off x="1616284" y="2046800"/>
              <a:ext cx="133401" cy="232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1" h="21407" fill="norm" stroke="1" extrusionOk="0">
                  <a:moveTo>
                    <a:pt x="1021" y="3310"/>
                  </a:moveTo>
                  <a:cubicBezTo>
                    <a:pt x="346" y="2142"/>
                    <a:pt x="-329" y="975"/>
                    <a:pt x="177" y="391"/>
                  </a:cubicBezTo>
                  <a:cubicBezTo>
                    <a:pt x="683" y="-193"/>
                    <a:pt x="2371" y="-193"/>
                    <a:pt x="4227" y="877"/>
                  </a:cubicBezTo>
                  <a:cubicBezTo>
                    <a:pt x="6083" y="1948"/>
                    <a:pt x="8108" y="4088"/>
                    <a:pt x="8615" y="6326"/>
                  </a:cubicBezTo>
                  <a:cubicBezTo>
                    <a:pt x="9121" y="8564"/>
                    <a:pt x="8108" y="10899"/>
                    <a:pt x="6927" y="12748"/>
                  </a:cubicBezTo>
                  <a:cubicBezTo>
                    <a:pt x="5746" y="14596"/>
                    <a:pt x="4396" y="15958"/>
                    <a:pt x="3721" y="17126"/>
                  </a:cubicBezTo>
                  <a:cubicBezTo>
                    <a:pt x="3046" y="18293"/>
                    <a:pt x="3046" y="19266"/>
                    <a:pt x="6083" y="19948"/>
                  </a:cubicBezTo>
                  <a:cubicBezTo>
                    <a:pt x="9121" y="20629"/>
                    <a:pt x="15196" y="21018"/>
                    <a:pt x="21271" y="214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9" name="Line"/>
            <p:cNvSpPr/>
            <p:nvPr/>
          </p:nvSpPr>
          <p:spPr>
            <a:xfrm>
              <a:off x="943234" y="2425700"/>
              <a:ext cx="685801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600" y="17100"/>
                    <a:pt x="3200" y="12600"/>
                    <a:pt x="5200" y="9000"/>
                  </a:cubicBezTo>
                  <a:cubicBezTo>
                    <a:pt x="7200" y="5400"/>
                    <a:pt x="9600" y="2700"/>
                    <a:pt x="12400" y="1350"/>
                  </a:cubicBezTo>
                  <a:cubicBezTo>
                    <a:pt x="15200" y="0"/>
                    <a:pt x="1840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0" name="Line"/>
            <p:cNvSpPr/>
            <p:nvPr/>
          </p:nvSpPr>
          <p:spPr>
            <a:xfrm>
              <a:off x="1178184" y="2425700"/>
              <a:ext cx="438151" cy="95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130" y="18240"/>
                    <a:pt x="6261" y="14880"/>
                    <a:pt x="9861" y="11280"/>
                  </a:cubicBezTo>
                  <a:cubicBezTo>
                    <a:pt x="13461" y="7680"/>
                    <a:pt x="17530" y="38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1" name="Line"/>
            <p:cNvSpPr/>
            <p:nvPr/>
          </p:nvSpPr>
          <p:spPr>
            <a:xfrm>
              <a:off x="1927484" y="2165350"/>
              <a:ext cx="1905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2" name="Line"/>
            <p:cNvSpPr/>
            <p:nvPr/>
          </p:nvSpPr>
          <p:spPr>
            <a:xfrm>
              <a:off x="1959234" y="2260600"/>
              <a:ext cx="1" cy="6350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3" name="Line"/>
            <p:cNvSpPr/>
            <p:nvPr/>
          </p:nvSpPr>
          <p:spPr>
            <a:xfrm>
              <a:off x="2443590" y="2020243"/>
              <a:ext cx="99845" cy="3165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94" h="21536" fill="norm" stroke="1" extrusionOk="0">
                  <a:moveTo>
                    <a:pt x="20794" y="3392"/>
                  </a:moveTo>
                  <a:cubicBezTo>
                    <a:pt x="20353" y="2528"/>
                    <a:pt x="19912" y="1664"/>
                    <a:pt x="18810" y="1016"/>
                  </a:cubicBezTo>
                  <a:cubicBezTo>
                    <a:pt x="17708" y="368"/>
                    <a:pt x="15945" y="-64"/>
                    <a:pt x="14402" y="8"/>
                  </a:cubicBezTo>
                  <a:cubicBezTo>
                    <a:pt x="12859" y="80"/>
                    <a:pt x="11537" y="656"/>
                    <a:pt x="8892" y="2744"/>
                  </a:cubicBezTo>
                  <a:cubicBezTo>
                    <a:pt x="6247" y="4832"/>
                    <a:pt x="2280" y="8432"/>
                    <a:pt x="737" y="11600"/>
                  </a:cubicBezTo>
                  <a:cubicBezTo>
                    <a:pt x="-806" y="14768"/>
                    <a:pt x="76" y="17504"/>
                    <a:pt x="3382" y="19088"/>
                  </a:cubicBezTo>
                  <a:cubicBezTo>
                    <a:pt x="6688" y="20672"/>
                    <a:pt x="12418" y="21104"/>
                    <a:pt x="18149" y="215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4" name="Line"/>
            <p:cNvSpPr/>
            <p:nvPr/>
          </p:nvSpPr>
          <p:spPr>
            <a:xfrm>
              <a:off x="2588414" y="2150132"/>
              <a:ext cx="109065" cy="3808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9" h="21352" fill="norm" stroke="1" extrusionOk="0">
                  <a:moveTo>
                    <a:pt x="4789" y="2990"/>
                  </a:moveTo>
                  <a:cubicBezTo>
                    <a:pt x="3566" y="5363"/>
                    <a:pt x="2343" y="7737"/>
                    <a:pt x="2140" y="10407"/>
                  </a:cubicBezTo>
                  <a:cubicBezTo>
                    <a:pt x="1936" y="13078"/>
                    <a:pt x="2751" y="16045"/>
                    <a:pt x="3158" y="18062"/>
                  </a:cubicBezTo>
                  <a:cubicBezTo>
                    <a:pt x="3566" y="20080"/>
                    <a:pt x="3566" y="21148"/>
                    <a:pt x="3362" y="21326"/>
                  </a:cubicBezTo>
                  <a:cubicBezTo>
                    <a:pt x="3158" y="21504"/>
                    <a:pt x="2751" y="20792"/>
                    <a:pt x="2140" y="18774"/>
                  </a:cubicBezTo>
                  <a:cubicBezTo>
                    <a:pt x="1528" y="16757"/>
                    <a:pt x="713" y="13434"/>
                    <a:pt x="306" y="10407"/>
                  </a:cubicBezTo>
                  <a:cubicBezTo>
                    <a:pt x="-102" y="7381"/>
                    <a:pt x="-102" y="4651"/>
                    <a:pt x="306" y="2990"/>
                  </a:cubicBezTo>
                  <a:cubicBezTo>
                    <a:pt x="713" y="1328"/>
                    <a:pt x="1528" y="735"/>
                    <a:pt x="2955" y="379"/>
                  </a:cubicBezTo>
                  <a:cubicBezTo>
                    <a:pt x="4381" y="23"/>
                    <a:pt x="6419" y="-96"/>
                    <a:pt x="8253" y="82"/>
                  </a:cubicBezTo>
                  <a:cubicBezTo>
                    <a:pt x="10087" y="260"/>
                    <a:pt x="11717" y="735"/>
                    <a:pt x="13755" y="1506"/>
                  </a:cubicBezTo>
                  <a:cubicBezTo>
                    <a:pt x="15792" y="2278"/>
                    <a:pt x="18238" y="3346"/>
                    <a:pt x="19664" y="4177"/>
                  </a:cubicBezTo>
                  <a:cubicBezTo>
                    <a:pt x="21090" y="5007"/>
                    <a:pt x="21498" y="5601"/>
                    <a:pt x="20275" y="6194"/>
                  </a:cubicBezTo>
                  <a:cubicBezTo>
                    <a:pt x="19053" y="6788"/>
                    <a:pt x="16200" y="7381"/>
                    <a:pt x="13347" y="7678"/>
                  </a:cubicBezTo>
                  <a:cubicBezTo>
                    <a:pt x="10494" y="7974"/>
                    <a:pt x="7641" y="7974"/>
                    <a:pt x="6419" y="7500"/>
                  </a:cubicBezTo>
                  <a:cubicBezTo>
                    <a:pt x="5196" y="7025"/>
                    <a:pt x="5604" y="6075"/>
                    <a:pt x="6011" y="51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5" name="Line"/>
            <p:cNvSpPr/>
            <p:nvPr/>
          </p:nvSpPr>
          <p:spPr>
            <a:xfrm>
              <a:off x="2765684" y="2051050"/>
              <a:ext cx="12701" cy="254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960"/>
                    <a:pt x="0" y="7920"/>
                    <a:pt x="3600" y="11520"/>
                  </a:cubicBezTo>
                  <a:cubicBezTo>
                    <a:pt x="7200" y="15120"/>
                    <a:pt x="14400" y="1836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6" name="Line"/>
            <p:cNvSpPr/>
            <p:nvPr/>
          </p:nvSpPr>
          <p:spPr>
            <a:xfrm>
              <a:off x="2836040" y="2186101"/>
              <a:ext cx="107445" cy="1047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9" h="20969" fill="norm" stroke="1" extrusionOk="0">
                  <a:moveTo>
                    <a:pt x="12605" y="2201"/>
                  </a:moveTo>
                  <a:cubicBezTo>
                    <a:pt x="10911" y="931"/>
                    <a:pt x="9217" y="-340"/>
                    <a:pt x="7311" y="84"/>
                  </a:cubicBezTo>
                  <a:cubicBezTo>
                    <a:pt x="5405" y="507"/>
                    <a:pt x="3287" y="2625"/>
                    <a:pt x="2017" y="4742"/>
                  </a:cubicBezTo>
                  <a:cubicBezTo>
                    <a:pt x="746" y="6860"/>
                    <a:pt x="323" y="8978"/>
                    <a:pt x="111" y="11731"/>
                  </a:cubicBezTo>
                  <a:cubicBezTo>
                    <a:pt x="-101" y="14484"/>
                    <a:pt x="-101" y="17872"/>
                    <a:pt x="958" y="19566"/>
                  </a:cubicBezTo>
                  <a:cubicBezTo>
                    <a:pt x="2017" y="21260"/>
                    <a:pt x="4134" y="21260"/>
                    <a:pt x="5828" y="20413"/>
                  </a:cubicBezTo>
                  <a:cubicBezTo>
                    <a:pt x="7523" y="19566"/>
                    <a:pt x="8793" y="17872"/>
                    <a:pt x="10699" y="15119"/>
                  </a:cubicBezTo>
                  <a:cubicBezTo>
                    <a:pt x="12605" y="12366"/>
                    <a:pt x="15146" y="8554"/>
                    <a:pt x="16417" y="8131"/>
                  </a:cubicBezTo>
                  <a:cubicBezTo>
                    <a:pt x="17687" y="7707"/>
                    <a:pt x="17687" y="10672"/>
                    <a:pt x="18323" y="13001"/>
                  </a:cubicBezTo>
                  <a:cubicBezTo>
                    <a:pt x="18958" y="15331"/>
                    <a:pt x="20228" y="17025"/>
                    <a:pt x="21499" y="187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7" name="Line"/>
            <p:cNvSpPr/>
            <p:nvPr/>
          </p:nvSpPr>
          <p:spPr>
            <a:xfrm>
              <a:off x="3014701" y="2162905"/>
              <a:ext cx="62134" cy="1548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53" h="21353" fill="norm" stroke="1" extrusionOk="0">
                  <a:moveTo>
                    <a:pt x="20453" y="337"/>
                  </a:moveTo>
                  <a:cubicBezTo>
                    <a:pt x="16969" y="45"/>
                    <a:pt x="13485" y="-247"/>
                    <a:pt x="10350" y="337"/>
                  </a:cubicBezTo>
                  <a:cubicBezTo>
                    <a:pt x="7214" y="921"/>
                    <a:pt x="4427" y="2380"/>
                    <a:pt x="2337" y="5299"/>
                  </a:cubicBezTo>
                  <a:cubicBezTo>
                    <a:pt x="247" y="8218"/>
                    <a:pt x="-1147" y="12596"/>
                    <a:pt x="1292" y="15515"/>
                  </a:cubicBezTo>
                  <a:cubicBezTo>
                    <a:pt x="3730" y="18434"/>
                    <a:pt x="10001" y="19894"/>
                    <a:pt x="16272" y="213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8" name="Line"/>
            <p:cNvSpPr/>
            <p:nvPr/>
          </p:nvSpPr>
          <p:spPr>
            <a:xfrm>
              <a:off x="3142150" y="2162915"/>
              <a:ext cx="106135" cy="1451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7" h="20859" fill="norm" stroke="1" extrusionOk="0">
                  <a:moveTo>
                    <a:pt x="908" y="9476"/>
                  </a:moveTo>
                  <a:cubicBezTo>
                    <a:pt x="4296" y="7651"/>
                    <a:pt x="7684" y="5826"/>
                    <a:pt x="9802" y="4000"/>
                  </a:cubicBezTo>
                  <a:cubicBezTo>
                    <a:pt x="11919" y="2175"/>
                    <a:pt x="12766" y="349"/>
                    <a:pt x="11919" y="45"/>
                  </a:cubicBezTo>
                  <a:cubicBezTo>
                    <a:pt x="11072" y="-259"/>
                    <a:pt x="8531" y="958"/>
                    <a:pt x="6202" y="3696"/>
                  </a:cubicBezTo>
                  <a:cubicBezTo>
                    <a:pt x="3872" y="6434"/>
                    <a:pt x="1755" y="10693"/>
                    <a:pt x="696" y="13583"/>
                  </a:cubicBezTo>
                  <a:cubicBezTo>
                    <a:pt x="-363" y="16473"/>
                    <a:pt x="-363" y="17995"/>
                    <a:pt x="1755" y="19211"/>
                  </a:cubicBezTo>
                  <a:cubicBezTo>
                    <a:pt x="3872" y="20428"/>
                    <a:pt x="8108" y="21341"/>
                    <a:pt x="11708" y="20580"/>
                  </a:cubicBezTo>
                  <a:cubicBezTo>
                    <a:pt x="15308" y="19820"/>
                    <a:pt x="18272" y="17386"/>
                    <a:pt x="21237" y="149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9" name="Line"/>
            <p:cNvSpPr/>
            <p:nvPr/>
          </p:nvSpPr>
          <p:spPr>
            <a:xfrm>
              <a:off x="3292999" y="1993899"/>
              <a:ext cx="92071" cy="3280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3" h="21600" fill="norm" stroke="1" extrusionOk="0">
                  <a:moveTo>
                    <a:pt x="10248" y="0"/>
                  </a:moveTo>
                  <a:cubicBezTo>
                    <a:pt x="8284" y="418"/>
                    <a:pt x="6321" y="836"/>
                    <a:pt x="4848" y="2857"/>
                  </a:cubicBezTo>
                  <a:cubicBezTo>
                    <a:pt x="3375" y="4877"/>
                    <a:pt x="2394" y="8501"/>
                    <a:pt x="1657" y="11566"/>
                  </a:cubicBezTo>
                  <a:cubicBezTo>
                    <a:pt x="921" y="14632"/>
                    <a:pt x="430" y="17141"/>
                    <a:pt x="184" y="18883"/>
                  </a:cubicBezTo>
                  <a:cubicBezTo>
                    <a:pt x="-61" y="20625"/>
                    <a:pt x="-61" y="21600"/>
                    <a:pt x="184" y="21600"/>
                  </a:cubicBezTo>
                  <a:cubicBezTo>
                    <a:pt x="430" y="21600"/>
                    <a:pt x="921" y="20625"/>
                    <a:pt x="2148" y="19231"/>
                  </a:cubicBezTo>
                  <a:cubicBezTo>
                    <a:pt x="3375" y="17837"/>
                    <a:pt x="5339" y="16026"/>
                    <a:pt x="7057" y="14841"/>
                  </a:cubicBezTo>
                  <a:cubicBezTo>
                    <a:pt x="8775" y="13657"/>
                    <a:pt x="10248" y="13099"/>
                    <a:pt x="12212" y="12681"/>
                  </a:cubicBezTo>
                  <a:cubicBezTo>
                    <a:pt x="14175" y="12263"/>
                    <a:pt x="16630" y="11985"/>
                    <a:pt x="18348" y="12194"/>
                  </a:cubicBezTo>
                  <a:cubicBezTo>
                    <a:pt x="20066" y="12403"/>
                    <a:pt x="21048" y="13099"/>
                    <a:pt x="21294" y="14214"/>
                  </a:cubicBezTo>
                  <a:cubicBezTo>
                    <a:pt x="21539" y="15329"/>
                    <a:pt x="21048" y="16862"/>
                    <a:pt x="19575" y="17907"/>
                  </a:cubicBezTo>
                  <a:cubicBezTo>
                    <a:pt x="18103" y="18952"/>
                    <a:pt x="15648" y="19510"/>
                    <a:pt x="12703" y="19858"/>
                  </a:cubicBezTo>
                  <a:cubicBezTo>
                    <a:pt x="9757" y="20206"/>
                    <a:pt x="6321" y="20346"/>
                    <a:pt x="4357" y="20067"/>
                  </a:cubicBezTo>
                  <a:cubicBezTo>
                    <a:pt x="2394" y="19788"/>
                    <a:pt x="1903" y="19092"/>
                    <a:pt x="2148" y="18325"/>
                  </a:cubicBezTo>
                  <a:cubicBezTo>
                    <a:pt x="2394" y="17559"/>
                    <a:pt x="3375" y="16723"/>
                    <a:pt x="4357" y="158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0" name="Line"/>
            <p:cNvSpPr/>
            <p:nvPr/>
          </p:nvSpPr>
          <p:spPr>
            <a:xfrm>
              <a:off x="3452335" y="2165349"/>
              <a:ext cx="97295" cy="147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5" h="21456" fill="norm" stroke="1" extrusionOk="0">
                  <a:moveTo>
                    <a:pt x="9466" y="4629"/>
                  </a:moveTo>
                  <a:cubicBezTo>
                    <a:pt x="11304" y="3703"/>
                    <a:pt x="13143" y="2777"/>
                    <a:pt x="12913" y="2623"/>
                  </a:cubicBezTo>
                  <a:cubicBezTo>
                    <a:pt x="12683" y="2469"/>
                    <a:pt x="10385" y="3086"/>
                    <a:pt x="7858" y="5091"/>
                  </a:cubicBezTo>
                  <a:cubicBezTo>
                    <a:pt x="5330" y="7097"/>
                    <a:pt x="2572" y="10491"/>
                    <a:pt x="1194" y="12960"/>
                  </a:cubicBezTo>
                  <a:cubicBezTo>
                    <a:pt x="-185" y="15429"/>
                    <a:pt x="-185" y="16971"/>
                    <a:pt x="275" y="18514"/>
                  </a:cubicBezTo>
                  <a:cubicBezTo>
                    <a:pt x="734" y="20057"/>
                    <a:pt x="1653" y="21600"/>
                    <a:pt x="4641" y="21446"/>
                  </a:cubicBezTo>
                  <a:cubicBezTo>
                    <a:pt x="7628" y="21291"/>
                    <a:pt x="12683" y="19440"/>
                    <a:pt x="15900" y="16663"/>
                  </a:cubicBezTo>
                  <a:cubicBezTo>
                    <a:pt x="19117" y="13886"/>
                    <a:pt x="20496" y="10183"/>
                    <a:pt x="20955" y="7560"/>
                  </a:cubicBezTo>
                  <a:cubicBezTo>
                    <a:pt x="21415" y="4937"/>
                    <a:pt x="20955" y="3394"/>
                    <a:pt x="19347" y="2314"/>
                  </a:cubicBezTo>
                  <a:cubicBezTo>
                    <a:pt x="17738" y="1234"/>
                    <a:pt x="14981" y="617"/>
                    <a:pt x="1222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1" name="Line"/>
            <p:cNvSpPr/>
            <p:nvPr/>
          </p:nvSpPr>
          <p:spPr>
            <a:xfrm>
              <a:off x="3603884" y="2044700"/>
              <a:ext cx="79112" cy="323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00" h="21600" fill="norm" stroke="1" extrusionOk="0">
                  <a:moveTo>
                    <a:pt x="0" y="0"/>
                  </a:moveTo>
                  <a:cubicBezTo>
                    <a:pt x="7200" y="2824"/>
                    <a:pt x="14400" y="5647"/>
                    <a:pt x="18000" y="8541"/>
                  </a:cubicBezTo>
                  <a:cubicBezTo>
                    <a:pt x="21600" y="11435"/>
                    <a:pt x="21600" y="14400"/>
                    <a:pt x="18000" y="16588"/>
                  </a:cubicBezTo>
                  <a:cubicBezTo>
                    <a:pt x="14400" y="18776"/>
                    <a:pt x="7200" y="2018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2" name="Line"/>
            <p:cNvSpPr/>
            <p:nvPr/>
          </p:nvSpPr>
          <p:spPr>
            <a:xfrm>
              <a:off x="4931034" y="2184400"/>
              <a:ext cx="165101" cy="1735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371"/>
                  </a:moveTo>
                  <a:cubicBezTo>
                    <a:pt x="1108" y="1580"/>
                    <a:pt x="2215" y="790"/>
                    <a:pt x="3462" y="1449"/>
                  </a:cubicBezTo>
                  <a:cubicBezTo>
                    <a:pt x="4708" y="2107"/>
                    <a:pt x="6092" y="4215"/>
                    <a:pt x="7338" y="7376"/>
                  </a:cubicBezTo>
                  <a:cubicBezTo>
                    <a:pt x="8585" y="10537"/>
                    <a:pt x="9692" y="14751"/>
                    <a:pt x="10662" y="17517"/>
                  </a:cubicBezTo>
                  <a:cubicBezTo>
                    <a:pt x="11631" y="20283"/>
                    <a:pt x="12462" y="21600"/>
                    <a:pt x="13154" y="21600"/>
                  </a:cubicBezTo>
                  <a:cubicBezTo>
                    <a:pt x="13846" y="21600"/>
                    <a:pt x="14400" y="20283"/>
                    <a:pt x="15092" y="16859"/>
                  </a:cubicBezTo>
                  <a:cubicBezTo>
                    <a:pt x="15785" y="13434"/>
                    <a:pt x="16615" y="7902"/>
                    <a:pt x="17723" y="4741"/>
                  </a:cubicBezTo>
                  <a:cubicBezTo>
                    <a:pt x="18831" y="1580"/>
                    <a:pt x="20215" y="79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3" name="Line"/>
            <p:cNvSpPr/>
            <p:nvPr/>
          </p:nvSpPr>
          <p:spPr>
            <a:xfrm>
              <a:off x="4779957" y="2200185"/>
              <a:ext cx="176478" cy="1406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9" h="21107" fill="norm" stroke="1" extrusionOk="0">
                  <a:moveTo>
                    <a:pt x="10639" y="7161"/>
                  </a:moveTo>
                  <a:cubicBezTo>
                    <a:pt x="10382" y="5573"/>
                    <a:pt x="10125" y="3984"/>
                    <a:pt x="9482" y="2555"/>
                  </a:cubicBezTo>
                  <a:cubicBezTo>
                    <a:pt x="8839" y="1126"/>
                    <a:pt x="7810" y="-145"/>
                    <a:pt x="6782" y="14"/>
                  </a:cubicBezTo>
                  <a:cubicBezTo>
                    <a:pt x="5753" y="173"/>
                    <a:pt x="4725" y="1761"/>
                    <a:pt x="3568" y="4620"/>
                  </a:cubicBezTo>
                  <a:cubicBezTo>
                    <a:pt x="2410" y="7479"/>
                    <a:pt x="1125" y="11608"/>
                    <a:pt x="482" y="14626"/>
                  </a:cubicBezTo>
                  <a:cubicBezTo>
                    <a:pt x="-161" y="17643"/>
                    <a:pt x="-161" y="19549"/>
                    <a:pt x="482" y="20502"/>
                  </a:cubicBezTo>
                  <a:cubicBezTo>
                    <a:pt x="1125" y="21455"/>
                    <a:pt x="2410" y="21455"/>
                    <a:pt x="4468" y="19231"/>
                  </a:cubicBezTo>
                  <a:cubicBezTo>
                    <a:pt x="6525" y="17008"/>
                    <a:pt x="9353" y="12561"/>
                    <a:pt x="11282" y="9543"/>
                  </a:cubicBezTo>
                  <a:cubicBezTo>
                    <a:pt x="13210" y="6526"/>
                    <a:pt x="14239" y="4937"/>
                    <a:pt x="14882" y="5096"/>
                  </a:cubicBezTo>
                  <a:cubicBezTo>
                    <a:pt x="15525" y="5255"/>
                    <a:pt x="15782" y="7161"/>
                    <a:pt x="16810" y="10020"/>
                  </a:cubicBezTo>
                  <a:cubicBezTo>
                    <a:pt x="17839" y="12879"/>
                    <a:pt x="19639" y="16690"/>
                    <a:pt x="21439" y="205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4" name="Line"/>
            <p:cNvSpPr/>
            <p:nvPr/>
          </p:nvSpPr>
          <p:spPr>
            <a:xfrm>
              <a:off x="5135885" y="2230556"/>
              <a:ext cx="83636" cy="3367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16" h="21343" fill="norm" stroke="1" extrusionOk="0">
                  <a:moveTo>
                    <a:pt x="20135" y="2709"/>
                  </a:moveTo>
                  <a:cubicBezTo>
                    <a:pt x="19609" y="2039"/>
                    <a:pt x="19082" y="1368"/>
                    <a:pt x="17765" y="831"/>
                  </a:cubicBezTo>
                  <a:cubicBezTo>
                    <a:pt x="16448" y="294"/>
                    <a:pt x="14340" y="-108"/>
                    <a:pt x="11179" y="26"/>
                  </a:cubicBezTo>
                  <a:cubicBezTo>
                    <a:pt x="8018" y="160"/>
                    <a:pt x="3804" y="831"/>
                    <a:pt x="1696" y="1502"/>
                  </a:cubicBezTo>
                  <a:cubicBezTo>
                    <a:pt x="-411" y="2173"/>
                    <a:pt x="-411" y="2844"/>
                    <a:pt x="906" y="3246"/>
                  </a:cubicBezTo>
                  <a:cubicBezTo>
                    <a:pt x="2223" y="3649"/>
                    <a:pt x="4857" y="3783"/>
                    <a:pt x="7491" y="3716"/>
                  </a:cubicBezTo>
                  <a:cubicBezTo>
                    <a:pt x="10126" y="3649"/>
                    <a:pt x="12760" y="3380"/>
                    <a:pt x="15130" y="2978"/>
                  </a:cubicBezTo>
                  <a:cubicBezTo>
                    <a:pt x="17501" y="2575"/>
                    <a:pt x="19609" y="2039"/>
                    <a:pt x="20399" y="2508"/>
                  </a:cubicBezTo>
                  <a:cubicBezTo>
                    <a:pt x="21189" y="2978"/>
                    <a:pt x="20662" y="4453"/>
                    <a:pt x="20399" y="7338"/>
                  </a:cubicBezTo>
                  <a:cubicBezTo>
                    <a:pt x="20135" y="10222"/>
                    <a:pt x="20135" y="14516"/>
                    <a:pt x="19609" y="17065"/>
                  </a:cubicBezTo>
                  <a:cubicBezTo>
                    <a:pt x="19082" y="19614"/>
                    <a:pt x="18028" y="20419"/>
                    <a:pt x="16184" y="20888"/>
                  </a:cubicBezTo>
                  <a:cubicBezTo>
                    <a:pt x="14340" y="21358"/>
                    <a:pt x="11706" y="21492"/>
                    <a:pt x="9335" y="21157"/>
                  </a:cubicBezTo>
                  <a:cubicBezTo>
                    <a:pt x="6965" y="20821"/>
                    <a:pt x="4857" y="20016"/>
                    <a:pt x="3804" y="18809"/>
                  </a:cubicBezTo>
                  <a:cubicBezTo>
                    <a:pt x="2750" y="17601"/>
                    <a:pt x="2750" y="15991"/>
                    <a:pt x="2750" y="143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5" name="Line"/>
            <p:cNvSpPr/>
            <p:nvPr/>
          </p:nvSpPr>
          <p:spPr>
            <a:xfrm>
              <a:off x="5774362" y="2178050"/>
              <a:ext cx="13923" cy="234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97" h="21600" fill="norm" stroke="1" extrusionOk="0">
                  <a:moveTo>
                    <a:pt x="11040" y="0"/>
                  </a:moveTo>
                  <a:cubicBezTo>
                    <a:pt x="4868" y="5254"/>
                    <a:pt x="-1303" y="10508"/>
                    <a:pt x="240" y="14108"/>
                  </a:cubicBezTo>
                  <a:cubicBezTo>
                    <a:pt x="1783" y="17708"/>
                    <a:pt x="11040" y="19654"/>
                    <a:pt x="2029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6" name="Line"/>
            <p:cNvSpPr/>
            <p:nvPr/>
          </p:nvSpPr>
          <p:spPr>
            <a:xfrm>
              <a:off x="5756005" y="2111687"/>
              <a:ext cx="122182" cy="328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80" h="21212" fill="norm" stroke="1" extrusionOk="0">
                  <a:moveTo>
                    <a:pt x="2250" y="6337"/>
                  </a:moveTo>
                  <a:cubicBezTo>
                    <a:pt x="1890" y="4423"/>
                    <a:pt x="1530" y="2509"/>
                    <a:pt x="2070" y="1347"/>
                  </a:cubicBezTo>
                  <a:cubicBezTo>
                    <a:pt x="2610" y="185"/>
                    <a:pt x="4050" y="-225"/>
                    <a:pt x="7470" y="117"/>
                  </a:cubicBezTo>
                  <a:cubicBezTo>
                    <a:pt x="10890" y="459"/>
                    <a:pt x="16290" y="1552"/>
                    <a:pt x="18810" y="2851"/>
                  </a:cubicBezTo>
                  <a:cubicBezTo>
                    <a:pt x="21330" y="4150"/>
                    <a:pt x="20970" y="5653"/>
                    <a:pt x="20250" y="6679"/>
                  </a:cubicBezTo>
                  <a:cubicBezTo>
                    <a:pt x="19530" y="7704"/>
                    <a:pt x="18450" y="8251"/>
                    <a:pt x="16830" y="8798"/>
                  </a:cubicBezTo>
                  <a:cubicBezTo>
                    <a:pt x="15210" y="9345"/>
                    <a:pt x="13050" y="9891"/>
                    <a:pt x="13410" y="10848"/>
                  </a:cubicBezTo>
                  <a:cubicBezTo>
                    <a:pt x="13770" y="11805"/>
                    <a:pt x="16650" y="13172"/>
                    <a:pt x="18450" y="14540"/>
                  </a:cubicBezTo>
                  <a:cubicBezTo>
                    <a:pt x="20250" y="15907"/>
                    <a:pt x="20970" y="17274"/>
                    <a:pt x="19350" y="18436"/>
                  </a:cubicBezTo>
                  <a:cubicBezTo>
                    <a:pt x="17730" y="19598"/>
                    <a:pt x="13770" y="20555"/>
                    <a:pt x="10350" y="20965"/>
                  </a:cubicBezTo>
                  <a:cubicBezTo>
                    <a:pt x="6930" y="21375"/>
                    <a:pt x="4050" y="21238"/>
                    <a:pt x="2250" y="20828"/>
                  </a:cubicBezTo>
                  <a:cubicBezTo>
                    <a:pt x="450" y="20418"/>
                    <a:pt x="-270" y="19734"/>
                    <a:pt x="90" y="19188"/>
                  </a:cubicBezTo>
                  <a:cubicBezTo>
                    <a:pt x="450" y="18641"/>
                    <a:pt x="1890" y="18231"/>
                    <a:pt x="3330" y="178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7" name="Line"/>
            <p:cNvSpPr/>
            <p:nvPr/>
          </p:nvSpPr>
          <p:spPr>
            <a:xfrm>
              <a:off x="5921634" y="2362200"/>
              <a:ext cx="4445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8" name="Line"/>
            <p:cNvSpPr/>
            <p:nvPr/>
          </p:nvSpPr>
          <p:spPr>
            <a:xfrm>
              <a:off x="6087240" y="2070133"/>
              <a:ext cx="110817" cy="338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2" h="21331" fill="norm" stroke="1" extrusionOk="0">
                  <a:moveTo>
                    <a:pt x="5905" y="7998"/>
                  </a:moveTo>
                  <a:cubicBezTo>
                    <a:pt x="4305" y="10664"/>
                    <a:pt x="2705" y="13331"/>
                    <a:pt x="1905" y="15331"/>
                  </a:cubicBezTo>
                  <a:cubicBezTo>
                    <a:pt x="1105" y="17331"/>
                    <a:pt x="1105" y="18664"/>
                    <a:pt x="1105" y="19664"/>
                  </a:cubicBezTo>
                  <a:cubicBezTo>
                    <a:pt x="1105" y="20664"/>
                    <a:pt x="1105" y="21331"/>
                    <a:pt x="905" y="21331"/>
                  </a:cubicBezTo>
                  <a:cubicBezTo>
                    <a:pt x="705" y="21331"/>
                    <a:pt x="305" y="20664"/>
                    <a:pt x="105" y="17798"/>
                  </a:cubicBezTo>
                  <a:cubicBezTo>
                    <a:pt x="-95" y="14931"/>
                    <a:pt x="-95" y="9864"/>
                    <a:pt x="905" y="6531"/>
                  </a:cubicBezTo>
                  <a:cubicBezTo>
                    <a:pt x="1905" y="3198"/>
                    <a:pt x="3905" y="1598"/>
                    <a:pt x="5905" y="731"/>
                  </a:cubicBezTo>
                  <a:cubicBezTo>
                    <a:pt x="7905" y="-136"/>
                    <a:pt x="9905" y="-269"/>
                    <a:pt x="12505" y="531"/>
                  </a:cubicBezTo>
                  <a:cubicBezTo>
                    <a:pt x="15105" y="1331"/>
                    <a:pt x="18305" y="3064"/>
                    <a:pt x="19905" y="4264"/>
                  </a:cubicBezTo>
                  <a:cubicBezTo>
                    <a:pt x="21505" y="5464"/>
                    <a:pt x="21505" y="6131"/>
                    <a:pt x="18105" y="6864"/>
                  </a:cubicBezTo>
                  <a:cubicBezTo>
                    <a:pt x="14705" y="7598"/>
                    <a:pt x="7905" y="8398"/>
                    <a:pt x="1105" y="91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9" name="Line"/>
            <p:cNvSpPr/>
            <p:nvPr/>
          </p:nvSpPr>
          <p:spPr>
            <a:xfrm>
              <a:off x="6175634" y="2305050"/>
              <a:ext cx="635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0" name="Line"/>
            <p:cNvSpPr/>
            <p:nvPr/>
          </p:nvSpPr>
          <p:spPr>
            <a:xfrm>
              <a:off x="6455034" y="2266950"/>
              <a:ext cx="11430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1" name="Line"/>
            <p:cNvSpPr/>
            <p:nvPr/>
          </p:nvSpPr>
          <p:spPr>
            <a:xfrm>
              <a:off x="6435984" y="2368550"/>
              <a:ext cx="11430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2" name="Line"/>
            <p:cNvSpPr/>
            <p:nvPr/>
          </p:nvSpPr>
          <p:spPr>
            <a:xfrm>
              <a:off x="6757572" y="2178050"/>
              <a:ext cx="34013" cy="215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17" h="21600" fill="norm" stroke="1" extrusionOk="0">
                  <a:moveTo>
                    <a:pt x="20417" y="0"/>
                  </a:moveTo>
                  <a:cubicBezTo>
                    <a:pt x="12793" y="4024"/>
                    <a:pt x="5170" y="8047"/>
                    <a:pt x="1993" y="11647"/>
                  </a:cubicBezTo>
                  <a:cubicBezTo>
                    <a:pt x="-1183" y="15247"/>
                    <a:pt x="88" y="18424"/>
                    <a:pt x="135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3" name="Line"/>
            <p:cNvSpPr/>
            <p:nvPr/>
          </p:nvSpPr>
          <p:spPr>
            <a:xfrm>
              <a:off x="6861434" y="2161015"/>
              <a:ext cx="171451" cy="2190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1" fill="norm" stroke="1" extrusionOk="0">
                  <a:moveTo>
                    <a:pt x="0" y="2890"/>
                  </a:moveTo>
                  <a:cubicBezTo>
                    <a:pt x="1333" y="1861"/>
                    <a:pt x="2667" y="833"/>
                    <a:pt x="4667" y="318"/>
                  </a:cubicBezTo>
                  <a:cubicBezTo>
                    <a:pt x="6667" y="-196"/>
                    <a:pt x="9333" y="-196"/>
                    <a:pt x="11333" y="1141"/>
                  </a:cubicBezTo>
                  <a:cubicBezTo>
                    <a:pt x="13333" y="2478"/>
                    <a:pt x="14667" y="5153"/>
                    <a:pt x="13733" y="8033"/>
                  </a:cubicBezTo>
                  <a:cubicBezTo>
                    <a:pt x="12800" y="10913"/>
                    <a:pt x="9600" y="13998"/>
                    <a:pt x="7333" y="16261"/>
                  </a:cubicBezTo>
                  <a:cubicBezTo>
                    <a:pt x="5067" y="18524"/>
                    <a:pt x="3733" y="19964"/>
                    <a:pt x="4000" y="20684"/>
                  </a:cubicBezTo>
                  <a:cubicBezTo>
                    <a:pt x="4267" y="21404"/>
                    <a:pt x="6133" y="21404"/>
                    <a:pt x="9333" y="21095"/>
                  </a:cubicBezTo>
                  <a:cubicBezTo>
                    <a:pt x="12533" y="20787"/>
                    <a:pt x="17067" y="20170"/>
                    <a:pt x="21600" y="195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4" name="Line"/>
            <p:cNvSpPr/>
            <p:nvPr/>
          </p:nvSpPr>
          <p:spPr>
            <a:xfrm>
              <a:off x="7114619" y="2157194"/>
              <a:ext cx="77016" cy="2367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82" h="21381" fill="norm" stroke="1" extrusionOk="0">
                  <a:moveTo>
                    <a:pt x="20682" y="737"/>
                  </a:moveTo>
                  <a:cubicBezTo>
                    <a:pt x="17840" y="546"/>
                    <a:pt x="14998" y="354"/>
                    <a:pt x="11587" y="163"/>
                  </a:cubicBezTo>
                  <a:cubicBezTo>
                    <a:pt x="8177" y="-28"/>
                    <a:pt x="4198" y="-219"/>
                    <a:pt x="1924" y="641"/>
                  </a:cubicBezTo>
                  <a:cubicBezTo>
                    <a:pt x="-350" y="1501"/>
                    <a:pt x="-918" y="3413"/>
                    <a:pt x="1924" y="6089"/>
                  </a:cubicBezTo>
                  <a:cubicBezTo>
                    <a:pt x="4766" y="8765"/>
                    <a:pt x="11019" y="12206"/>
                    <a:pt x="14998" y="14500"/>
                  </a:cubicBezTo>
                  <a:cubicBezTo>
                    <a:pt x="18977" y="16793"/>
                    <a:pt x="20682" y="17940"/>
                    <a:pt x="20682" y="18896"/>
                  </a:cubicBezTo>
                  <a:cubicBezTo>
                    <a:pt x="20682" y="19852"/>
                    <a:pt x="18977" y="20616"/>
                    <a:pt x="17271" y="213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5" name="Line"/>
            <p:cNvSpPr/>
            <p:nvPr/>
          </p:nvSpPr>
          <p:spPr>
            <a:xfrm>
              <a:off x="7051934" y="2159363"/>
              <a:ext cx="317501" cy="313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8" fill="norm" stroke="1" extrusionOk="0">
                  <a:moveTo>
                    <a:pt x="0" y="20018"/>
                  </a:moveTo>
                  <a:cubicBezTo>
                    <a:pt x="4608" y="11918"/>
                    <a:pt x="9216" y="3818"/>
                    <a:pt x="12816" y="1118"/>
                  </a:cubicBezTo>
                  <a:cubicBezTo>
                    <a:pt x="16416" y="-1582"/>
                    <a:pt x="19008" y="1118"/>
                    <a:pt x="21600" y="38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6" name="Line"/>
            <p:cNvSpPr/>
            <p:nvPr/>
          </p:nvSpPr>
          <p:spPr>
            <a:xfrm>
              <a:off x="7274184" y="2438400"/>
              <a:ext cx="38101" cy="57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7" name="Line"/>
            <p:cNvSpPr/>
            <p:nvPr/>
          </p:nvSpPr>
          <p:spPr>
            <a:xfrm>
              <a:off x="7934584" y="2182998"/>
              <a:ext cx="127001" cy="2312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57" fill="norm" stroke="1" extrusionOk="0">
                  <a:moveTo>
                    <a:pt x="21600" y="5967"/>
                  </a:moveTo>
                  <a:cubicBezTo>
                    <a:pt x="20520" y="5189"/>
                    <a:pt x="19440" y="4410"/>
                    <a:pt x="17820" y="3340"/>
                  </a:cubicBezTo>
                  <a:cubicBezTo>
                    <a:pt x="16200" y="2270"/>
                    <a:pt x="14040" y="908"/>
                    <a:pt x="12060" y="324"/>
                  </a:cubicBezTo>
                  <a:cubicBezTo>
                    <a:pt x="10080" y="-260"/>
                    <a:pt x="8280" y="-65"/>
                    <a:pt x="6660" y="1005"/>
                  </a:cubicBezTo>
                  <a:cubicBezTo>
                    <a:pt x="5040" y="2075"/>
                    <a:pt x="3600" y="4021"/>
                    <a:pt x="4860" y="6259"/>
                  </a:cubicBezTo>
                  <a:cubicBezTo>
                    <a:pt x="6120" y="8497"/>
                    <a:pt x="10080" y="11026"/>
                    <a:pt x="12960" y="13362"/>
                  </a:cubicBezTo>
                  <a:cubicBezTo>
                    <a:pt x="15840" y="15697"/>
                    <a:pt x="17640" y="17837"/>
                    <a:pt x="17820" y="19199"/>
                  </a:cubicBezTo>
                  <a:cubicBezTo>
                    <a:pt x="18000" y="20562"/>
                    <a:pt x="16560" y="21145"/>
                    <a:pt x="13320" y="21243"/>
                  </a:cubicBezTo>
                  <a:cubicBezTo>
                    <a:pt x="10080" y="21340"/>
                    <a:pt x="5040" y="20951"/>
                    <a:pt x="0" y="205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8" name="Line"/>
            <p:cNvSpPr/>
            <p:nvPr/>
          </p:nvSpPr>
          <p:spPr>
            <a:xfrm>
              <a:off x="8131434" y="2381250"/>
              <a:ext cx="4445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9" name="Line"/>
            <p:cNvSpPr/>
            <p:nvPr/>
          </p:nvSpPr>
          <p:spPr>
            <a:xfrm>
              <a:off x="8247826" y="2066839"/>
              <a:ext cx="174651" cy="3964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7" h="21406" fill="norm" stroke="1" extrusionOk="0">
                  <a:moveTo>
                    <a:pt x="14403" y="14233"/>
                  </a:moveTo>
                  <a:cubicBezTo>
                    <a:pt x="11317" y="13890"/>
                    <a:pt x="8232" y="13547"/>
                    <a:pt x="5789" y="14004"/>
                  </a:cubicBezTo>
                  <a:cubicBezTo>
                    <a:pt x="3346" y="14461"/>
                    <a:pt x="1546" y="15718"/>
                    <a:pt x="646" y="16918"/>
                  </a:cubicBezTo>
                  <a:cubicBezTo>
                    <a:pt x="-254" y="18118"/>
                    <a:pt x="-254" y="19261"/>
                    <a:pt x="903" y="20118"/>
                  </a:cubicBezTo>
                  <a:cubicBezTo>
                    <a:pt x="2060" y="20976"/>
                    <a:pt x="4375" y="21547"/>
                    <a:pt x="6560" y="21376"/>
                  </a:cubicBezTo>
                  <a:cubicBezTo>
                    <a:pt x="8746" y="21204"/>
                    <a:pt x="10803" y="20290"/>
                    <a:pt x="12732" y="18004"/>
                  </a:cubicBezTo>
                  <a:cubicBezTo>
                    <a:pt x="14660" y="15718"/>
                    <a:pt x="16460" y="12061"/>
                    <a:pt x="17875" y="9033"/>
                  </a:cubicBezTo>
                  <a:cubicBezTo>
                    <a:pt x="19289" y="6004"/>
                    <a:pt x="20317" y="3604"/>
                    <a:pt x="20832" y="2118"/>
                  </a:cubicBezTo>
                  <a:cubicBezTo>
                    <a:pt x="21346" y="633"/>
                    <a:pt x="21346" y="61"/>
                    <a:pt x="20832" y="4"/>
                  </a:cubicBezTo>
                  <a:cubicBezTo>
                    <a:pt x="20317" y="-53"/>
                    <a:pt x="19289" y="404"/>
                    <a:pt x="18389" y="2118"/>
                  </a:cubicBezTo>
                  <a:cubicBezTo>
                    <a:pt x="17489" y="3833"/>
                    <a:pt x="16717" y="6804"/>
                    <a:pt x="16332" y="9833"/>
                  </a:cubicBezTo>
                  <a:cubicBezTo>
                    <a:pt x="15946" y="12861"/>
                    <a:pt x="15946" y="15947"/>
                    <a:pt x="15946" y="190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0" name="Line"/>
            <p:cNvSpPr/>
            <p:nvPr/>
          </p:nvSpPr>
          <p:spPr>
            <a:xfrm>
              <a:off x="8487034" y="2432050"/>
              <a:ext cx="1270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1" name="Line"/>
            <p:cNvSpPr/>
            <p:nvPr/>
          </p:nvSpPr>
          <p:spPr>
            <a:xfrm>
              <a:off x="8848984" y="2298700"/>
              <a:ext cx="13970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982" y="14400"/>
                    <a:pt x="1964" y="7200"/>
                    <a:pt x="5564" y="3600"/>
                  </a:cubicBezTo>
                  <a:cubicBezTo>
                    <a:pt x="9164" y="0"/>
                    <a:pt x="15382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2" name="Line"/>
            <p:cNvSpPr/>
            <p:nvPr/>
          </p:nvSpPr>
          <p:spPr>
            <a:xfrm>
              <a:off x="8842634" y="2432050"/>
              <a:ext cx="14605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3" name="Line"/>
            <p:cNvSpPr/>
            <p:nvPr/>
          </p:nvSpPr>
          <p:spPr>
            <a:xfrm>
              <a:off x="9191884" y="2273300"/>
              <a:ext cx="139701" cy="214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9" fill="norm" stroke="1" extrusionOk="0">
                  <a:moveTo>
                    <a:pt x="1964" y="5718"/>
                  </a:moveTo>
                  <a:cubicBezTo>
                    <a:pt x="1636" y="4235"/>
                    <a:pt x="1309" y="2753"/>
                    <a:pt x="1964" y="1694"/>
                  </a:cubicBezTo>
                  <a:cubicBezTo>
                    <a:pt x="2618" y="635"/>
                    <a:pt x="4255" y="0"/>
                    <a:pt x="6709" y="0"/>
                  </a:cubicBezTo>
                  <a:cubicBezTo>
                    <a:pt x="9164" y="0"/>
                    <a:pt x="12436" y="635"/>
                    <a:pt x="14236" y="2647"/>
                  </a:cubicBezTo>
                  <a:cubicBezTo>
                    <a:pt x="16036" y="4659"/>
                    <a:pt x="16364" y="8047"/>
                    <a:pt x="14400" y="10906"/>
                  </a:cubicBezTo>
                  <a:cubicBezTo>
                    <a:pt x="12436" y="13765"/>
                    <a:pt x="8182" y="16094"/>
                    <a:pt x="5073" y="17788"/>
                  </a:cubicBezTo>
                  <a:cubicBezTo>
                    <a:pt x="1964" y="19482"/>
                    <a:pt x="0" y="20541"/>
                    <a:pt x="0" y="21071"/>
                  </a:cubicBezTo>
                  <a:cubicBezTo>
                    <a:pt x="0" y="21600"/>
                    <a:pt x="1964" y="21600"/>
                    <a:pt x="5891" y="21282"/>
                  </a:cubicBezTo>
                  <a:cubicBezTo>
                    <a:pt x="9818" y="20965"/>
                    <a:pt x="15709" y="20329"/>
                    <a:pt x="21600" y="196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4" name="Line"/>
            <p:cNvSpPr/>
            <p:nvPr/>
          </p:nvSpPr>
          <p:spPr>
            <a:xfrm>
              <a:off x="9369203" y="2299982"/>
              <a:ext cx="150766" cy="1487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8" h="21078" fill="norm" stroke="1" extrusionOk="0">
                  <a:moveTo>
                    <a:pt x="14468" y="12418"/>
                  </a:moveTo>
                  <a:cubicBezTo>
                    <a:pt x="14768" y="10918"/>
                    <a:pt x="15068" y="9418"/>
                    <a:pt x="14918" y="7918"/>
                  </a:cubicBezTo>
                  <a:cubicBezTo>
                    <a:pt x="14768" y="6418"/>
                    <a:pt x="14168" y="4918"/>
                    <a:pt x="12068" y="4768"/>
                  </a:cubicBezTo>
                  <a:cubicBezTo>
                    <a:pt x="9968" y="4618"/>
                    <a:pt x="6368" y="5818"/>
                    <a:pt x="3968" y="8068"/>
                  </a:cubicBezTo>
                  <a:cubicBezTo>
                    <a:pt x="1568" y="10318"/>
                    <a:pt x="368" y="13618"/>
                    <a:pt x="68" y="16168"/>
                  </a:cubicBezTo>
                  <a:cubicBezTo>
                    <a:pt x="-232" y="18718"/>
                    <a:pt x="368" y="20518"/>
                    <a:pt x="3668" y="20968"/>
                  </a:cubicBezTo>
                  <a:cubicBezTo>
                    <a:pt x="6968" y="21418"/>
                    <a:pt x="12968" y="20518"/>
                    <a:pt x="16568" y="17668"/>
                  </a:cubicBezTo>
                  <a:cubicBezTo>
                    <a:pt x="20168" y="14818"/>
                    <a:pt x="21368" y="10018"/>
                    <a:pt x="21368" y="6718"/>
                  </a:cubicBezTo>
                  <a:cubicBezTo>
                    <a:pt x="21368" y="3418"/>
                    <a:pt x="20168" y="1618"/>
                    <a:pt x="18818" y="718"/>
                  </a:cubicBezTo>
                  <a:cubicBezTo>
                    <a:pt x="17468" y="-182"/>
                    <a:pt x="15968" y="-182"/>
                    <a:pt x="14768" y="418"/>
                  </a:cubicBezTo>
                  <a:cubicBezTo>
                    <a:pt x="13568" y="1018"/>
                    <a:pt x="12668" y="2218"/>
                    <a:pt x="11768" y="34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5" name="Line"/>
            <p:cNvSpPr/>
            <p:nvPr/>
          </p:nvSpPr>
          <p:spPr>
            <a:xfrm>
              <a:off x="9547484" y="2520950"/>
              <a:ext cx="38101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6" name="Line"/>
            <p:cNvSpPr/>
            <p:nvPr/>
          </p:nvSpPr>
          <p:spPr>
            <a:xfrm>
              <a:off x="10024824" y="2387599"/>
              <a:ext cx="195761" cy="173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0" h="21600" fill="norm" stroke="1" extrusionOk="0">
                  <a:moveTo>
                    <a:pt x="1274" y="0"/>
                  </a:moveTo>
                  <a:cubicBezTo>
                    <a:pt x="1506" y="6322"/>
                    <a:pt x="1738" y="12644"/>
                    <a:pt x="1506" y="16463"/>
                  </a:cubicBezTo>
                  <a:cubicBezTo>
                    <a:pt x="1274" y="20283"/>
                    <a:pt x="577" y="21600"/>
                    <a:pt x="228" y="21600"/>
                  </a:cubicBezTo>
                  <a:cubicBezTo>
                    <a:pt x="-120" y="21600"/>
                    <a:pt x="-120" y="20283"/>
                    <a:pt x="577" y="17385"/>
                  </a:cubicBezTo>
                  <a:cubicBezTo>
                    <a:pt x="1274" y="14488"/>
                    <a:pt x="2667" y="10010"/>
                    <a:pt x="3945" y="7112"/>
                  </a:cubicBezTo>
                  <a:cubicBezTo>
                    <a:pt x="5222" y="4215"/>
                    <a:pt x="6383" y="2898"/>
                    <a:pt x="7428" y="2634"/>
                  </a:cubicBezTo>
                  <a:cubicBezTo>
                    <a:pt x="8474" y="2371"/>
                    <a:pt x="9403" y="3161"/>
                    <a:pt x="9867" y="5005"/>
                  </a:cubicBezTo>
                  <a:cubicBezTo>
                    <a:pt x="10332" y="6849"/>
                    <a:pt x="10332" y="9746"/>
                    <a:pt x="10215" y="11854"/>
                  </a:cubicBezTo>
                  <a:cubicBezTo>
                    <a:pt x="10099" y="13961"/>
                    <a:pt x="9867" y="15278"/>
                    <a:pt x="9867" y="15278"/>
                  </a:cubicBezTo>
                  <a:cubicBezTo>
                    <a:pt x="9867" y="15278"/>
                    <a:pt x="10099" y="13961"/>
                    <a:pt x="10796" y="11985"/>
                  </a:cubicBezTo>
                  <a:cubicBezTo>
                    <a:pt x="11493" y="10010"/>
                    <a:pt x="12654" y="7376"/>
                    <a:pt x="13699" y="5400"/>
                  </a:cubicBezTo>
                  <a:cubicBezTo>
                    <a:pt x="14745" y="3424"/>
                    <a:pt x="15674" y="2107"/>
                    <a:pt x="16719" y="1317"/>
                  </a:cubicBezTo>
                  <a:cubicBezTo>
                    <a:pt x="17764" y="527"/>
                    <a:pt x="18925" y="263"/>
                    <a:pt x="19738" y="3029"/>
                  </a:cubicBezTo>
                  <a:cubicBezTo>
                    <a:pt x="20551" y="5795"/>
                    <a:pt x="21015" y="11590"/>
                    <a:pt x="21480" y="173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7" name="Line"/>
            <p:cNvSpPr/>
            <p:nvPr/>
          </p:nvSpPr>
          <p:spPr>
            <a:xfrm>
              <a:off x="10461884" y="2401242"/>
              <a:ext cx="114301" cy="181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532" fill="norm" stroke="1" extrusionOk="0">
                  <a:moveTo>
                    <a:pt x="0" y="13332"/>
                  </a:moveTo>
                  <a:cubicBezTo>
                    <a:pt x="4400" y="6132"/>
                    <a:pt x="8800" y="-1068"/>
                    <a:pt x="12400" y="132"/>
                  </a:cubicBezTo>
                  <a:cubicBezTo>
                    <a:pt x="16000" y="1332"/>
                    <a:pt x="18800" y="10932"/>
                    <a:pt x="21600" y="205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8" name="Line"/>
            <p:cNvSpPr/>
            <p:nvPr/>
          </p:nvSpPr>
          <p:spPr>
            <a:xfrm>
              <a:off x="10480934" y="2489200"/>
              <a:ext cx="107951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9" name="Line"/>
            <p:cNvSpPr/>
            <p:nvPr/>
          </p:nvSpPr>
          <p:spPr>
            <a:xfrm>
              <a:off x="10842274" y="2235200"/>
              <a:ext cx="127611" cy="22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4" h="21455" fill="norm" stroke="1" extrusionOk="0">
                  <a:moveTo>
                    <a:pt x="14733" y="0"/>
                  </a:moveTo>
                  <a:cubicBezTo>
                    <a:pt x="11598" y="3171"/>
                    <a:pt x="8462" y="6341"/>
                    <a:pt x="6023" y="9116"/>
                  </a:cubicBezTo>
                  <a:cubicBezTo>
                    <a:pt x="3585" y="11890"/>
                    <a:pt x="1843" y="14268"/>
                    <a:pt x="798" y="15952"/>
                  </a:cubicBezTo>
                  <a:cubicBezTo>
                    <a:pt x="-248" y="17637"/>
                    <a:pt x="-596" y="18628"/>
                    <a:pt x="1843" y="19519"/>
                  </a:cubicBezTo>
                  <a:cubicBezTo>
                    <a:pt x="4281" y="20411"/>
                    <a:pt x="9507" y="21204"/>
                    <a:pt x="13165" y="21402"/>
                  </a:cubicBezTo>
                  <a:cubicBezTo>
                    <a:pt x="16823" y="21600"/>
                    <a:pt x="18914" y="21204"/>
                    <a:pt x="21004" y="208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0" name="Line"/>
            <p:cNvSpPr/>
            <p:nvPr/>
          </p:nvSpPr>
          <p:spPr>
            <a:xfrm>
              <a:off x="10919790" y="2425700"/>
              <a:ext cx="37395" cy="127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84" h="21600" fill="norm" stroke="1" extrusionOk="0">
                  <a:moveTo>
                    <a:pt x="20084" y="0"/>
                  </a:moveTo>
                  <a:cubicBezTo>
                    <a:pt x="12126" y="3240"/>
                    <a:pt x="4168" y="6480"/>
                    <a:pt x="1326" y="10080"/>
                  </a:cubicBezTo>
                  <a:cubicBezTo>
                    <a:pt x="-1516" y="13680"/>
                    <a:pt x="758" y="17640"/>
                    <a:pt x="303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1" name="Line"/>
            <p:cNvSpPr/>
            <p:nvPr/>
          </p:nvSpPr>
          <p:spPr>
            <a:xfrm>
              <a:off x="11044734" y="2349500"/>
              <a:ext cx="116235" cy="1558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51" h="21200" fill="norm" stroke="1" extrusionOk="0">
                  <a:moveTo>
                    <a:pt x="15879" y="6048"/>
                  </a:moveTo>
                  <a:cubicBezTo>
                    <a:pt x="12900" y="5472"/>
                    <a:pt x="9921" y="4896"/>
                    <a:pt x="7127" y="5760"/>
                  </a:cubicBezTo>
                  <a:cubicBezTo>
                    <a:pt x="4334" y="6624"/>
                    <a:pt x="1727" y="8928"/>
                    <a:pt x="610" y="11520"/>
                  </a:cubicBezTo>
                  <a:cubicBezTo>
                    <a:pt x="-507" y="14112"/>
                    <a:pt x="-135" y="16992"/>
                    <a:pt x="2100" y="18864"/>
                  </a:cubicBezTo>
                  <a:cubicBezTo>
                    <a:pt x="4334" y="20736"/>
                    <a:pt x="8431" y="21600"/>
                    <a:pt x="12155" y="21024"/>
                  </a:cubicBezTo>
                  <a:cubicBezTo>
                    <a:pt x="15879" y="20448"/>
                    <a:pt x="19231" y="18432"/>
                    <a:pt x="20162" y="14688"/>
                  </a:cubicBezTo>
                  <a:cubicBezTo>
                    <a:pt x="21093" y="10944"/>
                    <a:pt x="19603" y="5472"/>
                    <a:pt x="1811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2" name="Line"/>
            <p:cNvSpPr/>
            <p:nvPr/>
          </p:nvSpPr>
          <p:spPr>
            <a:xfrm>
              <a:off x="11216404" y="2374900"/>
              <a:ext cx="142957" cy="175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47" h="21371" fill="norm" stroke="1" extrusionOk="0">
                  <a:moveTo>
                    <a:pt x="9289" y="2314"/>
                  </a:moveTo>
                  <a:cubicBezTo>
                    <a:pt x="7464" y="2571"/>
                    <a:pt x="5638" y="2829"/>
                    <a:pt x="3813" y="5271"/>
                  </a:cubicBezTo>
                  <a:cubicBezTo>
                    <a:pt x="1988" y="7714"/>
                    <a:pt x="162" y="12343"/>
                    <a:pt x="10" y="15686"/>
                  </a:cubicBezTo>
                  <a:cubicBezTo>
                    <a:pt x="-142" y="19029"/>
                    <a:pt x="1379" y="21086"/>
                    <a:pt x="5030" y="21343"/>
                  </a:cubicBezTo>
                  <a:cubicBezTo>
                    <a:pt x="8681" y="21600"/>
                    <a:pt x="14461" y="20057"/>
                    <a:pt x="17655" y="17614"/>
                  </a:cubicBezTo>
                  <a:cubicBezTo>
                    <a:pt x="20850" y="15171"/>
                    <a:pt x="21458" y="11829"/>
                    <a:pt x="19176" y="8743"/>
                  </a:cubicBezTo>
                  <a:cubicBezTo>
                    <a:pt x="16895" y="5657"/>
                    <a:pt x="11723" y="2829"/>
                    <a:pt x="655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3" name="Line"/>
            <p:cNvSpPr/>
            <p:nvPr/>
          </p:nvSpPr>
          <p:spPr>
            <a:xfrm>
              <a:off x="1255606" y="3219450"/>
              <a:ext cx="219753" cy="3834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7" h="21499" fill="norm" stroke="1" extrusionOk="0">
                  <a:moveTo>
                    <a:pt x="2350" y="0"/>
                  </a:moveTo>
                  <a:cubicBezTo>
                    <a:pt x="3172" y="4391"/>
                    <a:pt x="3995" y="8782"/>
                    <a:pt x="4407" y="12105"/>
                  </a:cubicBezTo>
                  <a:cubicBezTo>
                    <a:pt x="4818" y="15429"/>
                    <a:pt x="4818" y="17684"/>
                    <a:pt x="4818" y="19167"/>
                  </a:cubicBezTo>
                  <a:cubicBezTo>
                    <a:pt x="4818" y="20651"/>
                    <a:pt x="4818" y="21363"/>
                    <a:pt x="4304" y="21481"/>
                  </a:cubicBezTo>
                  <a:cubicBezTo>
                    <a:pt x="3790" y="21600"/>
                    <a:pt x="2761" y="21125"/>
                    <a:pt x="1938" y="20354"/>
                  </a:cubicBezTo>
                  <a:cubicBezTo>
                    <a:pt x="1115" y="19582"/>
                    <a:pt x="498" y="18514"/>
                    <a:pt x="190" y="17624"/>
                  </a:cubicBezTo>
                  <a:cubicBezTo>
                    <a:pt x="-119" y="16734"/>
                    <a:pt x="-119" y="16022"/>
                    <a:pt x="704" y="15310"/>
                  </a:cubicBezTo>
                  <a:cubicBezTo>
                    <a:pt x="1527" y="14598"/>
                    <a:pt x="3172" y="13886"/>
                    <a:pt x="5847" y="12818"/>
                  </a:cubicBezTo>
                  <a:cubicBezTo>
                    <a:pt x="8521" y="11749"/>
                    <a:pt x="12224" y="10325"/>
                    <a:pt x="15001" y="8545"/>
                  </a:cubicBezTo>
                  <a:cubicBezTo>
                    <a:pt x="17778" y="6765"/>
                    <a:pt x="19630" y="4629"/>
                    <a:pt x="20555" y="3264"/>
                  </a:cubicBezTo>
                  <a:cubicBezTo>
                    <a:pt x="21481" y="1899"/>
                    <a:pt x="21481" y="1305"/>
                    <a:pt x="21172" y="1305"/>
                  </a:cubicBezTo>
                  <a:cubicBezTo>
                    <a:pt x="20864" y="1305"/>
                    <a:pt x="20247" y="1899"/>
                    <a:pt x="19630" y="4391"/>
                  </a:cubicBezTo>
                  <a:cubicBezTo>
                    <a:pt x="19012" y="6884"/>
                    <a:pt x="18395" y="11275"/>
                    <a:pt x="18292" y="14360"/>
                  </a:cubicBezTo>
                  <a:cubicBezTo>
                    <a:pt x="18190" y="17446"/>
                    <a:pt x="18601" y="19226"/>
                    <a:pt x="19012" y="210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4" name="Line"/>
            <p:cNvSpPr/>
            <p:nvPr/>
          </p:nvSpPr>
          <p:spPr>
            <a:xfrm>
              <a:off x="1503777" y="3530600"/>
              <a:ext cx="94567" cy="1041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04" h="20832" fill="norm" stroke="1" extrusionOk="0">
                  <a:moveTo>
                    <a:pt x="5029" y="3812"/>
                  </a:moveTo>
                  <a:cubicBezTo>
                    <a:pt x="3679" y="5506"/>
                    <a:pt x="2329" y="7200"/>
                    <a:pt x="1204" y="9741"/>
                  </a:cubicBezTo>
                  <a:cubicBezTo>
                    <a:pt x="79" y="12282"/>
                    <a:pt x="-821" y="15671"/>
                    <a:pt x="1204" y="18000"/>
                  </a:cubicBezTo>
                  <a:cubicBezTo>
                    <a:pt x="3229" y="20329"/>
                    <a:pt x="8179" y="21600"/>
                    <a:pt x="11779" y="20329"/>
                  </a:cubicBezTo>
                  <a:cubicBezTo>
                    <a:pt x="15379" y="19059"/>
                    <a:pt x="17629" y="15247"/>
                    <a:pt x="18979" y="12282"/>
                  </a:cubicBezTo>
                  <a:cubicBezTo>
                    <a:pt x="20329" y="9318"/>
                    <a:pt x="20779" y="7200"/>
                    <a:pt x="18529" y="5294"/>
                  </a:cubicBezTo>
                  <a:cubicBezTo>
                    <a:pt x="16279" y="3388"/>
                    <a:pt x="11329" y="1694"/>
                    <a:pt x="637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5" name="Line"/>
            <p:cNvSpPr/>
            <p:nvPr/>
          </p:nvSpPr>
          <p:spPr>
            <a:xfrm>
              <a:off x="1686184" y="3390900"/>
              <a:ext cx="6351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6" name="Line"/>
            <p:cNvSpPr/>
            <p:nvPr/>
          </p:nvSpPr>
          <p:spPr>
            <a:xfrm>
              <a:off x="1705234" y="3556000"/>
              <a:ext cx="1905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7" name="Line"/>
            <p:cNvSpPr/>
            <p:nvPr/>
          </p:nvSpPr>
          <p:spPr>
            <a:xfrm>
              <a:off x="2016384" y="3336839"/>
              <a:ext cx="184151" cy="2039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25" fill="norm" stroke="1" extrusionOk="0">
                  <a:moveTo>
                    <a:pt x="0" y="2300"/>
                  </a:moveTo>
                  <a:cubicBezTo>
                    <a:pt x="745" y="3173"/>
                    <a:pt x="1490" y="4045"/>
                    <a:pt x="1862" y="6227"/>
                  </a:cubicBezTo>
                  <a:cubicBezTo>
                    <a:pt x="2234" y="8409"/>
                    <a:pt x="2234" y="11900"/>
                    <a:pt x="2110" y="14845"/>
                  </a:cubicBezTo>
                  <a:cubicBezTo>
                    <a:pt x="1986" y="17791"/>
                    <a:pt x="1738" y="20191"/>
                    <a:pt x="1738" y="20845"/>
                  </a:cubicBezTo>
                  <a:cubicBezTo>
                    <a:pt x="1738" y="21500"/>
                    <a:pt x="1986" y="20409"/>
                    <a:pt x="2483" y="16918"/>
                  </a:cubicBezTo>
                  <a:cubicBezTo>
                    <a:pt x="2979" y="13427"/>
                    <a:pt x="3724" y="7536"/>
                    <a:pt x="4593" y="4155"/>
                  </a:cubicBezTo>
                  <a:cubicBezTo>
                    <a:pt x="5462" y="773"/>
                    <a:pt x="6455" y="-100"/>
                    <a:pt x="7200" y="9"/>
                  </a:cubicBezTo>
                  <a:cubicBezTo>
                    <a:pt x="7945" y="118"/>
                    <a:pt x="8441" y="1209"/>
                    <a:pt x="8938" y="3391"/>
                  </a:cubicBezTo>
                  <a:cubicBezTo>
                    <a:pt x="9434" y="5573"/>
                    <a:pt x="9931" y="8845"/>
                    <a:pt x="10179" y="11355"/>
                  </a:cubicBezTo>
                  <a:cubicBezTo>
                    <a:pt x="10428" y="13864"/>
                    <a:pt x="10428" y="15609"/>
                    <a:pt x="10428" y="15936"/>
                  </a:cubicBezTo>
                  <a:cubicBezTo>
                    <a:pt x="10428" y="16264"/>
                    <a:pt x="10428" y="15173"/>
                    <a:pt x="10676" y="13427"/>
                  </a:cubicBezTo>
                  <a:cubicBezTo>
                    <a:pt x="10924" y="11682"/>
                    <a:pt x="11421" y="9282"/>
                    <a:pt x="11917" y="7536"/>
                  </a:cubicBezTo>
                  <a:cubicBezTo>
                    <a:pt x="12414" y="5791"/>
                    <a:pt x="12910" y="4700"/>
                    <a:pt x="14028" y="3827"/>
                  </a:cubicBezTo>
                  <a:cubicBezTo>
                    <a:pt x="15145" y="2955"/>
                    <a:pt x="16883" y="2300"/>
                    <a:pt x="18000" y="2518"/>
                  </a:cubicBezTo>
                  <a:cubicBezTo>
                    <a:pt x="19117" y="2736"/>
                    <a:pt x="19614" y="3827"/>
                    <a:pt x="20110" y="6555"/>
                  </a:cubicBezTo>
                  <a:cubicBezTo>
                    <a:pt x="20607" y="9282"/>
                    <a:pt x="21103" y="13645"/>
                    <a:pt x="21600" y="180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8" name="Line"/>
            <p:cNvSpPr/>
            <p:nvPr/>
          </p:nvSpPr>
          <p:spPr>
            <a:xfrm>
              <a:off x="2257684" y="3354531"/>
              <a:ext cx="88901" cy="1824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7" fill="norm" stroke="1" extrusionOk="0">
                  <a:moveTo>
                    <a:pt x="0" y="7245"/>
                  </a:moveTo>
                  <a:cubicBezTo>
                    <a:pt x="2571" y="7245"/>
                    <a:pt x="5143" y="7245"/>
                    <a:pt x="7714" y="6500"/>
                  </a:cubicBezTo>
                  <a:cubicBezTo>
                    <a:pt x="10286" y="5756"/>
                    <a:pt x="12857" y="4266"/>
                    <a:pt x="14400" y="2900"/>
                  </a:cubicBezTo>
                  <a:cubicBezTo>
                    <a:pt x="15943" y="1535"/>
                    <a:pt x="16457" y="294"/>
                    <a:pt x="15686" y="45"/>
                  </a:cubicBezTo>
                  <a:cubicBezTo>
                    <a:pt x="14914" y="-203"/>
                    <a:pt x="12857" y="542"/>
                    <a:pt x="10029" y="3025"/>
                  </a:cubicBezTo>
                  <a:cubicBezTo>
                    <a:pt x="7200" y="5507"/>
                    <a:pt x="3600" y="9728"/>
                    <a:pt x="2829" y="12956"/>
                  </a:cubicBezTo>
                  <a:cubicBezTo>
                    <a:pt x="2057" y="16183"/>
                    <a:pt x="4114" y="18418"/>
                    <a:pt x="7714" y="19659"/>
                  </a:cubicBezTo>
                  <a:cubicBezTo>
                    <a:pt x="11314" y="20900"/>
                    <a:pt x="16457" y="21149"/>
                    <a:pt x="21600" y="213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9" name="Line"/>
            <p:cNvSpPr/>
            <p:nvPr/>
          </p:nvSpPr>
          <p:spPr>
            <a:xfrm>
              <a:off x="2386239" y="3181876"/>
              <a:ext cx="109390" cy="3492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2" h="21342" fill="norm" stroke="1" extrusionOk="0">
                  <a:moveTo>
                    <a:pt x="16818" y="13160"/>
                  </a:moveTo>
                  <a:cubicBezTo>
                    <a:pt x="16003" y="12513"/>
                    <a:pt x="15188" y="11867"/>
                    <a:pt x="13761" y="11673"/>
                  </a:cubicBezTo>
                  <a:cubicBezTo>
                    <a:pt x="12335" y="11479"/>
                    <a:pt x="10297" y="11737"/>
                    <a:pt x="7852" y="12901"/>
                  </a:cubicBezTo>
                  <a:cubicBezTo>
                    <a:pt x="5407" y="14066"/>
                    <a:pt x="2554" y="16135"/>
                    <a:pt x="1127" y="17622"/>
                  </a:cubicBezTo>
                  <a:cubicBezTo>
                    <a:pt x="-299" y="19110"/>
                    <a:pt x="-299" y="20015"/>
                    <a:pt x="720" y="20597"/>
                  </a:cubicBezTo>
                  <a:cubicBezTo>
                    <a:pt x="1739" y="21179"/>
                    <a:pt x="3776" y="21438"/>
                    <a:pt x="5407" y="21309"/>
                  </a:cubicBezTo>
                  <a:cubicBezTo>
                    <a:pt x="7037" y="21179"/>
                    <a:pt x="8259" y="20662"/>
                    <a:pt x="10501" y="18398"/>
                  </a:cubicBezTo>
                  <a:cubicBezTo>
                    <a:pt x="12743" y="16135"/>
                    <a:pt x="16003" y="12125"/>
                    <a:pt x="17837" y="9151"/>
                  </a:cubicBezTo>
                  <a:cubicBezTo>
                    <a:pt x="19671" y="6176"/>
                    <a:pt x="20078" y="4236"/>
                    <a:pt x="20486" y="2748"/>
                  </a:cubicBezTo>
                  <a:cubicBezTo>
                    <a:pt x="20893" y="1261"/>
                    <a:pt x="21301" y="226"/>
                    <a:pt x="20893" y="32"/>
                  </a:cubicBezTo>
                  <a:cubicBezTo>
                    <a:pt x="20486" y="-162"/>
                    <a:pt x="19263" y="485"/>
                    <a:pt x="18041" y="2748"/>
                  </a:cubicBezTo>
                  <a:cubicBezTo>
                    <a:pt x="16818" y="5012"/>
                    <a:pt x="15595" y="8892"/>
                    <a:pt x="16003" y="12190"/>
                  </a:cubicBezTo>
                  <a:cubicBezTo>
                    <a:pt x="16410" y="15488"/>
                    <a:pt x="18448" y="18204"/>
                    <a:pt x="20486" y="209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0" name="Line"/>
            <p:cNvSpPr/>
            <p:nvPr/>
          </p:nvSpPr>
          <p:spPr>
            <a:xfrm>
              <a:off x="2530734" y="3416300"/>
              <a:ext cx="6351" cy="63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1" name="Line"/>
            <p:cNvSpPr/>
            <p:nvPr/>
          </p:nvSpPr>
          <p:spPr>
            <a:xfrm>
              <a:off x="2556134" y="3327400"/>
              <a:ext cx="1270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2" name="Line"/>
            <p:cNvSpPr/>
            <p:nvPr/>
          </p:nvSpPr>
          <p:spPr>
            <a:xfrm>
              <a:off x="2615301" y="3233147"/>
              <a:ext cx="385334" cy="2911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8" h="21526" fill="norm" stroke="1" extrusionOk="0">
                  <a:moveTo>
                    <a:pt x="3783" y="11665"/>
                  </a:moveTo>
                  <a:cubicBezTo>
                    <a:pt x="3193" y="11665"/>
                    <a:pt x="2603" y="11665"/>
                    <a:pt x="1954" y="12369"/>
                  </a:cubicBezTo>
                  <a:cubicBezTo>
                    <a:pt x="1304" y="13074"/>
                    <a:pt x="596" y="14483"/>
                    <a:pt x="242" y="15735"/>
                  </a:cubicBezTo>
                  <a:cubicBezTo>
                    <a:pt x="-112" y="16987"/>
                    <a:pt x="-112" y="18083"/>
                    <a:pt x="478" y="18787"/>
                  </a:cubicBezTo>
                  <a:cubicBezTo>
                    <a:pt x="1068" y="19491"/>
                    <a:pt x="2249" y="19804"/>
                    <a:pt x="3429" y="19569"/>
                  </a:cubicBezTo>
                  <a:cubicBezTo>
                    <a:pt x="4609" y="19335"/>
                    <a:pt x="5790" y="18552"/>
                    <a:pt x="6557" y="17848"/>
                  </a:cubicBezTo>
                  <a:cubicBezTo>
                    <a:pt x="7324" y="17143"/>
                    <a:pt x="7678" y="16517"/>
                    <a:pt x="7560" y="16126"/>
                  </a:cubicBezTo>
                  <a:cubicBezTo>
                    <a:pt x="7442" y="15735"/>
                    <a:pt x="6852" y="15578"/>
                    <a:pt x="6321" y="15891"/>
                  </a:cubicBezTo>
                  <a:cubicBezTo>
                    <a:pt x="5790" y="16204"/>
                    <a:pt x="5318" y="16987"/>
                    <a:pt x="5081" y="17769"/>
                  </a:cubicBezTo>
                  <a:cubicBezTo>
                    <a:pt x="4845" y="18552"/>
                    <a:pt x="4845" y="19335"/>
                    <a:pt x="5199" y="19569"/>
                  </a:cubicBezTo>
                  <a:cubicBezTo>
                    <a:pt x="5554" y="19804"/>
                    <a:pt x="6262" y="19491"/>
                    <a:pt x="6911" y="19256"/>
                  </a:cubicBezTo>
                  <a:cubicBezTo>
                    <a:pt x="7560" y="19022"/>
                    <a:pt x="8150" y="18865"/>
                    <a:pt x="8681" y="19100"/>
                  </a:cubicBezTo>
                  <a:cubicBezTo>
                    <a:pt x="9213" y="19335"/>
                    <a:pt x="9685" y="19961"/>
                    <a:pt x="10157" y="20039"/>
                  </a:cubicBezTo>
                  <a:cubicBezTo>
                    <a:pt x="10629" y="20117"/>
                    <a:pt x="11101" y="19648"/>
                    <a:pt x="11809" y="17613"/>
                  </a:cubicBezTo>
                  <a:cubicBezTo>
                    <a:pt x="12518" y="15578"/>
                    <a:pt x="13462" y="11978"/>
                    <a:pt x="14052" y="9161"/>
                  </a:cubicBezTo>
                  <a:cubicBezTo>
                    <a:pt x="14642" y="6343"/>
                    <a:pt x="14878" y="4309"/>
                    <a:pt x="14996" y="2743"/>
                  </a:cubicBezTo>
                  <a:cubicBezTo>
                    <a:pt x="15114" y="1178"/>
                    <a:pt x="15114" y="83"/>
                    <a:pt x="14996" y="4"/>
                  </a:cubicBezTo>
                  <a:cubicBezTo>
                    <a:pt x="14878" y="-74"/>
                    <a:pt x="14642" y="865"/>
                    <a:pt x="14347" y="3448"/>
                  </a:cubicBezTo>
                  <a:cubicBezTo>
                    <a:pt x="14052" y="6030"/>
                    <a:pt x="13698" y="10256"/>
                    <a:pt x="13521" y="13230"/>
                  </a:cubicBezTo>
                  <a:cubicBezTo>
                    <a:pt x="13344" y="16204"/>
                    <a:pt x="13344" y="17926"/>
                    <a:pt x="13639" y="19256"/>
                  </a:cubicBezTo>
                  <a:cubicBezTo>
                    <a:pt x="13934" y="20587"/>
                    <a:pt x="14524" y="21526"/>
                    <a:pt x="14819" y="21526"/>
                  </a:cubicBezTo>
                  <a:cubicBezTo>
                    <a:pt x="15114" y="21526"/>
                    <a:pt x="15114" y="20587"/>
                    <a:pt x="14760" y="19256"/>
                  </a:cubicBezTo>
                  <a:cubicBezTo>
                    <a:pt x="14406" y="17926"/>
                    <a:pt x="13698" y="16204"/>
                    <a:pt x="13167" y="14952"/>
                  </a:cubicBezTo>
                  <a:cubicBezTo>
                    <a:pt x="12636" y="13700"/>
                    <a:pt x="12281" y="12917"/>
                    <a:pt x="12281" y="12213"/>
                  </a:cubicBezTo>
                  <a:cubicBezTo>
                    <a:pt x="12281" y="11509"/>
                    <a:pt x="12636" y="10883"/>
                    <a:pt x="13108" y="10569"/>
                  </a:cubicBezTo>
                  <a:cubicBezTo>
                    <a:pt x="13580" y="10256"/>
                    <a:pt x="14170" y="10256"/>
                    <a:pt x="15055" y="10648"/>
                  </a:cubicBezTo>
                  <a:cubicBezTo>
                    <a:pt x="15940" y="11039"/>
                    <a:pt x="17121" y="11822"/>
                    <a:pt x="17947" y="12526"/>
                  </a:cubicBezTo>
                  <a:cubicBezTo>
                    <a:pt x="18773" y="13230"/>
                    <a:pt x="19245" y="13856"/>
                    <a:pt x="19481" y="14561"/>
                  </a:cubicBezTo>
                  <a:cubicBezTo>
                    <a:pt x="19718" y="15265"/>
                    <a:pt x="19718" y="16048"/>
                    <a:pt x="19658" y="16048"/>
                  </a:cubicBezTo>
                  <a:cubicBezTo>
                    <a:pt x="19599" y="16048"/>
                    <a:pt x="19481" y="15265"/>
                    <a:pt x="19777" y="13230"/>
                  </a:cubicBezTo>
                  <a:cubicBezTo>
                    <a:pt x="20072" y="11196"/>
                    <a:pt x="20780" y="7909"/>
                    <a:pt x="21488" y="46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3" name="Line"/>
            <p:cNvSpPr/>
            <p:nvPr/>
          </p:nvSpPr>
          <p:spPr>
            <a:xfrm>
              <a:off x="3038739" y="3358881"/>
              <a:ext cx="58370" cy="872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40" h="20713" fill="norm" stroke="1" extrusionOk="0">
                  <a:moveTo>
                    <a:pt x="20109" y="63"/>
                  </a:moveTo>
                  <a:cubicBezTo>
                    <a:pt x="16385" y="566"/>
                    <a:pt x="12661" y="1068"/>
                    <a:pt x="8937" y="3328"/>
                  </a:cubicBezTo>
                  <a:cubicBezTo>
                    <a:pt x="5213" y="5589"/>
                    <a:pt x="1488" y="9608"/>
                    <a:pt x="371" y="12873"/>
                  </a:cubicBezTo>
                  <a:cubicBezTo>
                    <a:pt x="-746" y="16138"/>
                    <a:pt x="744" y="18649"/>
                    <a:pt x="3723" y="19905"/>
                  </a:cubicBezTo>
                  <a:cubicBezTo>
                    <a:pt x="6702" y="21161"/>
                    <a:pt x="11171" y="21161"/>
                    <a:pt x="14523" y="18398"/>
                  </a:cubicBezTo>
                  <a:cubicBezTo>
                    <a:pt x="17875" y="15635"/>
                    <a:pt x="20109" y="10110"/>
                    <a:pt x="20482" y="6091"/>
                  </a:cubicBezTo>
                  <a:cubicBezTo>
                    <a:pt x="20854" y="2073"/>
                    <a:pt x="19364" y="-439"/>
                    <a:pt x="18247" y="63"/>
                  </a:cubicBezTo>
                  <a:cubicBezTo>
                    <a:pt x="17130" y="566"/>
                    <a:pt x="16385" y="4082"/>
                    <a:pt x="15640" y="75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4" name="Line"/>
            <p:cNvSpPr/>
            <p:nvPr/>
          </p:nvSpPr>
          <p:spPr>
            <a:xfrm>
              <a:off x="3140334" y="3336836"/>
              <a:ext cx="165101" cy="1429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4" fill="norm" stroke="1" extrusionOk="0">
                  <a:moveTo>
                    <a:pt x="0" y="8113"/>
                  </a:moveTo>
                  <a:cubicBezTo>
                    <a:pt x="554" y="9701"/>
                    <a:pt x="1108" y="11289"/>
                    <a:pt x="1662" y="13354"/>
                  </a:cubicBezTo>
                  <a:cubicBezTo>
                    <a:pt x="2215" y="15419"/>
                    <a:pt x="2769" y="17960"/>
                    <a:pt x="3046" y="18119"/>
                  </a:cubicBezTo>
                  <a:cubicBezTo>
                    <a:pt x="3323" y="18278"/>
                    <a:pt x="3323" y="16054"/>
                    <a:pt x="3738" y="13036"/>
                  </a:cubicBezTo>
                  <a:cubicBezTo>
                    <a:pt x="4154" y="10019"/>
                    <a:pt x="4985" y="6207"/>
                    <a:pt x="5815" y="3666"/>
                  </a:cubicBezTo>
                  <a:cubicBezTo>
                    <a:pt x="6646" y="1125"/>
                    <a:pt x="7477" y="-146"/>
                    <a:pt x="9277" y="13"/>
                  </a:cubicBezTo>
                  <a:cubicBezTo>
                    <a:pt x="11077" y="172"/>
                    <a:pt x="13846" y="1760"/>
                    <a:pt x="16062" y="5572"/>
                  </a:cubicBezTo>
                  <a:cubicBezTo>
                    <a:pt x="18277" y="9383"/>
                    <a:pt x="19938" y="15419"/>
                    <a:pt x="21600" y="214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5" name="Line"/>
            <p:cNvSpPr/>
            <p:nvPr/>
          </p:nvSpPr>
          <p:spPr>
            <a:xfrm>
              <a:off x="3782960" y="3175000"/>
              <a:ext cx="138425" cy="355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3" h="21600" fill="norm" stroke="1" extrusionOk="0">
                  <a:moveTo>
                    <a:pt x="785" y="0"/>
                  </a:moveTo>
                  <a:cubicBezTo>
                    <a:pt x="2094" y="4500"/>
                    <a:pt x="3403" y="9000"/>
                    <a:pt x="3730" y="12343"/>
                  </a:cubicBezTo>
                  <a:cubicBezTo>
                    <a:pt x="4058" y="15686"/>
                    <a:pt x="3403" y="17871"/>
                    <a:pt x="2585" y="19350"/>
                  </a:cubicBezTo>
                  <a:cubicBezTo>
                    <a:pt x="1767" y="20829"/>
                    <a:pt x="785" y="21600"/>
                    <a:pt x="294" y="21600"/>
                  </a:cubicBezTo>
                  <a:cubicBezTo>
                    <a:pt x="-197" y="21600"/>
                    <a:pt x="-197" y="20829"/>
                    <a:pt x="1276" y="18900"/>
                  </a:cubicBezTo>
                  <a:cubicBezTo>
                    <a:pt x="2748" y="16971"/>
                    <a:pt x="5694" y="13886"/>
                    <a:pt x="7821" y="12150"/>
                  </a:cubicBezTo>
                  <a:cubicBezTo>
                    <a:pt x="9948" y="10414"/>
                    <a:pt x="11258" y="10029"/>
                    <a:pt x="12730" y="9771"/>
                  </a:cubicBezTo>
                  <a:cubicBezTo>
                    <a:pt x="14203" y="9514"/>
                    <a:pt x="15839" y="9386"/>
                    <a:pt x="16985" y="9900"/>
                  </a:cubicBezTo>
                  <a:cubicBezTo>
                    <a:pt x="18130" y="10414"/>
                    <a:pt x="18785" y="11571"/>
                    <a:pt x="19112" y="12921"/>
                  </a:cubicBezTo>
                  <a:cubicBezTo>
                    <a:pt x="19439" y="14271"/>
                    <a:pt x="19439" y="15814"/>
                    <a:pt x="19767" y="16971"/>
                  </a:cubicBezTo>
                  <a:cubicBezTo>
                    <a:pt x="20094" y="18129"/>
                    <a:pt x="20748" y="18900"/>
                    <a:pt x="21403" y="196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6" name="Line"/>
            <p:cNvSpPr/>
            <p:nvPr/>
          </p:nvSpPr>
          <p:spPr>
            <a:xfrm>
              <a:off x="3953134" y="3351263"/>
              <a:ext cx="146051" cy="1348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56" fill="norm" stroke="1" extrusionOk="0">
                  <a:moveTo>
                    <a:pt x="15026" y="7111"/>
                  </a:moveTo>
                  <a:cubicBezTo>
                    <a:pt x="14713" y="5147"/>
                    <a:pt x="14400" y="3183"/>
                    <a:pt x="13461" y="1711"/>
                  </a:cubicBezTo>
                  <a:cubicBezTo>
                    <a:pt x="12522" y="238"/>
                    <a:pt x="10957" y="-744"/>
                    <a:pt x="8609" y="729"/>
                  </a:cubicBezTo>
                  <a:cubicBezTo>
                    <a:pt x="6261" y="2201"/>
                    <a:pt x="3130" y="6129"/>
                    <a:pt x="1565" y="9074"/>
                  </a:cubicBezTo>
                  <a:cubicBezTo>
                    <a:pt x="0" y="12020"/>
                    <a:pt x="0" y="13983"/>
                    <a:pt x="0" y="15783"/>
                  </a:cubicBezTo>
                  <a:cubicBezTo>
                    <a:pt x="0" y="17583"/>
                    <a:pt x="0" y="19220"/>
                    <a:pt x="1565" y="19874"/>
                  </a:cubicBezTo>
                  <a:cubicBezTo>
                    <a:pt x="3130" y="20529"/>
                    <a:pt x="6261" y="20201"/>
                    <a:pt x="8296" y="19220"/>
                  </a:cubicBezTo>
                  <a:cubicBezTo>
                    <a:pt x="10330" y="18238"/>
                    <a:pt x="11270" y="16601"/>
                    <a:pt x="12209" y="14311"/>
                  </a:cubicBezTo>
                  <a:cubicBezTo>
                    <a:pt x="13148" y="12020"/>
                    <a:pt x="14087" y="9074"/>
                    <a:pt x="14713" y="9074"/>
                  </a:cubicBezTo>
                  <a:cubicBezTo>
                    <a:pt x="15339" y="9074"/>
                    <a:pt x="15652" y="12020"/>
                    <a:pt x="16748" y="14474"/>
                  </a:cubicBezTo>
                  <a:cubicBezTo>
                    <a:pt x="17843" y="16929"/>
                    <a:pt x="19722" y="18892"/>
                    <a:pt x="21600" y="208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7" name="Line"/>
            <p:cNvSpPr/>
            <p:nvPr/>
          </p:nvSpPr>
          <p:spPr>
            <a:xfrm>
              <a:off x="4124069" y="3122083"/>
              <a:ext cx="122895" cy="363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2" h="21464" fill="norm" stroke="1" extrusionOk="0">
                  <a:moveTo>
                    <a:pt x="14128" y="17355"/>
                  </a:moveTo>
                  <a:cubicBezTo>
                    <a:pt x="13768" y="16231"/>
                    <a:pt x="13408" y="15108"/>
                    <a:pt x="12328" y="14483"/>
                  </a:cubicBezTo>
                  <a:cubicBezTo>
                    <a:pt x="11248" y="13859"/>
                    <a:pt x="9448" y="13734"/>
                    <a:pt x="7828" y="13984"/>
                  </a:cubicBezTo>
                  <a:cubicBezTo>
                    <a:pt x="6208" y="14234"/>
                    <a:pt x="4768" y="14858"/>
                    <a:pt x="3328" y="15919"/>
                  </a:cubicBezTo>
                  <a:cubicBezTo>
                    <a:pt x="1888" y="16980"/>
                    <a:pt x="448" y="18479"/>
                    <a:pt x="88" y="19540"/>
                  </a:cubicBezTo>
                  <a:cubicBezTo>
                    <a:pt x="-272" y="20601"/>
                    <a:pt x="448" y="21225"/>
                    <a:pt x="2788" y="21413"/>
                  </a:cubicBezTo>
                  <a:cubicBezTo>
                    <a:pt x="5128" y="21600"/>
                    <a:pt x="9088" y="21350"/>
                    <a:pt x="12508" y="19415"/>
                  </a:cubicBezTo>
                  <a:cubicBezTo>
                    <a:pt x="15928" y="17480"/>
                    <a:pt x="18808" y="13859"/>
                    <a:pt x="20068" y="10550"/>
                  </a:cubicBezTo>
                  <a:cubicBezTo>
                    <a:pt x="21328" y="7242"/>
                    <a:pt x="20968" y="4245"/>
                    <a:pt x="20248" y="2435"/>
                  </a:cubicBezTo>
                  <a:cubicBezTo>
                    <a:pt x="19528" y="624"/>
                    <a:pt x="18448" y="0"/>
                    <a:pt x="17188" y="0"/>
                  </a:cubicBezTo>
                  <a:cubicBezTo>
                    <a:pt x="15928" y="0"/>
                    <a:pt x="14488" y="624"/>
                    <a:pt x="13228" y="2747"/>
                  </a:cubicBezTo>
                  <a:cubicBezTo>
                    <a:pt x="11968" y="4869"/>
                    <a:pt x="10888" y="8490"/>
                    <a:pt x="11608" y="11424"/>
                  </a:cubicBezTo>
                  <a:cubicBezTo>
                    <a:pt x="12328" y="14358"/>
                    <a:pt x="14848" y="16606"/>
                    <a:pt x="17368" y="188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8" name="Line"/>
            <p:cNvSpPr/>
            <p:nvPr/>
          </p:nvSpPr>
          <p:spPr>
            <a:xfrm>
              <a:off x="4576076" y="3360858"/>
              <a:ext cx="120009" cy="170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5" h="21265" fill="norm" stroke="1" extrusionOk="0">
                  <a:moveTo>
                    <a:pt x="4432" y="2948"/>
                  </a:moveTo>
                  <a:cubicBezTo>
                    <a:pt x="3674" y="7953"/>
                    <a:pt x="2917" y="12958"/>
                    <a:pt x="2159" y="16250"/>
                  </a:cubicBezTo>
                  <a:cubicBezTo>
                    <a:pt x="1401" y="19543"/>
                    <a:pt x="643" y="21124"/>
                    <a:pt x="264" y="21255"/>
                  </a:cubicBezTo>
                  <a:cubicBezTo>
                    <a:pt x="-115" y="21387"/>
                    <a:pt x="-115" y="20070"/>
                    <a:pt x="453" y="17304"/>
                  </a:cubicBezTo>
                  <a:cubicBezTo>
                    <a:pt x="1022" y="14538"/>
                    <a:pt x="2159" y="10324"/>
                    <a:pt x="2917" y="7426"/>
                  </a:cubicBezTo>
                  <a:cubicBezTo>
                    <a:pt x="3674" y="4528"/>
                    <a:pt x="4053" y="2948"/>
                    <a:pt x="5001" y="1763"/>
                  </a:cubicBezTo>
                  <a:cubicBezTo>
                    <a:pt x="5948" y="577"/>
                    <a:pt x="7464" y="-213"/>
                    <a:pt x="8980" y="50"/>
                  </a:cubicBezTo>
                  <a:cubicBezTo>
                    <a:pt x="10496" y="314"/>
                    <a:pt x="12011" y="1631"/>
                    <a:pt x="14096" y="4792"/>
                  </a:cubicBezTo>
                  <a:cubicBezTo>
                    <a:pt x="16180" y="7953"/>
                    <a:pt x="18832" y="12958"/>
                    <a:pt x="21485" y="179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9" name="Line"/>
            <p:cNvSpPr/>
            <p:nvPr/>
          </p:nvSpPr>
          <p:spPr>
            <a:xfrm>
              <a:off x="4731667" y="3382809"/>
              <a:ext cx="71933" cy="1321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90" h="21072" fill="norm" stroke="1" extrusionOk="0">
                  <a:moveTo>
                    <a:pt x="11513" y="2303"/>
                  </a:moveTo>
                  <a:cubicBezTo>
                    <a:pt x="9713" y="953"/>
                    <a:pt x="7913" y="-397"/>
                    <a:pt x="5813" y="109"/>
                  </a:cubicBezTo>
                  <a:cubicBezTo>
                    <a:pt x="3713" y="616"/>
                    <a:pt x="1313" y="2978"/>
                    <a:pt x="413" y="6522"/>
                  </a:cubicBezTo>
                  <a:cubicBezTo>
                    <a:pt x="-487" y="10065"/>
                    <a:pt x="113" y="14791"/>
                    <a:pt x="1913" y="17491"/>
                  </a:cubicBezTo>
                  <a:cubicBezTo>
                    <a:pt x="3713" y="20190"/>
                    <a:pt x="6713" y="20865"/>
                    <a:pt x="9713" y="21034"/>
                  </a:cubicBezTo>
                  <a:cubicBezTo>
                    <a:pt x="12713" y="21203"/>
                    <a:pt x="15713" y="20865"/>
                    <a:pt x="17813" y="18840"/>
                  </a:cubicBezTo>
                  <a:cubicBezTo>
                    <a:pt x="19913" y="16815"/>
                    <a:pt x="21113" y="13103"/>
                    <a:pt x="19913" y="10572"/>
                  </a:cubicBezTo>
                  <a:cubicBezTo>
                    <a:pt x="18713" y="8041"/>
                    <a:pt x="15113" y="6691"/>
                    <a:pt x="11513" y="53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0" name="Line"/>
            <p:cNvSpPr/>
            <p:nvPr/>
          </p:nvSpPr>
          <p:spPr>
            <a:xfrm>
              <a:off x="5115184" y="3380015"/>
              <a:ext cx="114301" cy="1315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6" fill="norm" stroke="1" extrusionOk="0">
                  <a:moveTo>
                    <a:pt x="0" y="15135"/>
                  </a:moveTo>
                  <a:cubicBezTo>
                    <a:pt x="3600" y="13077"/>
                    <a:pt x="7200" y="11020"/>
                    <a:pt x="9800" y="9306"/>
                  </a:cubicBezTo>
                  <a:cubicBezTo>
                    <a:pt x="12400" y="7592"/>
                    <a:pt x="14000" y="6220"/>
                    <a:pt x="14800" y="4677"/>
                  </a:cubicBezTo>
                  <a:cubicBezTo>
                    <a:pt x="15600" y="3135"/>
                    <a:pt x="15600" y="1420"/>
                    <a:pt x="14600" y="563"/>
                  </a:cubicBezTo>
                  <a:cubicBezTo>
                    <a:pt x="13600" y="-294"/>
                    <a:pt x="11600" y="-294"/>
                    <a:pt x="9000" y="1420"/>
                  </a:cubicBezTo>
                  <a:cubicBezTo>
                    <a:pt x="6400" y="3135"/>
                    <a:pt x="3200" y="6563"/>
                    <a:pt x="1600" y="9820"/>
                  </a:cubicBezTo>
                  <a:cubicBezTo>
                    <a:pt x="0" y="13077"/>
                    <a:pt x="0" y="16163"/>
                    <a:pt x="3600" y="18049"/>
                  </a:cubicBezTo>
                  <a:cubicBezTo>
                    <a:pt x="7200" y="19935"/>
                    <a:pt x="14400" y="20620"/>
                    <a:pt x="21600" y="213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1" name="Line"/>
            <p:cNvSpPr/>
            <p:nvPr/>
          </p:nvSpPr>
          <p:spPr>
            <a:xfrm>
              <a:off x="5322057" y="3164001"/>
              <a:ext cx="97928" cy="360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2" h="21498" fill="norm" stroke="1" extrusionOk="0">
                  <a:moveTo>
                    <a:pt x="21262" y="656"/>
                  </a:moveTo>
                  <a:cubicBezTo>
                    <a:pt x="19424" y="277"/>
                    <a:pt x="17585" y="-102"/>
                    <a:pt x="14828" y="24"/>
                  </a:cubicBezTo>
                  <a:cubicBezTo>
                    <a:pt x="12071" y="151"/>
                    <a:pt x="8394" y="782"/>
                    <a:pt x="5636" y="2740"/>
                  </a:cubicBezTo>
                  <a:cubicBezTo>
                    <a:pt x="2879" y="4698"/>
                    <a:pt x="1041" y="7982"/>
                    <a:pt x="351" y="11330"/>
                  </a:cubicBezTo>
                  <a:cubicBezTo>
                    <a:pt x="-338" y="14677"/>
                    <a:pt x="122" y="18087"/>
                    <a:pt x="581" y="214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2" name="Line"/>
            <p:cNvSpPr/>
            <p:nvPr/>
          </p:nvSpPr>
          <p:spPr>
            <a:xfrm>
              <a:off x="5267584" y="3321050"/>
              <a:ext cx="190501" cy="114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9200"/>
                    <a:pt x="0" y="16800"/>
                    <a:pt x="1800" y="14000"/>
                  </a:cubicBezTo>
                  <a:cubicBezTo>
                    <a:pt x="3600" y="11200"/>
                    <a:pt x="7200" y="8000"/>
                    <a:pt x="10800" y="5600"/>
                  </a:cubicBezTo>
                  <a:cubicBezTo>
                    <a:pt x="14400" y="3200"/>
                    <a:pt x="18000" y="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3" name="Line"/>
            <p:cNvSpPr/>
            <p:nvPr/>
          </p:nvSpPr>
          <p:spPr>
            <a:xfrm>
              <a:off x="5420779" y="3170391"/>
              <a:ext cx="138906" cy="3317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7" h="21425" fill="norm" stroke="1" extrusionOk="0">
                  <a:moveTo>
                    <a:pt x="14604" y="6040"/>
                  </a:moveTo>
                  <a:cubicBezTo>
                    <a:pt x="15586" y="4536"/>
                    <a:pt x="16568" y="3032"/>
                    <a:pt x="16895" y="1939"/>
                  </a:cubicBezTo>
                  <a:cubicBezTo>
                    <a:pt x="17222" y="845"/>
                    <a:pt x="16895" y="161"/>
                    <a:pt x="15913" y="25"/>
                  </a:cubicBezTo>
                  <a:cubicBezTo>
                    <a:pt x="14932" y="-112"/>
                    <a:pt x="13295" y="298"/>
                    <a:pt x="11495" y="2075"/>
                  </a:cubicBezTo>
                  <a:cubicBezTo>
                    <a:pt x="9695" y="3853"/>
                    <a:pt x="7732" y="6997"/>
                    <a:pt x="6750" y="10210"/>
                  </a:cubicBezTo>
                  <a:cubicBezTo>
                    <a:pt x="5768" y="13422"/>
                    <a:pt x="5768" y="16703"/>
                    <a:pt x="5604" y="18685"/>
                  </a:cubicBezTo>
                  <a:cubicBezTo>
                    <a:pt x="5441" y="20668"/>
                    <a:pt x="5113" y="21351"/>
                    <a:pt x="4459" y="21420"/>
                  </a:cubicBezTo>
                  <a:cubicBezTo>
                    <a:pt x="3804" y="21488"/>
                    <a:pt x="2822" y="20941"/>
                    <a:pt x="2004" y="19984"/>
                  </a:cubicBezTo>
                  <a:cubicBezTo>
                    <a:pt x="1186" y="19027"/>
                    <a:pt x="532" y="17660"/>
                    <a:pt x="204" y="16635"/>
                  </a:cubicBezTo>
                  <a:cubicBezTo>
                    <a:pt x="-123" y="15610"/>
                    <a:pt x="-123" y="14926"/>
                    <a:pt x="695" y="14379"/>
                  </a:cubicBezTo>
                  <a:cubicBezTo>
                    <a:pt x="1513" y="13832"/>
                    <a:pt x="3150" y="13422"/>
                    <a:pt x="6750" y="13354"/>
                  </a:cubicBezTo>
                  <a:cubicBezTo>
                    <a:pt x="10350" y="13285"/>
                    <a:pt x="15913" y="13559"/>
                    <a:pt x="21477" y="138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4" name="Line"/>
            <p:cNvSpPr/>
            <p:nvPr/>
          </p:nvSpPr>
          <p:spPr>
            <a:xfrm>
              <a:off x="5526288" y="3362570"/>
              <a:ext cx="109597" cy="1553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2" h="21135" fill="norm" stroke="1" extrusionOk="0">
                  <a:moveTo>
                    <a:pt x="10098" y="5583"/>
                  </a:moveTo>
                  <a:cubicBezTo>
                    <a:pt x="10913" y="3279"/>
                    <a:pt x="11728" y="975"/>
                    <a:pt x="11117" y="255"/>
                  </a:cubicBezTo>
                  <a:cubicBezTo>
                    <a:pt x="10506" y="-465"/>
                    <a:pt x="8468" y="399"/>
                    <a:pt x="6227" y="2127"/>
                  </a:cubicBezTo>
                  <a:cubicBezTo>
                    <a:pt x="3985" y="3855"/>
                    <a:pt x="1540" y="6447"/>
                    <a:pt x="521" y="9471"/>
                  </a:cubicBezTo>
                  <a:cubicBezTo>
                    <a:pt x="-498" y="12495"/>
                    <a:pt x="-90" y="15951"/>
                    <a:pt x="2355" y="18111"/>
                  </a:cubicBezTo>
                  <a:cubicBezTo>
                    <a:pt x="4800" y="20271"/>
                    <a:pt x="9283" y="21135"/>
                    <a:pt x="12747" y="21135"/>
                  </a:cubicBezTo>
                  <a:cubicBezTo>
                    <a:pt x="16211" y="21135"/>
                    <a:pt x="18657" y="20271"/>
                    <a:pt x="21102" y="194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5" name="Line"/>
            <p:cNvSpPr/>
            <p:nvPr/>
          </p:nvSpPr>
          <p:spPr>
            <a:xfrm>
              <a:off x="5655945" y="3415736"/>
              <a:ext cx="100590" cy="1021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5" h="20853" fill="norm" stroke="1" extrusionOk="0">
                  <a:moveTo>
                    <a:pt x="14635" y="1411"/>
                  </a:moveTo>
                  <a:cubicBezTo>
                    <a:pt x="12385" y="547"/>
                    <a:pt x="10135" y="-317"/>
                    <a:pt x="8110" y="115"/>
                  </a:cubicBezTo>
                  <a:cubicBezTo>
                    <a:pt x="6085" y="547"/>
                    <a:pt x="4285" y="2275"/>
                    <a:pt x="2935" y="4651"/>
                  </a:cubicBezTo>
                  <a:cubicBezTo>
                    <a:pt x="1585" y="7027"/>
                    <a:pt x="685" y="10051"/>
                    <a:pt x="235" y="12643"/>
                  </a:cubicBezTo>
                  <a:cubicBezTo>
                    <a:pt x="-215" y="15235"/>
                    <a:pt x="-215" y="17395"/>
                    <a:pt x="2035" y="18907"/>
                  </a:cubicBezTo>
                  <a:cubicBezTo>
                    <a:pt x="4285" y="20419"/>
                    <a:pt x="8785" y="21283"/>
                    <a:pt x="12385" y="20635"/>
                  </a:cubicBezTo>
                  <a:cubicBezTo>
                    <a:pt x="15985" y="19987"/>
                    <a:pt x="18685" y="17827"/>
                    <a:pt x="21385" y="156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6" name="Line"/>
            <p:cNvSpPr/>
            <p:nvPr/>
          </p:nvSpPr>
          <p:spPr>
            <a:xfrm>
              <a:off x="5824268" y="3162300"/>
              <a:ext cx="59267" cy="3534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8" fill="norm" stroke="1" extrusionOk="0">
                  <a:moveTo>
                    <a:pt x="16971" y="0"/>
                  </a:moveTo>
                  <a:cubicBezTo>
                    <a:pt x="12343" y="1800"/>
                    <a:pt x="7714" y="3600"/>
                    <a:pt x="4629" y="6171"/>
                  </a:cubicBezTo>
                  <a:cubicBezTo>
                    <a:pt x="1543" y="8743"/>
                    <a:pt x="0" y="12086"/>
                    <a:pt x="0" y="14786"/>
                  </a:cubicBezTo>
                  <a:cubicBezTo>
                    <a:pt x="0" y="17486"/>
                    <a:pt x="1543" y="19543"/>
                    <a:pt x="4243" y="20571"/>
                  </a:cubicBezTo>
                  <a:cubicBezTo>
                    <a:pt x="6943" y="21600"/>
                    <a:pt x="10800" y="21600"/>
                    <a:pt x="13886" y="21279"/>
                  </a:cubicBezTo>
                  <a:cubicBezTo>
                    <a:pt x="16971" y="20957"/>
                    <a:pt x="19286" y="20314"/>
                    <a:pt x="21600" y="196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7" name="Line"/>
            <p:cNvSpPr/>
            <p:nvPr/>
          </p:nvSpPr>
          <p:spPr>
            <a:xfrm>
              <a:off x="5826384" y="3346450"/>
              <a:ext cx="12700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8" name="Line"/>
            <p:cNvSpPr/>
            <p:nvPr/>
          </p:nvSpPr>
          <p:spPr>
            <a:xfrm>
              <a:off x="6288723" y="3357776"/>
              <a:ext cx="96462" cy="1504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4" h="20743" fill="norm" stroke="1" extrusionOk="0">
                  <a:moveTo>
                    <a:pt x="18187" y="190"/>
                  </a:moveTo>
                  <a:cubicBezTo>
                    <a:pt x="15429" y="-102"/>
                    <a:pt x="12672" y="-394"/>
                    <a:pt x="9455" y="2087"/>
                  </a:cubicBezTo>
                  <a:cubicBezTo>
                    <a:pt x="6238" y="4568"/>
                    <a:pt x="2561" y="9822"/>
                    <a:pt x="953" y="13179"/>
                  </a:cubicBezTo>
                  <a:cubicBezTo>
                    <a:pt x="-656" y="16536"/>
                    <a:pt x="-196" y="17995"/>
                    <a:pt x="2101" y="19163"/>
                  </a:cubicBezTo>
                  <a:cubicBezTo>
                    <a:pt x="4399" y="20330"/>
                    <a:pt x="8535" y="21206"/>
                    <a:pt x="11982" y="20476"/>
                  </a:cubicBezTo>
                  <a:cubicBezTo>
                    <a:pt x="15429" y="19747"/>
                    <a:pt x="18187" y="17411"/>
                    <a:pt x="19565" y="15222"/>
                  </a:cubicBezTo>
                  <a:cubicBezTo>
                    <a:pt x="20944" y="13033"/>
                    <a:pt x="20944" y="10990"/>
                    <a:pt x="19795" y="8801"/>
                  </a:cubicBezTo>
                  <a:cubicBezTo>
                    <a:pt x="18646" y="6611"/>
                    <a:pt x="16348" y="4276"/>
                    <a:pt x="16348" y="3401"/>
                  </a:cubicBezTo>
                  <a:cubicBezTo>
                    <a:pt x="16348" y="2525"/>
                    <a:pt x="18646" y="3109"/>
                    <a:pt x="20944" y="36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9" name="Line"/>
            <p:cNvSpPr/>
            <p:nvPr/>
          </p:nvSpPr>
          <p:spPr>
            <a:xfrm>
              <a:off x="6416934" y="3363383"/>
              <a:ext cx="215901" cy="1429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2" fill="norm" stroke="1" extrusionOk="0">
                  <a:moveTo>
                    <a:pt x="0" y="2224"/>
                  </a:moveTo>
                  <a:cubicBezTo>
                    <a:pt x="1059" y="2859"/>
                    <a:pt x="2118" y="3494"/>
                    <a:pt x="3071" y="6035"/>
                  </a:cubicBezTo>
                  <a:cubicBezTo>
                    <a:pt x="4024" y="8576"/>
                    <a:pt x="4871" y="13024"/>
                    <a:pt x="5294" y="16200"/>
                  </a:cubicBezTo>
                  <a:cubicBezTo>
                    <a:pt x="5718" y="19376"/>
                    <a:pt x="5718" y="21282"/>
                    <a:pt x="5506" y="21441"/>
                  </a:cubicBezTo>
                  <a:cubicBezTo>
                    <a:pt x="5294" y="21600"/>
                    <a:pt x="4871" y="20012"/>
                    <a:pt x="4659" y="16676"/>
                  </a:cubicBezTo>
                  <a:cubicBezTo>
                    <a:pt x="4447" y="13341"/>
                    <a:pt x="4447" y="8259"/>
                    <a:pt x="5400" y="4924"/>
                  </a:cubicBezTo>
                  <a:cubicBezTo>
                    <a:pt x="6353" y="1588"/>
                    <a:pt x="8259" y="0"/>
                    <a:pt x="10482" y="0"/>
                  </a:cubicBezTo>
                  <a:cubicBezTo>
                    <a:pt x="12706" y="0"/>
                    <a:pt x="15247" y="1588"/>
                    <a:pt x="17153" y="4447"/>
                  </a:cubicBezTo>
                  <a:cubicBezTo>
                    <a:pt x="19059" y="7306"/>
                    <a:pt x="20329" y="11435"/>
                    <a:pt x="21600" y="155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0" name="Line"/>
            <p:cNvSpPr/>
            <p:nvPr/>
          </p:nvSpPr>
          <p:spPr>
            <a:xfrm>
              <a:off x="7074341" y="3214821"/>
              <a:ext cx="94444" cy="3134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2" h="21183" fill="norm" stroke="1" extrusionOk="0">
                  <a:moveTo>
                    <a:pt x="2073" y="7179"/>
                  </a:moveTo>
                  <a:cubicBezTo>
                    <a:pt x="2073" y="11185"/>
                    <a:pt x="2073" y="15190"/>
                    <a:pt x="2073" y="17550"/>
                  </a:cubicBezTo>
                  <a:cubicBezTo>
                    <a:pt x="2073" y="19911"/>
                    <a:pt x="2073" y="20626"/>
                    <a:pt x="1838" y="20626"/>
                  </a:cubicBezTo>
                  <a:cubicBezTo>
                    <a:pt x="1603" y="20626"/>
                    <a:pt x="1134" y="19911"/>
                    <a:pt x="664" y="17264"/>
                  </a:cubicBezTo>
                  <a:cubicBezTo>
                    <a:pt x="195" y="14618"/>
                    <a:pt x="-275" y="10040"/>
                    <a:pt x="195" y="6893"/>
                  </a:cubicBezTo>
                  <a:cubicBezTo>
                    <a:pt x="664" y="3746"/>
                    <a:pt x="2073" y="2030"/>
                    <a:pt x="3951" y="1028"/>
                  </a:cubicBezTo>
                  <a:cubicBezTo>
                    <a:pt x="5829" y="27"/>
                    <a:pt x="8177" y="-259"/>
                    <a:pt x="11229" y="242"/>
                  </a:cubicBezTo>
                  <a:cubicBezTo>
                    <a:pt x="14282" y="742"/>
                    <a:pt x="18038" y="2030"/>
                    <a:pt x="18508" y="3675"/>
                  </a:cubicBezTo>
                  <a:cubicBezTo>
                    <a:pt x="18977" y="5320"/>
                    <a:pt x="16160" y="7322"/>
                    <a:pt x="13577" y="8538"/>
                  </a:cubicBezTo>
                  <a:cubicBezTo>
                    <a:pt x="10995" y="9754"/>
                    <a:pt x="8647" y="10183"/>
                    <a:pt x="8882" y="10398"/>
                  </a:cubicBezTo>
                  <a:cubicBezTo>
                    <a:pt x="9116" y="10613"/>
                    <a:pt x="11934" y="10613"/>
                    <a:pt x="14282" y="10899"/>
                  </a:cubicBezTo>
                  <a:cubicBezTo>
                    <a:pt x="16629" y="11185"/>
                    <a:pt x="18508" y="11757"/>
                    <a:pt x="19682" y="13116"/>
                  </a:cubicBezTo>
                  <a:cubicBezTo>
                    <a:pt x="20855" y="14475"/>
                    <a:pt x="21325" y="16620"/>
                    <a:pt x="20621" y="17979"/>
                  </a:cubicBezTo>
                  <a:cubicBezTo>
                    <a:pt x="19916" y="19338"/>
                    <a:pt x="18038" y="19911"/>
                    <a:pt x="15925" y="20411"/>
                  </a:cubicBezTo>
                  <a:cubicBezTo>
                    <a:pt x="13812" y="20912"/>
                    <a:pt x="11464" y="21341"/>
                    <a:pt x="10055" y="21126"/>
                  </a:cubicBezTo>
                  <a:cubicBezTo>
                    <a:pt x="8647" y="20912"/>
                    <a:pt x="8177" y="20054"/>
                    <a:pt x="7708" y="191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1" name="Line"/>
            <p:cNvSpPr/>
            <p:nvPr/>
          </p:nvSpPr>
          <p:spPr>
            <a:xfrm>
              <a:off x="7255134" y="3191612"/>
              <a:ext cx="125520" cy="2580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8" h="20900" fill="norm" stroke="1" extrusionOk="0">
                  <a:moveTo>
                    <a:pt x="0" y="10484"/>
                  </a:moveTo>
                  <a:cubicBezTo>
                    <a:pt x="0" y="15969"/>
                    <a:pt x="0" y="21455"/>
                    <a:pt x="885" y="20855"/>
                  </a:cubicBezTo>
                  <a:cubicBezTo>
                    <a:pt x="1770" y="20255"/>
                    <a:pt x="3541" y="13569"/>
                    <a:pt x="5311" y="9284"/>
                  </a:cubicBezTo>
                  <a:cubicBezTo>
                    <a:pt x="7082" y="4998"/>
                    <a:pt x="8852" y="3112"/>
                    <a:pt x="10269" y="1826"/>
                  </a:cubicBezTo>
                  <a:cubicBezTo>
                    <a:pt x="11685" y="541"/>
                    <a:pt x="12748" y="-145"/>
                    <a:pt x="14695" y="26"/>
                  </a:cubicBezTo>
                  <a:cubicBezTo>
                    <a:pt x="16643" y="198"/>
                    <a:pt x="19475" y="1226"/>
                    <a:pt x="20538" y="3712"/>
                  </a:cubicBezTo>
                  <a:cubicBezTo>
                    <a:pt x="21600" y="6198"/>
                    <a:pt x="20892" y="10141"/>
                    <a:pt x="17705" y="12369"/>
                  </a:cubicBezTo>
                  <a:cubicBezTo>
                    <a:pt x="14518" y="14598"/>
                    <a:pt x="8852" y="15112"/>
                    <a:pt x="3187" y="156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2" name="Line"/>
            <p:cNvSpPr/>
            <p:nvPr/>
          </p:nvSpPr>
          <p:spPr>
            <a:xfrm>
              <a:off x="7293234" y="3414183"/>
              <a:ext cx="19051" cy="173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634"/>
                  </a:moveTo>
                  <a:cubicBezTo>
                    <a:pt x="0" y="1317"/>
                    <a:pt x="0" y="0"/>
                    <a:pt x="0" y="0"/>
                  </a:cubicBezTo>
                  <a:cubicBezTo>
                    <a:pt x="0" y="0"/>
                    <a:pt x="0" y="1317"/>
                    <a:pt x="3600" y="5137"/>
                  </a:cubicBezTo>
                  <a:cubicBezTo>
                    <a:pt x="7200" y="8956"/>
                    <a:pt x="14400" y="1527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3" name="Line"/>
            <p:cNvSpPr/>
            <p:nvPr/>
          </p:nvSpPr>
          <p:spPr>
            <a:xfrm>
              <a:off x="1308115" y="4171949"/>
              <a:ext cx="193391" cy="378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1" h="21465" fill="norm" stroke="1" extrusionOk="0">
                  <a:moveTo>
                    <a:pt x="1788" y="1440"/>
                  </a:moveTo>
                  <a:cubicBezTo>
                    <a:pt x="2023" y="720"/>
                    <a:pt x="2258" y="0"/>
                    <a:pt x="2375" y="180"/>
                  </a:cubicBezTo>
                  <a:cubicBezTo>
                    <a:pt x="2493" y="360"/>
                    <a:pt x="2493" y="1440"/>
                    <a:pt x="2727" y="4140"/>
                  </a:cubicBezTo>
                  <a:cubicBezTo>
                    <a:pt x="2962" y="6840"/>
                    <a:pt x="3432" y="11160"/>
                    <a:pt x="3784" y="14040"/>
                  </a:cubicBezTo>
                  <a:cubicBezTo>
                    <a:pt x="4136" y="16920"/>
                    <a:pt x="4371" y="18360"/>
                    <a:pt x="4371" y="19440"/>
                  </a:cubicBezTo>
                  <a:cubicBezTo>
                    <a:pt x="4371" y="20520"/>
                    <a:pt x="4136" y="21240"/>
                    <a:pt x="3549" y="21420"/>
                  </a:cubicBezTo>
                  <a:cubicBezTo>
                    <a:pt x="2962" y="21600"/>
                    <a:pt x="2023" y="21240"/>
                    <a:pt x="1319" y="20400"/>
                  </a:cubicBezTo>
                  <a:cubicBezTo>
                    <a:pt x="614" y="19560"/>
                    <a:pt x="145" y="18240"/>
                    <a:pt x="27" y="17280"/>
                  </a:cubicBezTo>
                  <a:cubicBezTo>
                    <a:pt x="-90" y="16320"/>
                    <a:pt x="145" y="15720"/>
                    <a:pt x="1319" y="15000"/>
                  </a:cubicBezTo>
                  <a:cubicBezTo>
                    <a:pt x="2493" y="14280"/>
                    <a:pt x="4606" y="13440"/>
                    <a:pt x="7775" y="11460"/>
                  </a:cubicBezTo>
                  <a:cubicBezTo>
                    <a:pt x="10945" y="9480"/>
                    <a:pt x="15171" y="6360"/>
                    <a:pt x="17401" y="4500"/>
                  </a:cubicBezTo>
                  <a:cubicBezTo>
                    <a:pt x="19632" y="2640"/>
                    <a:pt x="19867" y="2040"/>
                    <a:pt x="20219" y="1380"/>
                  </a:cubicBezTo>
                  <a:cubicBezTo>
                    <a:pt x="20571" y="720"/>
                    <a:pt x="21040" y="0"/>
                    <a:pt x="21275" y="0"/>
                  </a:cubicBezTo>
                  <a:cubicBezTo>
                    <a:pt x="21510" y="0"/>
                    <a:pt x="21510" y="720"/>
                    <a:pt x="21275" y="3060"/>
                  </a:cubicBezTo>
                  <a:cubicBezTo>
                    <a:pt x="21040" y="5400"/>
                    <a:pt x="20571" y="9360"/>
                    <a:pt x="20453" y="12420"/>
                  </a:cubicBezTo>
                  <a:cubicBezTo>
                    <a:pt x="20336" y="15480"/>
                    <a:pt x="20571" y="17640"/>
                    <a:pt x="20806" y="198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4" name="Line"/>
            <p:cNvSpPr/>
            <p:nvPr/>
          </p:nvSpPr>
          <p:spPr>
            <a:xfrm>
              <a:off x="1534874" y="4419600"/>
              <a:ext cx="88658" cy="1230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62" h="21291" fill="norm" stroke="1" extrusionOk="0">
                  <a:moveTo>
                    <a:pt x="8583" y="4393"/>
                  </a:moveTo>
                  <a:cubicBezTo>
                    <a:pt x="5638" y="7322"/>
                    <a:pt x="2692" y="10251"/>
                    <a:pt x="1220" y="12631"/>
                  </a:cubicBezTo>
                  <a:cubicBezTo>
                    <a:pt x="-253" y="15010"/>
                    <a:pt x="-253" y="16841"/>
                    <a:pt x="483" y="18488"/>
                  </a:cubicBezTo>
                  <a:cubicBezTo>
                    <a:pt x="1220" y="20136"/>
                    <a:pt x="2692" y="21600"/>
                    <a:pt x="6129" y="21234"/>
                  </a:cubicBezTo>
                  <a:cubicBezTo>
                    <a:pt x="9565" y="20868"/>
                    <a:pt x="14965" y="18671"/>
                    <a:pt x="17911" y="16658"/>
                  </a:cubicBezTo>
                  <a:cubicBezTo>
                    <a:pt x="20856" y="14644"/>
                    <a:pt x="21347" y="12814"/>
                    <a:pt x="19383" y="10068"/>
                  </a:cubicBezTo>
                  <a:cubicBezTo>
                    <a:pt x="17420" y="7322"/>
                    <a:pt x="13002" y="3661"/>
                    <a:pt x="858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5" name="Line"/>
            <p:cNvSpPr/>
            <p:nvPr/>
          </p:nvSpPr>
          <p:spPr>
            <a:xfrm>
              <a:off x="1730634" y="4267200"/>
              <a:ext cx="6351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6" name="Line"/>
            <p:cNvSpPr/>
            <p:nvPr/>
          </p:nvSpPr>
          <p:spPr>
            <a:xfrm>
              <a:off x="1749684" y="4419600"/>
              <a:ext cx="1" cy="6350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7" name="Line"/>
            <p:cNvSpPr/>
            <p:nvPr/>
          </p:nvSpPr>
          <p:spPr>
            <a:xfrm>
              <a:off x="-1" y="958850"/>
              <a:ext cx="111386" cy="3255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6" h="21435" fill="norm" stroke="1" extrusionOk="0">
                  <a:moveTo>
                    <a:pt x="6774" y="0"/>
                  </a:moveTo>
                  <a:cubicBezTo>
                    <a:pt x="4737" y="279"/>
                    <a:pt x="2699" y="557"/>
                    <a:pt x="1476" y="1742"/>
                  </a:cubicBezTo>
                  <a:cubicBezTo>
                    <a:pt x="254" y="2926"/>
                    <a:pt x="-154" y="5017"/>
                    <a:pt x="50" y="7734"/>
                  </a:cubicBezTo>
                  <a:cubicBezTo>
                    <a:pt x="254" y="10452"/>
                    <a:pt x="1069" y="13796"/>
                    <a:pt x="3514" y="16235"/>
                  </a:cubicBezTo>
                  <a:cubicBezTo>
                    <a:pt x="5959" y="18674"/>
                    <a:pt x="10035" y="20206"/>
                    <a:pt x="13295" y="20903"/>
                  </a:cubicBezTo>
                  <a:cubicBezTo>
                    <a:pt x="16555" y="21600"/>
                    <a:pt x="19001" y="21461"/>
                    <a:pt x="21446" y="213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8" name="Line"/>
            <p:cNvSpPr/>
            <p:nvPr/>
          </p:nvSpPr>
          <p:spPr>
            <a:xfrm>
              <a:off x="130434" y="958578"/>
              <a:ext cx="254001" cy="2733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5" fill="norm" stroke="1" extrusionOk="0">
                  <a:moveTo>
                    <a:pt x="0" y="21455"/>
                  </a:moveTo>
                  <a:cubicBezTo>
                    <a:pt x="1260" y="17966"/>
                    <a:pt x="2520" y="14477"/>
                    <a:pt x="3150" y="11403"/>
                  </a:cubicBezTo>
                  <a:cubicBezTo>
                    <a:pt x="3780" y="8329"/>
                    <a:pt x="3780" y="5670"/>
                    <a:pt x="3600" y="3926"/>
                  </a:cubicBezTo>
                  <a:cubicBezTo>
                    <a:pt x="3420" y="2181"/>
                    <a:pt x="3060" y="1350"/>
                    <a:pt x="2700" y="1350"/>
                  </a:cubicBezTo>
                  <a:cubicBezTo>
                    <a:pt x="2340" y="1350"/>
                    <a:pt x="1980" y="2181"/>
                    <a:pt x="2160" y="4258"/>
                  </a:cubicBezTo>
                  <a:cubicBezTo>
                    <a:pt x="2340" y="6335"/>
                    <a:pt x="3060" y="9658"/>
                    <a:pt x="3690" y="11652"/>
                  </a:cubicBezTo>
                  <a:cubicBezTo>
                    <a:pt x="4320" y="13646"/>
                    <a:pt x="4860" y="14310"/>
                    <a:pt x="5580" y="14892"/>
                  </a:cubicBezTo>
                  <a:cubicBezTo>
                    <a:pt x="6300" y="15473"/>
                    <a:pt x="7200" y="15972"/>
                    <a:pt x="8010" y="15972"/>
                  </a:cubicBezTo>
                  <a:cubicBezTo>
                    <a:pt x="8820" y="15972"/>
                    <a:pt x="9540" y="15473"/>
                    <a:pt x="10440" y="13563"/>
                  </a:cubicBezTo>
                  <a:cubicBezTo>
                    <a:pt x="11340" y="11652"/>
                    <a:pt x="12420" y="8329"/>
                    <a:pt x="12960" y="6086"/>
                  </a:cubicBezTo>
                  <a:cubicBezTo>
                    <a:pt x="13500" y="3843"/>
                    <a:pt x="13500" y="2680"/>
                    <a:pt x="13410" y="1683"/>
                  </a:cubicBezTo>
                  <a:cubicBezTo>
                    <a:pt x="13320" y="686"/>
                    <a:pt x="13140" y="-145"/>
                    <a:pt x="13050" y="21"/>
                  </a:cubicBezTo>
                  <a:cubicBezTo>
                    <a:pt x="12960" y="187"/>
                    <a:pt x="12960" y="1350"/>
                    <a:pt x="13590" y="3178"/>
                  </a:cubicBezTo>
                  <a:cubicBezTo>
                    <a:pt x="14220" y="5006"/>
                    <a:pt x="15480" y="7498"/>
                    <a:pt x="16470" y="8993"/>
                  </a:cubicBezTo>
                  <a:cubicBezTo>
                    <a:pt x="17460" y="10489"/>
                    <a:pt x="18180" y="10987"/>
                    <a:pt x="18990" y="11070"/>
                  </a:cubicBezTo>
                  <a:cubicBezTo>
                    <a:pt x="19800" y="11153"/>
                    <a:pt x="20700" y="10821"/>
                    <a:pt x="21600" y="104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9" name="Line"/>
            <p:cNvSpPr/>
            <p:nvPr/>
          </p:nvSpPr>
          <p:spPr>
            <a:xfrm>
              <a:off x="428884" y="1047750"/>
              <a:ext cx="63501" cy="3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0" name="Line"/>
            <p:cNvSpPr/>
            <p:nvPr/>
          </p:nvSpPr>
          <p:spPr>
            <a:xfrm>
              <a:off x="460634" y="850900"/>
              <a:ext cx="109398" cy="311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3" h="21600" fill="norm" stroke="1" extrusionOk="0">
                  <a:moveTo>
                    <a:pt x="0" y="0"/>
                  </a:moveTo>
                  <a:cubicBezTo>
                    <a:pt x="6928" y="3086"/>
                    <a:pt x="13857" y="6171"/>
                    <a:pt x="17525" y="9257"/>
                  </a:cubicBezTo>
                  <a:cubicBezTo>
                    <a:pt x="21192" y="12343"/>
                    <a:pt x="21600" y="15429"/>
                    <a:pt x="20581" y="17486"/>
                  </a:cubicBezTo>
                  <a:cubicBezTo>
                    <a:pt x="19562" y="19543"/>
                    <a:pt x="17117" y="20571"/>
                    <a:pt x="1467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1" name="Line"/>
            <p:cNvSpPr/>
            <p:nvPr/>
          </p:nvSpPr>
          <p:spPr>
            <a:xfrm>
              <a:off x="180104" y="1244600"/>
              <a:ext cx="242431" cy="688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2" h="21278" fill="norm" stroke="1" extrusionOk="0">
                  <a:moveTo>
                    <a:pt x="2354" y="17673"/>
                  </a:moveTo>
                  <a:cubicBezTo>
                    <a:pt x="1227" y="18982"/>
                    <a:pt x="100" y="20291"/>
                    <a:pt x="6" y="20945"/>
                  </a:cubicBezTo>
                  <a:cubicBezTo>
                    <a:pt x="-88" y="21600"/>
                    <a:pt x="851" y="21600"/>
                    <a:pt x="3387" y="18000"/>
                  </a:cubicBezTo>
                  <a:cubicBezTo>
                    <a:pt x="5922" y="14400"/>
                    <a:pt x="10055" y="7200"/>
                    <a:pt x="13342" y="3600"/>
                  </a:cubicBezTo>
                  <a:cubicBezTo>
                    <a:pt x="16629" y="0"/>
                    <a:pt x="19070" y="0"/>
                    <a:pt x="2151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2" name="Line"/>
            <p:cNvSpPr/>
            <p:nvPr/>
          </p:nvSpPr>
          <p:spPr>
            <a:xfrm>
              <a:off x="238384" y="1263650"/>
              <a:ext cx="254001" cy="107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220" y="14824"/>
                    <a:pt x="10440" y="8047"/>
                    <a:pt x="14040" y="4447"/>
                  </a:cubicBezTo>
                  <a:cubicBezTo>
                    <a:pt x="17640" y="847"/>
                    <a:pt x="19620" y="42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3" name="Line"/>
            <p:cNvSpPr/>
            <p:nvPr/>
          </p:nvSpPr>
          <p:spPr>
            <a:xfrm>
              <a:off x="20368" y="2165350"/>
              <a:ext cx="122767" cy="298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7076" y="0"/>
                  </a:moveTo>
                  <a:cubicBezTo>
                    <a:pt x="5214" y="0"/>
                    <a:pt x="3352" y="0"/>
                    <a:pt x="2048" y="536"/>
                  </a:cubicBezTo>
                  <a:cubicBezTo>
                    <a:pt x="745" y="1072"/>
                    <a:pt x="0" y="2145"/>
                    <a:pt x="0" y="4289"/>
                  </a:cubicBezTo>
                  <a:cubicBezTo>
                    <a:pt x="0" y="6434"/>
                    <a:pt x="745" y="9651"/>
                    <a:pt x="3538" y="12638"/>
                  </a:cubicBezTo>
                  <a:cubicBezTo>
                    <a:pt x="6331" y="15626"/>
                    <a:pt x="11172" y="18383"/>
                    <a:pt x="14524" y="19838"/>
                  </a:cubicBezTo>
                  <a:cubicBezTo>
                    <a:pt x="17876" y="21294"/>
                    <a:pt x="19738" y="2144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4" name="Line"/>
            <p:cNvSpPr/>
            <p:nvPr/>
          </p:nvSpPr>
          <p:spPr>
            <a:xfrm>
              <a:off x="153400" y="2194983"/>
              <a:ext cx="167535" cy="2307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1" h="21600" fill="norm" stroke="1" extrusionOk="0">
                  <a:moveTo>
                    <a:pt x="311" y="21600"/>
                  </a:moveTo>
                  <a:cubicBezTo>
                    <a:pt x="1931" y="16448"/>
                    <a:pt x="3551" y="11295"/>
                    <a:pt x="4361" y="8224"/>
                  </a:cubicBezTo>
                  <a:cubicBezTo>
                    <a:pt x="5171" y="5152"/>
                    <a:pt x="5171" y="4161"/>
                    <a:pt x="4766" y="3171"/>
                  </a:cubicBezTo>
                  <a:cubicBezTo>
                    <a:pt x="4361" y="2180"/>
                    <a:pt x="3551" y="1189"/>
                    <a:pt x="2606" y="991"/>
                  </a:cubicBezTo>
                  <a:cubicBezTo>
                    <a:pt x="1661" y="793"/>
                    <a:pt x="581" y="1387"/>
                    <a:pt x="176" y="2873"/>
                  </a:cubicBezTo>
                  <a:cubicBezTo>
                    <a:pt x="-229" y="4360"/>
                    <a:pt x="41" y="6738"/>
                    <a:pt x="1256" y="9215"/>
                  </a:cubicBezTo>
                  <a:cubicBezTo>
                    <a:pt x="2471" y="11692"/>
                    <a:pt x="4631" y="14268"/>
                    <a:pt x="6386" y="15754"/>
                  </a:cubicBezTo>
                  <a:cubicBezTo>
                    <a:pt x="8141" y="17240"/>
                    <a:pt x="9491" y="17637"/>
                    <a:pt x="10436" y="17339"/>
                  </a:cubicBezTo>
                  <a:cubicBezTo>
                    <a:pt x="11381" y="17042"/>
                    <a:pt x="11921" y="16051"/>
                    <a:pt x="12326" y="13376"/>
                  </a:cubicBezTo>
                  <a:cubicBezTo>
                    <a:pt x="12731" y="10701"/>
                    <a:pt x="13001" y="6341"/>
                    <a:pt x="13001" y="3666"/>
                  </a:cubicBezTo>
                  <a:cubicBezTo>
                    <a:pt x="13001" y="991"/>
                    <a:pt x="12731" y="0"/>
                    <a:pt x="12596" y="0"/>
                  </a:cubicBezTo>
                  <a:cubicBezTo>
                    <a:pt x="12461" y="0"/>
                    <a:pt x="12461" y="991"/>
                    <a:pt x="13946" y="3468"/>
                  </a:cubicBezTo>
                  <a:cubicBezTo>
                    <a:pt x="15431" y="5945"/>
                    <a:pt x="18401" y="9908"/>
                    <a:pt x="21371" y="138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5" name="Line"/>
            <p:cNvSpPr/>
            <p:nvPr/>
          </p:nvSpPr>
          <p:spPr>
            <a:xfrm>
              <a:off x="333634" y="2307166"/>
              <a:ext cx="127001" cy="1057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69" fill="norm" stroke="1" extrusionOk="0">
                  <a:moveTo>
                    <a:pt x="0" y="3388"/>
                  </a:moveTo>
                  <a:cubicBezTo>
                    <a:pt x="1080" y="1694"/>
                    <a:pt x="2160" y="0"/>
                    <a:pt x="3240" y="0"/>
                  </a:cubicBezTo>
                  <a:cubicBezTo>
                    <a:pt x="4320" y="0"/>
                    <a:pt x="5400" y="1694"/>
                    <a:pt x="5940" y="4659"/>
                  </a:cubicBezTo>
                  <a:cubicBezTo>
                    <a:pt x="6480" y="7624"/>
                    <a:pt x="6480" y="11859"/>
                    <a:pt x="6300" y="15035"/>
                  </a:cubicBezTo>
                  <a:cubicBezTo>
                    <a:pt x="6120" y="18212"/>
                    <a:pt x="5760" y="20329"/>
                    <a:pt x="6480" y="20965"/>
                  </a:cubicBezTo>
                  <a:cubicBezTo>
                    <a:pt x="7200" y="21600"/>
                    <a:pt x="9000" y="20753"/>
                    <a:pt x="11700" y="18424"/>
                  </a:cubicBezTo>
                  <a:cubicBezTo>
                    <a:pt x="14400" y="16094"/>
                    <a:pt x="18000" y="12282"/>
                    <a:pt x="21600" y="84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6" name="Line"/>
            <p:cNvSpPr/>
            <p:nvPr/>
          </p:nvSpPr>
          <p:spPr>
            <a:xfrm>
              <a:off x="397134" y="2127250"/>
              <a:ext cx="94116" cy="260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2" h="21600" fill="norm" stroke="1" extrusionOk="0">
                  <a:moveTo>
                    <a:pt x="0" y="0"/>
                  </a:moveTo>
                  <a:cubicBezTo>
                    <a:pt x="7200" y="2283"/>
                    <a:pt x="14400" y="4566"/>
                    <a:pt x="18000" y="7727"/>
                  </a:cubicBezTo>
                  <a:cubicBezTo>
                    <a:pt x="21600" y="10888"/>
                    <a:pt x="21600" y="14927"/>
                    <a:pt x="21120" y="17385"/>
                  </a:cubicBezTo>
                  <a:cubicBezTo>
                    <a:pt x="20640" y="19844"/>
                    <a:pt x="19680" y="20722"/>
                    <a:pt x="1872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7" name="Line"/>
            <p:cNvSpPr/>
            <p:nvPr/>
          </p:nvSpPr>
          <p:spPr>
            <a:xfrm>
              <a:off x="282834" y="2527300"/>
              <a:ext cx="133351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457" y="16062"/>
                    <a:pt x="8914" y="10523"/>
                    <a:pt x="12514" y="6923"/>
                  </a:cubicBezTo>
                  <a:cubicBezTo>
                    <a:pt x="16114" y="3323"/>
                    <a:pt x="18857" y="1662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8" name="Line"/>
            <p:cNvSpPr/>
            <p:nvPr/>
          </p:nvSpPr>
          <p:spPr>
            <a:xfrm>
              <a:off x="339984" y="2552700"/>
              <a:ext cx="177801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9" name="Line"/>
            <p:cNvSpPr/>
            <p:nvPr/>
          </p:nvSpPr>
          <p:spPr>
            <a:xfrm>
              <a:off x="2092584" y="4150481"/>
              <a:ext cx="292101" cy="3643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3" fill="norm" stroke="1" extrusionOk="0">
                  <a:moveTo>
                    <a:pt x="0" y="21493"/>
                  </a:moveTo>
                  <a:cubicBezTo>
                    <a:pt x="939" y="18996"/>
                    <a:pt x="1878" y="16499"/>
                    <a:pt x="3209" y="13502"/>
                  </a:cubicBezTo>
                  <a:cubicBezTo>
                    <a:pt x="4539" y="10506"/>
                    <a:pt x="6261" y="7010"/>
                    <a:pt x="7200" y="4950"/>
                  </a:cubicBezTo>
                  <a:cubicBezTo>
                    <a:pt x="8139" y="2890"/>
                    <a:pt x="8296" y="2265"/>
                    <a:pt x="8374" y="1579"/>
                  </a:cubicBezTo>
                  <a:cubicBezTo>
                    <a:pt x="8452" y="892"/>
                    <a:pt x="8452" y="143"/>
                    <a:pt x="8217" y="18"/>
                  </a:cubicBezTo>
                  <a:cubicBezTo>
                    <a:pt x="7983" y="-107"/>
                    <a:pt x="7513" y="392"/>
                    <a:pt x="6730" y="2515"/>
                  </a:cubicBezTo>
                  <a:cubicBezTo>
                    <a:pt x="5948" y="4638"/>
                    <a:pt x="4852" y="8383"/>
                    <a:pt x="4617" y="11317"/>
                  </a:cubicBezTo>
                  <a:cubicBezTo>
                    <a:pt x="4383" y="14251"/>
                    <a:pt x="5009" y="16374"/>
                    <a:pt x="5557" y="17685"/>
                  </a:cubicBezTo>
                  <a:cubicBezTo>
                    <a:pt x="6104" y="18996"/>
                    <a:pt x="6574" y="19495"/>
                    <a:pt x="7200" y="19620"/>
                  </a:cubicBezTo>
                  <a:cubicBezTo>
                    <a:pt x="7826" y="19745"/>
                    <a:pt x="8609" y="19495"/>
                    <a:pt x="9861" y="18059"/>
                  </a:cubicBezTo>
                  <a:cubicBezTo>
                    <a:pt x="11113" y="16624"/>
                    <a:pt x="12835" y="14002"/>
                    <a:pt x="14165" y="11317"/>
                  </a:cubicBezTo>
                  <a:cubicBezTo>
                    <a:pt x="15496" y="8633"/>
                    <a:pt x="16435" y="5886"/>
                    <a:pt x="17061" y="5886"/>
                  </a:cubicBezTo>
                  <a:cubicBezTo>
                    <a:pt x="17687" y="5886"/>
                    <a:pt x="18000" y="8633"/>
                    <a:pt x="18704" y="10943"/>
                  </a:cubicBezTo>
                  <a:cubicBezTo>
                    <a:pt x="19409" y="13253"/>
                    <a:pt x="20504" y="15125"/>
                    <a:pt x="21600" y="169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0" name="Line"/>
            <p:cNvSpPr/>
            <p:nvPr/>
          </p:nvSpPr>
          <p:spPr>
            <a:xfrm>
              <a:off x="2473584" y="4362450"/>
              <a:ext cx="12701" cy="165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1" name="Line"/>
            <p:cNvSpPr/>
            <p:nvPr/>
          </p:nvSpPr>
          <p:spPr>
            <a:xfrm>
              <a:off x="2695834" y="4286250"/>
              <a:ext cx="11430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2" name="Line"/>
            <p:cNvSpPr/>
            <p:nvPr/>
          </p:nvSpPr>
          <p:spPr>
            <a:xfrm>
              <a:off x="2708534" y="4387849"/>
              <a:ext cx="952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3" name="Line"/>
            <p:cNvSpPr/>
            <p:nvPr/>
          </p:nvSpPr>
          <p:spPr>
            <a:xfrm>
              <a:off x="3057784" y="4146550"/>
              <a:ext cx="292101" cy="298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878" y="18689"/>
                    <a:pt x="3757" y="15779"/>
                    <a:pt x="5322" y="12485"/>
                  </a:cubicBezTo>
                  <a:cubicBezTo>
                    <a:pt x="6887" y="9191"/>
                    <a:pt x="8139" y="5515"/>
                    <a:pt x="8843" y="3217"/>
                  </a:cubicBezTo>
                  <a:cubicBezTo>
                    <a:pt x="9548" y="919"/>
                    <a:pt x="9704" y="0"/>
                    <a:pt x="9470" y="0"/>
                  </a:cubicBezTo>
                  <a:cubicBezTo>
                    <a:pt x="9235" y="0"/>
                    <a:pt x="8609" y="919"/>
                    <a:pt x="7983" y="2987"/>
                  </a:cubicBezTo>
                  <a:cubicBezTo>
                    <a:pt x="7357" y="5055"/>
                    <a:pt x="6730" y="8272"/>
                    <a:pt x="6417" y="10800"/>
                  </a:cubicBezTo>
                  <a:cubicBezTo>
                    <a:pt x="6104" y="13328"/>
                    <a:pt x="6104" y="15166"/>
                    <a:pt x="6261" y="16621"/>
                  </a:cubicBezTo>
                  <a:cubicBezTo>
                    <a:pt x="6417" y="18077"/>
                    <a:pt x="6730" y="19149"/>
                    <a:pt x="7357" y="19762"/>
                  </a:cubicBezTo>
                  <a:cubicBezTo>
                    <a:pt x="7983" y="20374"/>
                    <a:pt x="8922" y="20528"/>
                    <a:pt x="10252" y="19532"/>
                  </a:cubicBezTo>
                  <a:cubicBezTo>
                    <a:pt x="11583" y="18536"/>
                    <a:pt x="13304" y="16391"/>
                    <a:pt x="14635" y="14170"/>
                  </a:cubicBezTo>
                  <a:cubicBezTo>
                    <a:pt x="15965" y="11949"/>
                    <a:pt x="16904" y="9651"/>
                    <a:pt x="17530" y="8043"/>
                  </a:cubicBezTo>
                  <a:cubicBezTo>
                    <a:pt x="18157" y="6434"/>
                    <a:pt x="18470" y="5515"/>
                    <a:pt x="18861" y="4443"/>
                  </a:cubicBezTo>
                  <a:cubicBezTo>
                    <a:pt x="19252" y="3370"/>
                    <a:pt x="19722" y="2145"/>
                    <a:pt x="19800" y="2221"/>
                  </a:cubicBezTo>
                  <a:cubicBezTo>
                    <a:pt x="19878" y="2298"/>
                    <a:pt x="19565" y="3677"/>
                    <a:pt x="19409" y="5974"/>
                  </a:cubicBezTo>
                  <a:cubicBezTo>
                    <a:pt x="19252" y="8272"/>
                    <a:pt x="19252" y="11489"/>
                    <a:pt x="19643" y="13864"/>
                  </a:cubicBezTo>
                  <a:cubicBezTo>
                    <a:pt x="20035" y="16238"/>
                    <a:pt x="20817" y="17770"/>
                    <a:pt x="21600" y="193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4" name="Line"/>
            <p:cNvSpPr/>
            <p:nvPr/>
          </p:nvSpPr>
          <p:spPr>
            <a:xfrm>
              <a:off x="3407034" y="4353897"/>
              <a:ext cx="209551" cy="145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63" fill="norm" stroke="1" extrusionOk="0">
                  <a:moveTo>
                    <a:pt x="0" y="4950"/>
                  </a:moveTo>
                  <a:cubicBezTo>
                    <a:pt x="0" y="3407"/>
                    <a:pt x="0" y="1864"/>
                    <a:pt x="545" y="938"/>
                  </a:cubicBezTo>
                  <a:cubicBezTo>
                    <a:pt x="1091" y="13"/>
                    <a:pt x="2182" y="-296"/>
                    <a:pt x="3382" y="321"/>
                  </a:cubicBezTo>
                  <a:cubicBezTo>
                    <a:pt x="4582" y="938"/>
                    <a:pt x="5891" y="2481"/>
                    <a:pt x="6436" y="5104"/>
                  </a:cubicBezTo>
                  <a:cubicBezTo>
                    <a:pt x="6982" y="7727"/>
                    <a:pt x="6764" y="11430"/>
                    <a:pt x="6218" y="13898"/>
                  </a:cubicBezTo>
                  <a:cubicBezTo>
                    <a:pt x="5673" y="16367"/>
                    <a:pt x="4800" y="17601"/>
                    <a:pt x="4800" y="18835"/>
                  </a:cubicBezTo>
                  <a:cubicBezTo>
                    <a:pt x="4800" y="20070"/>
                    <a:pt x="5673" y="21304"/>
                    <a:pt x="8618" y="21150"/>
                  </a:cubicBezTo>
                  <a:cubicBezTo>
                    <a:pt x="11564" y="20995"/>
                    <a:pt x="16582" y="19453"/>
                    <a:pt x="21600" y="179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5" name="Line"/>
            <p:cNvSpPr/>
            <p:nvPr/>
          </p:nvSpPr>
          <p:spPr>
            <a:xfrm>
              <a:off x="4784984" y="4210050"/>
              <a:ext cx="152401" cy="1622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31" fill="norm" stroke="1" extrusionOk="0">
                  <a:moveTo>
                    <a:pt x="0" y="0"/>
                  </a:moveTo>
                  <a:cubicBezTo>
                    <a:pt x="1200" y="5538"/>
                    <a:pt x="2400" y="11077"/>
                    <a:pt x="3600" y="14677"/>
                  </a:cubicBezTo>
                  <a:cubicBezTo>
                    <a:pt x="4800" y="18277"/>
                    <a:pt x="6000" y="19938"/>
                    <a:pt x="7350" y="20769"/>
                  </a:cubicBezTo>
                  <a:cubicBezTo>
                    <a:pt x="8700" y="21600"/>
                    <a:pt x="10200" y="21600"/>
                    <a:pt x="12600" y="18277"/>
                  </a:cubicBezTo>
                  <a:cubicBezTo>
                    <a:pt x="15000" y="14954"/>
                    <a:pt x="18300" y="8308"/>
                    <a:pt x="21600" y="16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6" name="Line"/>
            <p:cNvSpPr/>
            <p:nvPr/>
          </p:nvSpPr>
          <p:spPr>
            <a:xfrm>
              <a:off x="4981834" y="4186766"/>
              <a:ext cx="114301" cy="2010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1819"/>
                  </a:moveTo>
                  <a:cubicBezTo>
                    <a:pt x="20400" y="909"/>
                    <a:pt x="19200" y="0"/>
                    <a:pt x="16000" y="0"/>
                  </a:cubicBezTo>
                  <a:cubicBezTo>
                    <a:pt x="12800" y="0"/>
                    <a:pt x="7600" y="909"/>
                    <a:pt x="4400" y="1819"/>
                  </a:cubicBezTo>
                  <a:cubicBezTo>
                    <a:pt x="1200" y="2728"/>
                    <a:pt x="0" y="3638"/>
                    <a:pt x="1400" y="5457"/>
                  </a:cubicBezTo>
                  <a:cubicBezTo>
                    <a:pt x="2800" y="7276"/>
                    <a:pt x="6800" y="10004"/>
                    <a:pt x="10000" y="11937"/>
                  </a:cubicBezTo>
                  <a:cubicBezTo>
                    <a:pt x="13200" y="13869"/>
                    <a:pt x="15600" y="15006"/>
                    <a:pt x="17000" y="16143"/>
                  </a:cubicBezTo>
                  <a:cubicBezTo>
                    <a:pt x="18400" y="17280"/>
                    <a:pt x="18800" y="18417"/>
                    <a:pt x="15800" y="19326"/>
                  </a:cubicBezTo>
                  <a:cubicBezTo>
                    <a:pt x="12800" y="20236"/>
                    <a:pt x="6400" y="2091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7" name="Line"/>
            <p:cNvSpPr/>
            <p:nvPr/>
          </p:nvSpPr>
          <p:spPr>
            <a:xfrm>
              <a:off x="5242184" y="4356100"/>
              <a:ext cx="635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8" name="Line"/>
            <p:cNvSpPr/>
            <p:nvPr/>
          </p:nvSpPr>
          <p:spPr>
            <a:xfrm>
              <a:off x="6270884" y="3994149"/>
              <a:ext cx="177438" cy="3558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6" h="21488" fill="norm" stroke="1" extrusionOk="0">
                  <a:moveTo>
                    <a:pt x="1543" y="0"/>
                  </a:moveTo>
                  <a:cubicBezTo>
                    <a:pt x="1800" y="4473"/>
                    <a:pt x="2057" y="8947"/>
                    <a:pt x="2314" y="12334"/>
                  </a:cubicBezTo>
                  <a:cubicBezTo>
                    <a:pt x="2571" y="15721"/>
                    <a:pt x="2829" y="18021"/>
                    <a:pt x="2957" y="19491"/>
                  </a:cubicBezTo>
                  <a:cubicBezTo>
                    <a:pt x="3086" y="20961"/>
                    <a:pt x="3086" y="21600"/>
                    <a:pt x="2571" y="21472"/>
                  </a:cubicBezTo>
                  <a:cubicBezTo>
                    <a:pt x="2057" y="21344"/>
                    <a:pt x="1029" y="20450"/>
                    <a:pt x="514" y="19619"/>
                  </a:cubicBezTo>
                  <a:cubicBezTo>
                    <a:pt x="0" y="18788"/>
                    <a:pt x="0" y="18021"/>
                    <a:pt x="0" y="17318"/>
                  </a:cubicBezTo>
                  <a:cubicBezTo>
                    <a:pt x="0" y="16615"/>
                    <a:pt x="0" y="15976"/>
                    <a:pt x="514" y="15465"/>
                  </a:cubicBezTo>
                  <a:cubicBezTo>
                    <a:pt x="1029" y="14954"/>
                    <a:pt x="2057" y="14570"/>
                    <a:pt x="3857" y="14059"/>
                  </a:cubicBezTo>
                  <a:cubicBezTo>
                    <a:pt x="5657" y="13548"/>
                    <a:pt x="8229" y="12909"/>
                    <a:pt x="10800" y="11631"/>
                  </a:cubicBezTo>
                  <a:cubicBezTo>
                    <a:pt x="13371" y="10353"/>
                    <a:pt x="15943" y="8436"/>
                    <a:pt x="17486" y="7093"/>
                  </a:cubicBezTo>
                  <a:cubicBezTo>
                    <a:pt x="19029" y="5751"/>
                    <a:pt x="19543" y="4985"/>
                    <a:pt x="20057" y="4218"/>
                  </a:cubicBezTo>
                  <a:cubicBezTo>
                    <a:pt x="20571" y="3451"/>
                    <a:pt x="21086" y="2684"/>
                    <a:pt x="21343" y="2940"/>
                  </a:cubicBezTo>
                  <a:cubicBezTo>
                    <a:pt x="21600" y="3195"/>
                    <a:pt x="21600" y="4473"/>
                    <a:pt x="21471" y="6838"/>
                  </a:cubicBezTo>
                  <a:cubicBezTo>
                    <a:pt x="21343" y="9202"/>
                    <a:pt x="21086" y="12653"/>
                    <a:pt x="20957" y="15273"/>
                  </a:cubicBezTo>
                  <a:cubicBezTo>
                    <a:pt x="20829" y="17893"/>
                    <a:pt x="20829" y="19683"/>
                    <a:pt x="20829" y="214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9" name="Line"/>
            <p:cNvSpPr/>
            <p:nvPr/>
          </p:nvSpPr>
          <p:spPr>
            <a:xfrm>
              <a:off x="6556634" y="4267200"/>
              <a:ext cx="1" cy="101600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0" name="Line"/>
            <p:cNvSpPr/>
            <p:nvPr/>
          </p:nvSpPr>
          <p:spPr>
            <a:xfrm>
              <a:off x="6664584" y="4083050"/>
              <a:ext cx="6351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1" name="Line"/>
            <p:cNvSpPr/>
            <p:nvPr/>
          </p:nvSpPr>
          <p:spPr>
            <a:xfrm>
              <a:off x="6677284" y="4286250"/>
              <a:ext cx="63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2" name="Line"/>
            <p:cNvSpPr/>
            <p:nvPr/>
          </p:nvSpPr>
          <p:spPr>
            <a:xfrm>
              <a:off x="6867784" y="4060739"/>
              <a:ext cx="222251" cy="282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6" fill="norm" stroke="1" extrusionOk="0">
                  <a:moveTo>
                    <a:pt x="0" y="21526"/>
                  </a:moveTo>
                  <a:cubicBezTo>
                    <a:pt x="0" y="20720"/>
                    <a:pt x="0" y="19914"/>
                    <a:pt x="1234" y="17819"/>
                  </a:cubicBezTo>
                  <a:cubicBezTo>
                    <a:pt x="2469" y="15723"/>
                    <a:pt x="4937" y="12338"/>
                    <a:pt x="6480" y="9436"/>
                  </a:cubicBezTo>
                  <a:cubicBezTo>
                    <a:pt x="8023" y="6535"/>
                    <a:pt x="8640" y="4117"/>
                    <a:pt x="8846" y="2505"/>
                  </a:cubicBezTo>
                  <a:cubicBezTo>
                    <a:pt x="9051" y="893"/>
                    <a:pt x="8846" y="87"/>
                    <a:pt x="8434" y="7"/>
                  </a:cubicBezTo>
                  <a:cubicBezTo>
                    <a:pt x="8023" y="-74"/>
                    <a:pt x="7406" y="571"/>
                    <a:pt x="6583" y="3392"/>
                  </a:cubicBezTo>
                  <a:cubicBezTo>
                    <a:pt x="5760" y="6213"/>
                    <a:pt x="4731" y="11210"/>
                    <a:pt x="4320" y="14192"/>
                  </a:cubicBezTo>
                  <a:cubicBezTo>
                    <a:pt x="3909" y="17174"/>
                    <a:pt x="4114" y="18141"/>
                    <a:pt x="4526" y="18947"/>
                  </a:cubicBezTo>
                  <a:cubicBezTo>
                    <a:pt x="4937" y="19753"/>
                    <a:pt x="5554" y="20398"/>
                    <a:pt x="6377" y="20639"/>
                  </a:cubicBezTo>
                  <a:cubicBezTo>
                    <a:pt x="7200" y="20881"/>
                    <a:pt x="8229" y="20720"/>
                    <a:pt x="9874" y="19511"/>
                  </a:cubicBezTo>
                  <a:cubicBezTo>
                    <a:pt x="11520" y="18302"/>
                    <a:pt x="13783" y="16045"/>
                    <a:pt x="15737" y="13386"/>
                  </a:cubicBezTo>
                  <a:cubicBezTo>
                    <a:pt x="17691" y="10726"/>
                    <a:pt x="19337" y="7663"/>
                    <a:pt x="20263" y="5648"/>
                  </a:cubicBezTo>
                  <a:cubicBezTo>
                    <a:pt x="21189" y="3633"/>
                    <a:pt x="21394" y="2666"/>
                    <a:pt x="21189" y="3472"/>
                  </a:cubicBezTo>
                  <a:cubicBezTo>
                    <a:pt x="20983" y="4278"/>
                    <a:pt x="20366" y="6857"/>
                    <a:pt x="20057" y="9356"/>
                  </a:cubicBezTo>
                  <a:cubicBezTo>
                    <a:pt x="19749" y="11854"/>
                    <a:pt x="19749" y="14272"/>
                    <a:pt x="20057" y="15804"/>
                  </a:cubicBezTo>
                  <a:cubicBezTo>
                    <a:pt x="20366" y="17335"/>
                    <a:pt x="20983" y="17980"/>
                    <a:pt x="21600" y="186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3" name="Line"/>
            <p:cNvSpPr/>
            <p:nvPr/>
          </p:nvSpPr>
          <p:spPr>
            <a:xfrm>
              <a:off x="7153534" y="4260849"/>
              <a:ext cx="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4" name="Line"/>
            <p:cNvSpPr/>
            <p:nvPr/>
          </p:nvSpPr>
          <p:spPr>
            <a:xfrm>
              <a:off x="7344034" y="4150783"/>
              <a:ext cx="165101" cy="8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15" y="10800"/>
                    <a:pt x="11631" y="0"/>
                    <a:pt x="15231" y="0"/>
                  </a:cubicBezTo>
                  <a:cubicBezTo>
                    <a:pt x="18831" y="0"/>
                    <a:pt x="20215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5" name="Line"/>
            <p:cNvSpPr/>
            <p:nvPr/>
          </p:nvSpPr>
          <p:spPr>
            <a:xfrm>
              <a:off x="7401184" y="4235450"/>
              <a:ext cx="234951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032" y="15429"/>
                    <a:pt x="12065" y="9257"/>
                    <a:pt x="15665" y="5657"/>
                  </a:cubicBezTo>
                  <a:cubicBezTo>
                    <a:pt x="19265" y="2057"/>
                    <a:pt x="20432" y="102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6" name="Line"/>
            <p:cNvSpPr/>
            <p:nvPr/>
          </p:nvSpPr>
          <p:spPr>
            <a:xfrm>
              <a:off x="7420234" y="4044950"/>
              <a:ext cx="101601" cy="323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4800"/>
                    <a:pt x="7200" y="9600"/>
                    <a:pt x="3600" y="13200"/>
                  </a:cubicBezTo>
                  <a:cubicBezTo>
                    <a:pt x="0" y="16800"/>
                    <a:pt x="0" y="192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7" name="Line"/>
            <p:cNvSpPr/>
            <p:nvPr/>
          </p:nvSpPr>
          <p:spPr>
            <a:xfrm>
              <a:off x="7655184" y="4057649"/>
              <a:ext cx="238402" cy="2314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9" h="21468" fill="norm" stroke="1" extrusionOk="0">
                  <a:moveTo>
                    <a:pt x="0" y="20029"/>
                  </a:moveTo>
                  <a:cubicBezTo>
                    <a:pt x="2485" y="15709"/>
                    <a:pt x="4970" y="11389"/>
                    <a:pt x="6595" y="8444"/>
                  </a:cubicBezTo>
                  <a:cubicBezTo>
                    <a:pt x="8219" y="5498"/>
                    <a:pt x="8984" y="3927"/>
                    <a:pt x="9462" y="2553"/>
                  </a:cubicBezTo>
                  <a:cubicBezTo>
                    <a:pt x="9940" y="1178"/>
                    <a:pt x="10131" y="0"/>
                    <a:pt x="10035" y="0"/>
                  </a:cubicBezTo>
                  <a:cubicBezTo>
                    <a:pt x="9940" y="0"/>
                    <a:pt x="9558" y="1178"/>
                    <a:pt x="8793" y="4222"/>
                  </a:cubicBezTo>
                  <a:cubicBezTo>
                    <a:pt x="8028" y="7265"/>
                    <a:pt x="6881" y="12175"/>
                    <a:pt x="6308" y="15120"/>
                  </a:cubicBezTo>
                  <a:cubicBezTo>
                    <a:pt x="5735" y="18065"/>
                    <a:pt x="5735" y="19047"/>
                    <a:pt x="6117" y="19833"/>
                  </a:cubicBezTo>
                  <a:cubicBezTo>
                    <a:pt x="6499" y="20618"/>
                    <a:pt x="7264" y="21207"/>
                    <a:pt x="8124" y="21404"/>
                  </a:cubicBezTo>
                  <a:cubicBezTo>
                    <a:pt x="8984" y="21600"/>
                    <a:pt x="9940" y="21404"/>
                    <a:pt x="11373" y="20029"/>
                  </a:cubicBezTo>
                  <a:cubicBezTo>
                    <a:pt x="12807" y="18655"/>
                    <a:pt x="14719" y="16102"/>
                    <a:pt x="16343" y="13451"/>
                  </a:cubicBezTo>
                  <a:cubicBezTo>
                    <a:pt x="17968" y="10800"/>
                    <a:pt x="19306" y="8051"/>
                    <a:pt x="20166" y="6185"/>
                  </a:cubicBezTo>
                  <a:cubicBezTo>
                    <a:pt x="21027" y="4320"/>
                    <a:pt x="21409" y="3338"/>
                    <a:pt x="21504" y="3338"/>
                  </a:cubicBezTo>
                  <a:cubicBezTo>
                    <a:pt x="21600" y="3338"/>
                    <a:pt x="21409" y="4320"/>
                    <a:pt x="21122" y="6676"/>
                  </a:cubicBezTo>
                  <a:cubicBezTo>
                    <a:pt x="20835" y="9033"/>
                    <a:pt x="20453" y="12764"/>
                    <a:pt x="20453" y="15218"/>
                  </a:cubicBezTo>
                  <a:cubicBezTo>
                    <a:pt x="20453" y="17673"/>
                    <a:pt x="20835" y="18851"/>
                    <a:pt x="21218" y="200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8" name="Line"/>
            <p:cNvSpPr/>
            <p:nvPr/>
          </p:nvSpPr>
          <p:spPr>
            <a:xfrm>
              <a:off x="7953634" y="4222210"/>
              <a:ext cx="171451" cy="1465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0" fill="norm" stroke="1" extrusionOk="0">
                  <a:moveTo>
                    <a:pt x="0" y="2856"/>
                  </a:moveTo>
                  <a:cubicBezTo>
                    <a:pt x="1067" y="1621"/>
                    <a:pt x="2133" y="387"/>
                    <a:pt x="3333" y="79"/>
                  </a:cubicBezTo>
                  <a:cubicBezTo>
                    <a:pt x="4533" y="-230"/>
                    <a:pt x="5867" y="387"/>
                    <a:pt x="6933" y="1621"/>
                  </a:cubicBezTo>
                  <a:cubicBezTo>
                    <a:pt x="8000" y="2856"/>
                    <a:pt x="8800" y="4707"/>
                    <a:pt x="8533" y="7021"/>
                  </a:cubicBezTo>
                  <a:cubicBezTo>
                    <a:pt x="8267" y="9336"/>
                    <a:pt x="6933" y="12113"/>
                    <a:pt x="5600" y="14273"/>
                  </a:cubicBezTo>
                  <a:cubicBezTo>
                    <a:pt x="4267" y="16433"/>
                    <a:pt x="2933" y="17976"/>
                    <a:pt x="2933" y="19056"/>
                  </a:cubicBezTo>
                  <a:cubicBezTo>
                    <a:pt x="2933" y="20136"/>
                    <a:pt x="4267" y="20753"/>
                    <a:pt x="7600" y="21061"/>
                  </a:cubicBezTo>
                  <a:cubicBezTo>
                    <a:pt x="10933" y="21370"/>
                    <a:pt x="16267" y="21370"/>
                    <a:pt x="21600" y="213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9" name="Line"/>
            <p:cNvSpPr/>
            <p:nvPr/>
          </p:nvSpPr>
          <p:spPr>
            <a:xfrm>
              <a:off x="1339644" y="5617633"/>
              <a:ext cx="524774" cy="4801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5" h="21398" fill="norm" stroke="1" extrusionOk="0">
                  <a:moveTo>
                    <a:pt x="4537" y="2641"/>
                  </a:moveTo>
                  <a:cubicBezTo>
                    <a:pt x="4107" y="2641"/>
                    <a:pt x="3676" y="2641"/>
                    <a:pt x="4795" y="2406"/>
                  </a:cubicBezTo>
                  <a:cubicBezTo>
                    <a:pt x="5914" y="2170"/>
                    <a:pt x="8582" y="1698"/>
                    <a:pt x="11292" y="1227"/>
                  </a:cubicBezTo>
                  <a:cubicBezTo>
                    <a:pt x="14003" y="755"/>
                    <a:pt x="16757" y="283"/>
                    <a:pt x="18521" y="95"/>
                  </a:cubicBezTo>
                  <a:cubicBezTo>
                    <a:pt x="20285" y="-94"/>
                    <a:pt x="21060" y="0"/>
                    <a:pt x="21275" y="378"/>
                  </a:cubicBezTo>
                  <a:cubicBezTo>
                    <a:pt x="21490" y="755"/>
                    <a:pt x="21146" y="1415"/>
                    <a:pt x="20027" y="2594"/>
                  </a:cubicBezTo>
                  <a:cubicBezTo>
                    <a:pt x="18908" y="3773"/>
                    <a:pt x="17015" y="5471"/>
                    <a:pt x="15036" y="7358"/>
                  </a:cubicBezTo>
                  <a:cubicBezTo>
                    <a:pt x="13057" y="9244"/>
                    <a:pt x="10991" y="11319"/>
                    <a:pt x="8754" y="13347"/>
                  </a:cubicBezTo>
                  <a:cubicBezTo>
                    <a:pt x="6516" y="15375"/>
                    <a:pt x="4107" y="17356"/>
                    <a:pt x="2515" y="18676"/>
                  </a:cubicBezTo>
                  <a:cubicBezTo>
                    <a:pt x="923" y="19997"/>
                    <a:pt x="148" y="20657"/>
                    <a:pt x="19" y="21034"/>
                  </a:cubicBezTo>
                  <a:cubicBezTo>
                    <a:pt x="-110" y="21412"/>
                    <a:pt x="406" y="21506"/>
                    <a:pt x="2041" y="21270"/>
                  </a:cubicBezTo>
                  <a:cubicBezTo>
                    <a:pt x="3676" y="21034"/>
                    <a:pt x="6430" y="20468"/>
                    <a:pt x="9356" y="19997"/>
                  </a:cubicBezTo>
                  <a:cubicBezTo>
                    <a:pt x="12282" y="19525"/>
                    <a:pt x="15380" y="19148"/>
                    <a:pt x="18478" y="187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0" name="Line"/>
            <p:cNvSpPr/>
            <p:nvPr/>
          </p:nvSpPr>
          <p:spPr>
            <a:xfrm>
              <a:off x="2041784" y="5829300"/>
              <a:ext cx="19050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1" name="Line"/>
            <p:cNvSpPr/>
            <p:nvPr/>
          </p:nvSpPr>
          <p:spPr>
            <a:xfrm>
              <a:off x="2041784" y="5924550"/>
              <a:ext cx="241301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2" name="Line"/>
            <p:cNvSpPr/>
            <p:nvPr/>
          </p:nvSpPr>
          <p:spPr>
            <a:xfrm>
              <a:off x="2784734" y="5446614"/>
              <a:ext cx="234951" cy="3064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2" fill="norm" stroke="1" extrusionOk="0">
                  <a:moveTo>
                    <a:pt x="0" y="2337"/>
                  </a:moveTo>
                  <a:cubicBezTo>
                    <a:pt x="389" y="1301"/>
                    <a:pt x="778" y="266"/>
                    <a:pt x="1265" y="44"/>
                  </a:cubicBezTo>
                  <a:cubicBezTo>
                    <a:pt x="1751" y="-178"/>
                    <a:pt x="2335" y="414"/>
                    <a:pt x="4281" y="2485"/>
                  </a:cubicBezTo>
                  <a:cubicBezTo>
                    <a:pt x="6227" y="4556"/>
                    <a:pt x="9535" y="8107"/>
                    <a:pt x="12259" y="11288"/>
                  </a:cubicBezTo>
                  <a:cubicBezTo>
                    <a:pt x="14984" y="14469"/>
                    <a:pt x="17124" y="17280"/>
                    <a:pt x="18584" y="18907"/>
                  </a:cubicBezTo>
                  <a:cubicBezTo>
                    <a:pt x="20043" y="20534"/>
                    <a:pt x="20822" y="20978"/>
                    <a:pt x="21600" y="214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3" name="Line"/>
            <p:cNvSpPr/>
            <p:nvPr/>
          </p:nvSpPr>
          <p:spPr>
            <a:xfrm>
              <a:off x="2851128" y="5457590"/>
              <a:ext cx="174907" cy="3103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4" h="21543" fill="norm" stroke="1" extrusionOk="0">
                  <a:moveTo>
                    <a:pt x="21504" y="678"/>
                  </a:moveTo>
                  <a:cubicBezTo>
                    <a:pt x="20203" y="384"/>
                    <a:pt x="18902" y="90"/>
                    <a:pt x="17600" y="16"/>
                  </a:cubicBezTo>
                  <a:cubicBezTo>
                    <a:pt x="16299" y="-57"/>
                    <a:pt x="14998" y="90"/>
                    <a:pt x="13567" y="1045"/>
                  </a:cubicBezTo>
                  <a:cubicBezTo>
                    <a:pt x="12135" y="2000"/>
                    <a:pt x="10574" y="3763"/>
                    <a:pt x="8752" y="6702"/>
                  </a:cubicBezTo>
                  <a:cubicBezTo>
                    <a:pt x="6931" y="9641"/>
                    <a:pt x="4849" y="13755"/>
                    <a:pt x="3547" y="16180"/>
                  </a:cubicBezTo>
                  <a:cubicBezTo>
                    <a:pt x="2246" y="18604"/>
                    <a:pt x="1726" y="19339"/>
                    <a:pt x="1205" y="20074"/>
                  </a:cubicBezTo>
                  <a:cubicBezTo>
                    <a:pt x="685" y="20808"/>
                    <a:pt x="164" y="21543"/>
                    <a:pt x="34" y="21543"/>
                  </a:cubicBezTo>
                  <a:cubicBezTo>
                    <a:pt x="-96" y="21543"/>
                    <a:pt x="164" y="20808"/>
                    <a:pt x="424" y="200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4" name="Line"/>
            <p:cNvSpPr/>
            <p:nvPr/>
          </p:nvSpPr>
          <p:spPr>
            <a:xfrm>
              <a:off x="2778384" y="5314950"/>
              <a:ext cx="234951" cy="63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476" y="15840"/>
                    <a:pt x="8951" y="10080"/>
                    <a:pt x="12551" y="6480"/>
                  </a:cubicBezTo>
                  <a:cubicBezTo>
                    <a:pt x="16151" y="2880"/>
                    <a:pt x="18876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5" name="Line"/>
            <p:cNvSpPr/>
            <p:nvPr/>
          </p:nvSpPr>
          <p:spPr>
            <a:xfrm>
              <a:off x="3286384" y="5562600"/>
              <a:ext cx="260351" cy="3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566" y="19200"/>
                    <a:pt x="9132" y="16800"/>
                    <a:pt x="12732" y="13200"/>
                  </a:cubicBezTo>
                  <a:cubicBezTo>
                    <a:pt x="16332" y="9600"/>
                    <a:pt x="18966" y="4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6" name="Line"/>
            <p:cNvSpPr/>
            <p:nvPr/>
          </p:nvSpPr>
          <p:spPr>
            <a:xfrm>
              <a:off x="3718184" y="5416549"/>
              <a:ext cx="171451" cy="1275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0" fill="norm" stroke="1" extrusionOk="0">
                  <a:moveTo>
                    <a:pt x="0" y="0"/>
                  </a:moveTo>
                  <a:cubicBezTo>
                    <a:pt x="3467" y="2833"/>
                    <a:pt x="6933" y="5666"/>
                    <a:pt x="9867" y="8675"/>
                  </a:cubicBezTo>
                  <a:cubicBezTo>
                    <a:pt x="12800" y="11685"/>
                    <a:pt x="15200" y="14872"/>
                    <a:pt x="16800" y="17174"/>
                  </a:cubicBezTo>
                  <a:cubicBezTo>
                    <a:pt x="18400" y="19475"/>
                    <a:pt x="19200" y="20892"/>
                    <a:pt x="19867" y="21246"/>
                  </a:cubicBezTo>
                  <a:cubicBezTo>
                    <a:pt x="20533" y="21600"/>
                    <a:pt x="21067" y="20892"/>
                    <a:pt x="21600" y="201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7" name="Line"/>
            <p:cNvSpPr/>
            <p:nvPr/>
          </p:nvSpPr>
          <p:spPr>
            <a:xfrm>
              <a:off x="3853651" y="5429250"/>
              <a:ext cx="80434" cy="2733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4" fill="norm" stroke="1" extrusionOk="0">
                  <a:moveTo>
                    <a:pt x="21600" y="0"/>
                  </a:moveTo>
                  <a:cubicBezTo>
                    <a:pt x="18189" y="2326"/>
                    <a:pt x="14779" y="4652"/>
                    <a:pt x="11368" y="7975"/>
                  </a:cubicBezTo>
                  <a:cubicBezTo>
                    <a:pt x="7958" y="11298"/>
                    <a:pt x="4547" y="15618"/>
                    <a:pt x="2558" y="18194"/>
                  </a:cubicBezTo>
                  <a:cubicBezTo>
                    <a:pt x="568" y="20769"/>
                    <a:pt x="0" y="21600"/>
                    <a:pt x="0" y="21434"/>
                  </a:cubicBezTo>
                  <a:cubicBezTo>
                    <a:pt x="0" y="21268"/>
                    <a:pt x="568" y="20105"/>
                    <a:pt x="1137" y="189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8" name="Line"/>
            <p:cNvSpPr/>
            <p:nvPr/>
          </p:nvSpPr>
          <p:spPr>
            <a:xfrm>
              <a:off x="3705484" y="5232399"/>
              <a:ext cx="39370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394" y="18514"/>
                    <a:pt x="2787" y="15429"/>
                    <a:pt x="5981" y="12600"/>
                  </a:cubicBezTo>
                  <a:cubicBezTo>
                    <a:pt x="9174" y="9771"/>
                    <a:pt x="14168" y="7200"/>
                    <a:pt x="17071" y="5143"/>
                  </a:cubicBezTo>
                  <a:cubicBezTo>
                    <a:pt x="19974" y="3086"/>
                    <a:pt x="20787" y="154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9" name="Line"/>
            <p:cNvSpPr/>
            <p:nvPr/>
          </p:nvSpPr>
          <p:spPr>
            <a:xfrm>
              <a:off x="2765684" y="5848350"/>
              <a:ext cx="1314451" cy="107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252" y="20329"/>
                    <a:pt x="2504" y="19059"/>
                    <a:pt x="3739" y="17788"/>
                  </a:cubicBezTo>
                  <a:cubicBezTo>
                    <a:pt x="4974" y="16518"/>
                    <a:pt x="6191" y="15247"/>
                    <a:pt x="7478" y="13765"/>
                  </a:cubicBezTo>
                  <a:cubicBezTo>
                    <a:pt x="8765" y="12282"/>
                    <a:pt x="10122" y="10588"/>
                    <a:pt x="11478" y="9106"/>
                  </a:cubicBezTo>
                  <a:cubicBezTo>
                    <a:pt x="12835" y="7624"/>
                    <a:pt x="14191" y="6353"/>
                    <a:pt x="15548" y="4871"/>
                  </a:cubicBezTo>
                  <a:cubicBezTo>
                    <a:pt x="16904" y="3388"/>
                    <a:pt x="18261" y="1694"/>
                    <a:pt x="19270" y="847"/>
                  </a:cubicBezTo>
                  <a:cubicBezTo>
                    <a:pt x="20278" y="0"/>
                    <a:pt x="20939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0" name="Line"/>
            <p:cNvSpPr/>
            <p:nvPr/>
          </p:nvSpPr>
          <p:spPr>
            <a:xfrm>
              <a:off x="2623307" y="6032500"/>
              <a:ext cx="1539378" cy="939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8" h="21600" fill="norm" stroke="1" extrusionOk="0">
                  <a:moveTo>
                    <a:pt x="37" y="16784"/>
                  </a:moveTo>
                  <a:cubicBezTo>
                    <a:pt x="8" y="17805"/>
                    <a:pt x="-22" y="18827"/>
                    <a:pt x="23" y="19581"/>
                  </a:cubicBezTo>
                  <a:cubicBezTo>
                    <a:pt x="67" y="20335"/>
                    <a:pt x="186" y="20822"/>
                    <a:pt x="304" y="21138"/>
                  </a:cubicBezTo>
                  <a:cubicBezTo>
                    <a:pt x="423" y="21454"/>
                    <a:pt x="542" y="21600"/>
                    <a:pt x="675" y="21600"/>
                  </a:cubicBezTo>
                  <a:cubicBezTo>
                    <a:pt x="809" y="21600"/>
                    <a:pt x="957" y="21454"/>
                    <a:pt x="1165" y="20554"/>
                  </a:cubicBezTo>
                  <a:cubicBezTo>
                    <a:pt x="1373" y="19654"/>
                    <a:pt x="1640" y="18000"/>
                    <a:pt x="1862" y="16297"/>
                  </a:cubicBezTo>
                  <a:cubicBezTo>
                    <a:pt x="2085" y="14595"/>
                    <a:pt x="2263" y="12843"/>
                    <a:pt x="2396" y="11068"/>
                  </a:cubicBezTo>
                  <a:cubicBezTo>
                    <a:pt x="2530" y="9292"/>
                    <a:pt x="2619" y="7492"/>
                    <a:pt x="2663" y="6300"/>
                  </a:cubicBezTo>
                  <a:cubicBezTo>
                    <a:pt x="2708" y="5108"/>
                    <a:pt x="2708" y="4524"/>
                    <a:pt x="2648" y="4086"/>
                  </a:cubicBezTo>
                  <a:cubicBezTo>
                    <a:pt x="2589" y="3649"/>
                    <a:pt x="2470" y="3357"/>
                    <a:pt x="2485" y="3235"/>
                  </a:cubicBezTo>
                  <a:cubicBezTo>
                    <a:pt x="2500" y="3114"/>
                    <a:pt x="2648" y="3162"/>
                    <a:pt x="3168" y="3065"/>
                  </a:cubicBezTo>
                  <a:cubicBezTo>
                    <a:pt x="3687" y="2968"/>
                    <a:pt x="4577" y="2724"/>
                    <a:pt x="5526" y="2481"/>
                  </a:cubicBezTo>
                  <a:cubicBezTo>
                    <a:pt x="6476" y="2238"/>
                    <a:pt x="7485" y="1995"/>
                    <a:pt x="8642" y="1776"/>
                  </a:cubicBezTo>
                  <a:cubicBezTo>
                    <a:pt x="9799" y="1557"/>
                    <a:pt x="11104" y="1362"/>
                    <a:pt x="12291" y="1192"/>
                  </a:cubicBezTo>
                  <a:cubicBezTo>
                    <a:pt x="13478" y="1022"/>
                    <a:pt x="14546" y="876"/>
                    <a:pt x="15585" y="730"/>
                  </a:cubicBezTo>
                  <a:cubicBezTo>
                    <a:pt x="16623" y="584"/>
                    <a:pt x="17632" y="438"/>
                    <a:pt x="18626" y="316"/>
                  </a:cubicBezTo>
                  <a:cubicBezTo>
                    <a:pt x="19620" y="195"/>
                    <a:pt x="20599" y="97"/>
                    <a:pt x="2157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1" name="Line"/>
            <p:cNvSpPr/>
            <p:nvPr/>
          </p:nvSpPr>
          <p:spPr>
            <a:xfrm>
              <a:off x="2892700" y="6330950"/>
              <a:ext cx="203185" cy="1507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6" h="21367" fill="norm" stroke="1" extrusionOk="0">
                  <a:moveTo>
                    <a:pt x="6679" y="4500"/>
                  </a:moveTo>
                  <a:cubicBezTo>
                    <a:pt x="6902" y="9000"/>
                    <a:pt x="7124" y="13500"/>
                    <a:pt x="6902" y="16350"/>
                  </a:cubicBezTo>
                  <a:cubicBezTo>
                    <a:pt x="6679" y="19200"/>
                    <a:pt x="6011" y="20400"/>
                    <a:pt x="4898" y="21000"/>
                  </a:cubicBezTo>
                  <a:cubicBezTo>
                    <a:pt x="3784" y="21600"/>
                    <a:pt x="2225" y="21600"/>
                    <a:pt x="1223" y="19950"/>
                  </a:cubicBezTo>
                  <a:cubicBezTo>
                    <a:pt x="221" y="18300"/>
                    <a:pt x="-224" y="15000"/>
                    <a:pt x="110" y="12150"/>
                  </a:cubicBezTo>
                  <a:cubicBezTo>
                    <a:pt x="444" y="9300"/>
                    <a:pt x="1557" y="6900"/>
                    <a:pt x="4564" y="4950"/>
                  </a:cubicBezTo>
                  <a:cubicBezTo>
                    <a:pt x="7570" y="3000"/>
                    <a:pt x="12469" y="1500"/>
                    <a:pt x="15586" y="750"/>
                  </a:cubicBezTo>
                  <a:cubicBezTo>
                    <a:pt x="18704" y="0"/>
                    <a:pt x="20040" y="0"/>
                    <a:pt x="2137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2" name="Line"/>
            <p:cNvSpPr/>
            <p:nvPr/>
          </p:nvSpPr>
          <p:spPr>
            <a:xfrm>
              <a:off x="3064134" y="6457950"/>
              <a:ext cx="19051" cy="7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3" name="Line"/>
            <p:cNvSpPr/>
            <p:nvPr/>
          </p:nvSpPr>
          <p:spPr>
            <a:xfrm>
              <a:off x="3121284" y="6214062"/>
              <a:ext cx="165101" cy="1105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83" fill="norm" stroke="1" extrusionOk="0">
                  <a:moveTo>
                    <a:pt x="0" y="4166"/>
                  </a:moveTo>
                  <a:cubicBezTo>
                    <a:pt x="1108" y="2943"/>
                    <a:pt x="2215" y="1721"/>
                    <a:pt x="3462" y="906"/>
                  </a:cubicBezTo>
                  <a:cubicBezTo>
                    <a:pt x="4708" y="91"/>
                    <a:pt x="6092" y="-317"/>
                    <a:pt x="7338" y="294"/>
                  </a:cubicBezTo>
                  <a:cubicBezTo>
                    <a:pt x="8585" y="906"/>
                    <a:pt x="9692" y="2536"/>
                    <a:pt x="10246" y="4370"/>
                  </a:cubicBezTo>
                  <a:cubicBezTo>
                    <a:pt x="10800" y="6204"/>
                    <a:pt x="10800" y="8241"/>
                    <a:pt x="9692" y="10687"/>
                  </a:cubicBezTo>
                  <a:cubicBezTo>
                    <a:pt x="8585" y="13132"/>
                    <a:pt x="6369" y="15985"/>
                    <a:pt x="5954" y="17411"/>
                  </a:cubicBezTo>
                  <a:cubicBezTo>
                    <a:pt x="5538" y="18838"/>
                    <a:pt x="6923" y="18838"/>
                    <a:pt x="9831" y="19245"/>
                  </a:cubicBezTo>
                  <a:cubicBezTo>
                    <a:pt x="12738" y="19653"/>
                    <a:pt x="17169" y="20468"/>
                    <a:pt x="21600" y="212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4" name="Line"/>
            <p:cNvSpPr/>
            <p:nvPr/>
          </p:nvSpPr>
          <p:spPr>
            <a:xfrm>
              <a:off x="2905384" y="6616700"/>
              <a:ext cx="342901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733" y="18514"/>
                    <a:pt x="7467" y="15429"/>
                    <a:pt x="11067" y="11829"/>
                  </a:cubicBezTo>
                  <a:cubicBezTo>
                    <a:pt x="14667" y="8229"/>
                    <a:pt x="18133" y="411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5" name="Line"/>
            <p:cNvSpPr/>
            <p:nvPr/>
          </p:nvSpPr>
          <p:spPr>
            <a:xfrm>
              <a:off x="3028151" y="6720033"/>
              <a:ext cx="169334" cy="1581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31" fill="norm" stroke="1" extrusionOk="0">
                  <a:moveTo>
                    <a:pt x="540" y="7441"/>
                  </a:moveTo>
                  <a:cubicBezTo>
                    <a:pt x="270" y="10283"/>
                    <a:pt x="0" y="13125"/>
                    <a:pt x="0" y="15825"/>
                  </a:cubicBezTo>
                  <a:cubicBezTo>
                    <a:pt x="0" y="18525"/>
                    <a:pt x="270" y="21083"/>
                    <a:pt x="405" y="21225"/>
                  </a:cubicBezTo>
                  <a:cubicBezTo>
                    <a:pt x="540" y="21367"/>
                    <a:pt x="540" y="19093"/>
                    <a:pt x="1350" y="15683"/>
                  </a:cubicBezTo>
                  <a:cubicBezTo>
                    <a:pt x="2160" y="12272"/>
                    <a:pt x="3780" y="7725"/>
                    <a:pt x="5805" y="4741"/>
                  </a:cubicBezTo>
                  <a:cubicBezTo>
                    <a:pt x="7830" y="1756"/>
                    <a:pt x="10260" y="335"/>
                    <a:pt x="12690" y="51"/>
                  </a:cubicBezTo>
                  <a:cubicBezTo>
                    <a:pt x="15120" y="-233"/>
                    <a:pt x="17550" y="620"/>
                    <a:pt x="19035" y="3604"/>
                  </a:cubicBezTo>
                  <a:cubicBezTo>
                    <a:pt x="20520" y="6588"/>
                    <a:pt x="21060" y="11704"/>
                    <a:pt x="21600" y="168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6" name="Line"/>
            <p:cNvSpPr/>
            <p:nvPr/>
          </p:nvSpPr>
          <p:spPr>
            <a:xfrm>
              <a:off x="3407034" y="6584949"/>
              <a:ext cx="1841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959" y="21600"/>
                    <a:pt x="11917" y="21600"/>
                    <a:pt x="15517" y="18000"/>
                  </a:cubicBezTo>
                  <a:cubicBezTo>
                    <a:pt x="19117" y="14400"/>
                    <a:pt x="20359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7" name="Line"/>
            <p:cNvSpPr/>
            <p:nvPr/>
          </p:nvSpPr>
          <p:spPr>
            <a:xfrm>
              <a:off x="3495934" y="6521450"/>
              <a:ext cx="38101" cy="165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200" y="4431"/>
                    <a:pt x="2400" y="8862"/>
                    <a:pt x="6000" y="12462"/>
                  </a:cubicBezTo>
                  <a:cubicBezTo>
                    <a:pt x="9600" y="16062"/>
                    <a:pt x="15600" y="1883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8" name="Line"/>
            <p:cNvSpPr/>
            <p:nvPr/>
          </p:nvSpPr>
          <p:spPr>
            <a:xfrm>
              <a:off x="3732098" y="6369050"/>
              <a:ext cx="246437" cy="1355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2" h="21281" fill="norm" stroke="1" extrusionOk="0">
                  <a:moveTo>
                    <a:pt x="8681" y="7975"/>
                  </a:moveTo>
                  <a:cubicBezTo>
                    <a:pt x="7766" y="8972"/>
                    <a:pt x="6851" y="9969"/>
                    <a:pt x="6393" y="11298"/>
                  </a:cubicBezTo>
                  <a:cubicBezTo>
                    <a:pt x="5936" y="12628"/>
                    <a:pt x="5936" y="14289"/>
                    <a:pt x="5661" y="15951"/>
                  </a:cubicBezTo>
                  <a:cubicBezTo>
                    <a:pt x="5387" y="17612"/>
                    <a:pt x="4837" y="19274"/>
                    <a:pt x="3922" y="20271"/>
                  </a:cubicBezTo>
                  <a:cubicBezTo>
                    <a:pt x="3007" y="21268"/>
                    <a:pt x="1726" y="21600"/>
                    <a:pt x="902" y="20935"/>
                  </a:cubicBezTo>
                  <a:cubicBezTo>
                    <a:pt x="78" y="20271"/>
                    <a:pt x="-288" y="18609"/>
                    <a:pt x="261" y="16782"/>
                  </a:cubicBezTo>
                  <a:cubicBezTo>
                    <a:pt x="810" y="14954"/>
                    <a:pt x="2275" y="12960"/>
                    <a:pt x="5936" y="10135"/>
                  </a:cubicBezTo>
                  <a:cubicBezTo>
                    <a:pt x="9597" y="7311"/>
                    <a:pt x="15454" y="3655"/>
                    <a:pt x="2131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9" name="Line"/>
            <p:cNvSpPr/>
            <p:nvPr/>
          </p:nvSpPr>
          <p:spPr>
            <a:xfrm>
              <a:off x="3934084" y="6495505"/>
              <a:ext cx="139701" cy="6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72" fill="norm" stroke="1" extrusionOk="0">
                  <a:moveTo>
                    <a:pt x="0" y="6059"/>
                  </a:moveTo>
                  <a:cubicBezTo>
                    <a:pt x="982" y="3441"/>
                    <a:pt x="1964" y="823"/>
                    <a:pt x="3273" y="169"/>
                  </a:cubicBezTo>
                  <a:cubicBezTo>
                    <a:pt x="4582" y="-486"/>
                    <a:pt x="6218" y="823"/>
                    <a:pt x="7036" y="3114"/>
                  </a:cubicBezTo>
                  <a:cubicBezTo>
                    <a:pt x="7855" y="5405"/>
                    <a:pt x="7855" y="8678"/>
                    <a:pt x="6873" y="11950"/>
                  </a:cubicBezTo>
                  <a:cubicBezTo>
                    <a:pt x="5891" y="15223"/>
                    <a:pt x="3927" y="18496"/>
                    <a:pt x="3764" y="19805"/>
                  </a:cubicBezTo>
                  <a:cubicBezTo>
                    <a:pt x="3600" y="21114"/>
                    <a:pt x="5236" y="20459"/>
                    <a:pt x="8509" y="18169"/>
                  </a:cubicBezTo>
                  <a:cubicBezTo>
                    <a:pt x="11782" y="15878"/>
                    <a:pt x="16691" y="11950"/>
                    <a:pt x="21600" y="80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0" name="Line"/>
            <p:cNvSpPr/>
            <p:nvPr/>
          </p:nvSpPr>
          <p:spPr>
            <a:xfrm>
              <a:off x="3984884" y="6267983"/>
              <a:ext cx="177801" cy="1518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4" fill="norm" stroke="1" extrusionOk="0">
                  <a:moveTo>
                    <a:pt x="0" y="5324"/>
                  </a:moveTo>
                  <a:cubicBezTo>
                    <a:pt x="2314" y="3524"/>
                    <a:pt x="4629" y="1724"/>
                    <a:pt x="6429" y="824"/>
                  </a:cubicBezTo>
                  <a:cubicBezTo>
                    <a:pt x="8229" y="-76"/>
                    <a:pt x="9514" y="-76"/>
                    <a:pt x="10800" y="74"/>
                  </a:cubicBezTo>
                  <a:cubicBezTo>
                    <a:pt x="12086" y="224"/>
                    <a:pt x="13371" y="524"/>
                    <a:pt x="14014" y="1424"/>
                  </a:cubicBezTo>
                  <a:cubicBezTo>
                    <a:pt x="14657" y="2324"/>
                    <a:pt x="14657" y="3824"/>
                    <a:pt x="13886" y="6224"/>
                  </a:cubicBezTo>
                  <a:cubicBezTo>
                    <a:pt x="13114" y="8624"/>
                    <a:pt x="11571" y="11924"/>
                    <a:pt x="10543" y="14474"/>
                  </a:cubicBezTo>
                  <a:cubicBezTo>
                    <a:pt x="9514" y="17024"/>
                    <a:pt x="9000" y="18824"/>
                    <a:pt x="9900" y="19724"/>
                  </a:cubicBezTo>
                  <a:cubicBezTo>
                    <a:pt x="10800" y="20624"/>
                    <a:pt x="13114" y="20624"/>
                    <a:pt x="15300" y="20774"/>
                  </a:cubicBezTo>
                  <a:cubicBezTo>
                    <a:pt x="17486" y="20924"/>
                    <a:pt x="19543" y="21224"/>
                    <a:pt x="21600" y="215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1" name="Line"/>
            <p:cNvSpPr/>
            <p:nvPr/>
          </p:nvSpPr>
          <p:spPr>
            <a:xfrm>
              <a:off x="3667384" y="6644993"/>
              <a:ext cx="514351" cy="542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5" fill="norm" stroke="1" extrusionOk="0">
                  <a:moveTo>
                    <a:pt x="0" y="21295"/>
                  </a:moveTo>
                  <a:cubicBezTo>
                    <a:pt x="3289" y="15480"/>
                    <a:pt x="6578" y="9664"/>
                    <a:pt x="9911" y="5926"/>
                  </a:cubicBezTo>
                  <a:cubicBezTo>
                    <a:pt x="13244" y="2187"/>
                    <a:pt x="16622" y="526"/>
                    <a:pt x="18578" y="110"/>
                  </a:cubicBezTo>
                  <a:cubicBezTo>
                    <a:pt x="20533" y="-305"/>
                    <a:pt x="21067" y="526"/>
                    <a:pt x="21600" y="13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2" name="Line"/>
            <p:cNvSpPr/>
            <p:nvPr/>
          </p:nvSpPr>
          <p:spPr>
            <a:xfrm>
              <a:off x="3845184" y="6715867"/>
              <a:ext cx="260351" cy="137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21" fill="norm" stroke="1" extrusionOk="0">
                  <a:moveTo>
                    <a:pt x="0" y="9212"/>
                  </a:moveTo>
                  <a:cubicBezTo>
                    <a:pt x="527" y="10521"/>
                    <a:pt x="1054" y="11830"/>
                    <a:pt x="1317" y="13303"/>
                  </a:cubicBezTo>
                  <a:cubicBezTo>
                    <a:pt x="1580" y="14776"/>
                    <a:pt x="1580" y="16412"/>
                    <a:pt x="1493" y="18048"/>
                  </a:cubicBezTo>
                  <a:cubicBezTo>
                    <a:pt x="1405" y="19685"/>
                    <a:pt x="1229" y="21321"/>
                    <a:pt x="1405" y="21321"/>
                  </a:cubicBezTo>
                  <a:cubicBezTo>
                    <a:pt x="1580" y="21321"/>
                    <a:pt x="2107" y="19685"/>
                    <a:pt x="3073" y="16248"/>
                  </a:cubicBezTo>
                  <a:cubicBezTo>
                    <a:pt x="4039" y="12812"/>
                    <a:pt x="5444" y="7576"/>
                    <a:pt x="6410" y="4303"/>
                  </a:cubicBezTo>
                  <a:cubicBezTo>
                    <a:pt x="7376" y="1030"/>
                    <a:pt x="7902" y="-279"/>
                    <a:pt x="8341" y="48"/>
                  </a:cubicBezTo>
                  <a:cubicBezTo>
                    <a:pt x="8780" y="376"/>
                    <a:pt x="9132" y="2339"/>
                    <a:pt x="9395" y="4139"/>
                  </a:cubicBezTo>
                  <a:cubicBezTo>
                    <a:pt x="9659" y="5939"/>
                    <a:pt x="9834" y="7576"/>
                    <a:pt x="9922" y="9376"/>
                  </a:cubicBezTo>
                  <a:cubicBezTo>
                    <a:pt x="10010" y="11176"/>
                    <a:pt x="10010" y="13139"/>
                    <a:pt x="10361" y="13139"/>
                  </a:cubicBezTo>
                  <a:cubicBezTo>
                    <a:pt x="10712" y="13139"/>
                    <a:pt x="11415" y="11176"/>
                    <a:pt x="12468" y="8885"/>
                  </a:cubicBezTo>
                  <a:cubicBezTo>
                    <a:pt x="13522" y="6594"/>
                    <a:pt x="14927" y="3976"/>
                    <a:pt x="16156" y="2666"/>
                  </a:cubicBezTo>
                  <a:cubicBezTo>
                    <a:pt x="17385" y="1357"/>
                    <a:pt x="18439" y="1357"/>
                    <a:pt x="19317" y="3976"/>
                  </a:cubicBezTo>
                  <a:cubicBezTo>
                    <a:pt x="20195" y="6594"/>
                    <a:pt x="20898" y="11830"/>
                    <a:pt x="21600" y="170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3" name="Line"/>
            <p:cNvSpPr/>
            <p:nvPr/>
          </p:nvSpPr>
          <p:spPr>
            <a:xfrm>
              <a:off x="6127754" y="127000"/>
              <a:ext cx="238381" cy="336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7" h="21600" fill="norm" stroke="1" extrusionOk="0">
                  <a:moveTo>
                    <a:pt x="19808" y="0"/>
                  </a:moveTo>
                  <a:cubicBezTo>
                    <a:pt x="18661" y="3260"/>
                    <a:pt x="17514" y="6521"/>
                    <a:pt x="16271" y="9306"/>
                  </a:cubicBezTo>
                  <a:cubicBezTo>
                    <a:pt x="15029" y="12091"/>
                    <a:pt x="13691" y="14400"/>
                    <a:pt x="12353" y="16030"/>
                  </a:cubicBezTo>
                  <a:cubicBezTo>
                    <a:pt x="11015" y="17660"/>
                    <a:pt x="9677" y="18611"/>
                    <a:pt x="8339" y="19087"/>
                  </a:cubicBezTo>
                  <a:cubicBezTo>
                    <a:pt x="7001" y="19562"/>
                    <a:pt x="5663" y="19562"/>
                    <a:pt x="4420" y="18951"/>
                  </a:cubicBezTo>
                  <a:cubicBezTo>
                    <a:pt x="3178" y="18340"/>
                    <a:pt x="2031" y="17117"/>
                    <a:pt x="1266" y="15758"/>
                  </a:cubicBezTo>
                  <a:cubicBezTo>
                    <a:pt x="501" y="14400"/>
                    <a:pt x="119" y="12906"/>
                    <a:pt x="24" y="11819"/>
                  </a:cubicBezTo>
                  <a:cubicBezTo>
                    <a:pt x="-72" y="10732"/>
                    <a:pt x="119" y="10053"/>
                    <a:pt x="788" y="9577"/>
                  </a:cubicBezTo>
                  <a:cubicBezTo>
                    <a:pt x="1457" y="9102"/>
                    <a:pt x="2604" y="8830"/>
                    <a:pt x="4993" y="9170"/>
                  </a:cubicBezTo>
                  <a:cubicBezTo>
                    <a:pt x="7383" y="9509"/>
                    <a:pt x="11015" y="10460"/>
                    <a:pt x="13978" y="12634"/>
                  </a:cubicBezTo>
                  <a:cubicBezTo>
                    <a:pt x="16940" y="14808"/>
                    <a:pt x="19234" y="18204"/>
                    <a:pt x="2152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4" name="Line"/>
            <p:cNvSpPr/>
            <p:nvPr/>
          </p:nvSpPr>
          <p:spPr>
            <a:xfrm>
              <a:off x="6518534" y="298449"/>
              <a:ext cx="1079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5" name="Line"/>
            <p:cNvSpPr/>
            <p:nvPr/>
          </p:nvSpPr>
          <p:spPr>
            <a:xfrm>
              <a:off x="6543934" y="400049"/>
              <a:ext cx="1016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6" name="Line"/>
            <p:cNvSpPr/>
            <p:nvPr/>
          </p:nvSpPr>
          <p:spPr>
            <a:xfrm>
              <a:off x="6819344" y="207949"/>
              <a:ext cx="110489" cy="1628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80" h="20521" fill="norm" stroke="1" extrusionOk="0">
                  <a:moveTo>
                    <a:pt x="17554" y="201"/>
                  </a:moveTo>
                  <a:cubicBezTo>
                    <a:pt x="14754" y="-65"/>
                    <a:pt x="11954" y="-332"/>
                    <a:pt x="8954" y="1268"/>
                  </a:cubicBezTo>
                  <a:cubicBezTo>
                    <a:pt x="5954" y="2868"/>
                    <a:pt x="2754" y="6335"/>
                    <a:pt x="1154" y="9535"/>
                  </a:cubicBezTo>
                  <a:cubicBezTo>
                    <a:pt x="-446" y="12735"/>
                    <a:pt x="-446" y="15668"/>
                    <a:pt x="1554" y="17801"/>
                  </a:cubicBezTo>
                  <a:cubicBezTo>
                    <a:pt x="3554" y="19935"/>
                    <a:pt x="7554" y="21268"/>
                    <a:pt x="11154" y="20068"/>
                  </a:cubicBezTo>
                  <a:cubicBezTo>
                    <a:pt x="14754" y="18868"/>
                    <a:pt x="17954" y="15135"/>
                    <a:pt x="19554" y="11935"/>
                  </a:cubicBezTo>
                  <a:cubicBezTo>
                    <a:pt x="21154" y="8735"/>
                    <a:pt x="21154" y="6068"/>
                    <a:pt x="20354" y="4335"/>
                  </a:cubicBezTo>
                  <a:cubicBezTo>
                    <a:pt x="19554" y="2601"/>
                    <a:pt x="17954" y="1801"/>
                    <a:pt x="16554" y="2201"/>
                  </a:cubicBezTo>
                  <a:cubicBezTo>
                    <a:pt x="15154" y="2601"/>
                    <a:pt x="13954" y="4201"/>
                    <a:pt x="12754" y="58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7" name="Line"/>
            <p:cNvSpPr/>
            <p:nvPr/>
          </p:nvSpPr>
          <p:spPr>
            <a:xfrm>
              <a:off x="7064634" y="292100"/>
              <a:ext cx="635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8" name="Line"/>
            <p:cNvSpPr/>
            <p:nvPr/>
          </p:nvSpPr>
          <p:spPr>
            <a:xfrm>
              <a:off x="7129079" y="213510"/>
              <a:ext cx="131811" cy="1300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1" h="20744" fill="norm" stroke="1" extrusionOk="0">
                  <a:moveTo>
                    <a:pt x="11161" y="3418"/>
                  </a:moveTo>
                  <a:cubicBezTo>
                    <a:pt x="10133" y="2068"/>
                    <a:pt x="9104" y="718"/>
                    <a:pt x="7733" y="212"/>
                  </a:cubicBezTo>
                  <a:cubicBezTo>
                    <a:pt x="6361" y="-294"/>
                    <a:pt x="4647" y="43"/>
                    <a:pt x="3104" y="1900"/>
                  </a:cubicBezTo>
                  <a:cubicBezTo>
                    <a:pt x="1561" y="3756"/>
                    <a:pt x="190" y="7131"/>
                    <a:pt x="18" y="10506"/>
                  </a:cubicBezTo>
                  <a:cubicBezTo>
                    <a:pt x="-153" y="13881"/>
                    <a:pt x="876" y="17256"/>
                    <a:pt x="3104" y="19112"/>
                  </a:cubicBezTo>
                  <a:cubicBezTo>
                    <a:pt x="5333" y="20968"/>
                    <a:pt x="8761" y="21306"/>
                    <a:pt x="12018" y="19787"/>
                  </a:cubicBezTo>
                  <a:cubicBezTo>
                    <a:pt x="15276" y="18269"/>
                    <a:pt x="18361" y="14893"/>
                    <a:pt x="19904" y="12362"/>
                  </a:cubicBezTo>
                  <a:cubicBezTo>
                    <a:pt x="21447" y="9831"/>
                    <a:pt x="21447" y="8144"/>
                    <a:pt x="21276" y="6456"/>
                  </a:cubicBezTo>
                  <a:cubicBezTo>
                    <a:pt x="21104" y="4768"/>
                    <a:pt x="20761" y="3081"/>
                    <a:pt x="19561" y="2068"/>
                  </a:cubicBezTo>
                  <a:cubicBezTo>
                    <a:pt x="18361" y="1056"/>
                    <a:pt x="16304" y="718"/>
                    <a:pt x="14247" y="3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9" name="Line"/>
            <p:cNvSpPr/>
            <p:nvPr/>
          </p:nvSpPr>
          <p:spPr>
            <a:xfrm>
              <a:off x="7313227" y="200522"/>
              <a:ext cx="121184" cy="1985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60" h="21332" fill="norm" stroke="1" extrusionOk="0">
                  <a:moveTo>
                    <a:pt x="13017" y="970"/>
                  </a:moveTo>
                  <a:cubicBezTo>
                    <a:pt x="11186" y="742"/>
                    <a:pt x="9356" y="515"/>
                    <a:pt x="7525" y="288"/>
                  </a:cubicBezTo>
                  <a:cubicBezTo>
                    <a:pt x="5695" y="60"/>
                    <a:pt x="3864" y="-167"/>
                    <a:pt x="2400" y="174"/>
                  </a:cubicBezTo>
                  <a:cubicBezTo>
                    <a:pt x="935" y="515"/>
                    <a:pt x="-163" y="1425"/>
                    <a:pt x="20" y="2220"/>
                  </a:cubicBezTo>
                  <a:cubicBezTo>
                    <a:pt x="203" y="3016"/>
                    <a:pt x="1668" y="3698"/>
                    <a:pt x="5329" y="5745"/>
                  </a:cubicBezTo>
                  <a:cubicBezTo>
                    <a:pt x="8990" y="7791"/>
                    <a:pt x="14847" y="11201"/>
                    <a:pt x="17959" y="13702"/>
                  </a:cubicBezTo>
                  <a:cubicBezTo>
                    <a:pt x="21071" y="16204"/>
                    <a:pt x="21437" y="17795"/>
                    <a:pt x="20522" y="19046"/>
                  </a:cubicBezTo>
                  <a:cubicBezTo>
                    <a:pt x="19606" y="20296"/>
                    <a:pt x="17410" y="21206"/>
                    <a:pt x="15579" y="21319"/>
                  </a:cubicBezTo>
                  <a:cubicBezTo>
                    <a:pt x="13749" y="21433"/>
                    <a:pt x="12284" y="20751"/>
                    <a:pt x="10820" y="200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0" name="Line"/>
            <p:cNvSpPr/>
            <p:nvPr/>
          </p:nvSpPr>
          <p:spPr>
            <a:xfrm>
              <a:off x="7356734" y="190499"/>
              <a:ext cx="1333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1" name="Line"/>
            <p:cNvSpPr/>
            <p:nvPr/>
          </p:nvSpPr>
          <p:spPr>
            <a:xfrm>
              <a:off x="8067934" y="272486"/>
              <a:ext cx="292101" cy="196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20015"/>
                  </a:moveTo>
                  <a:cubicBezTo>
                    <a:pt x="4852" y="11375"/>
                    <a:pt x="9704" y="2735"/>
                    <a:pt x="13304" y="575"/>
                  </a:cubicBezTo>
                  <a:cubicBezTo>
                    <a:pt x="16904" y="-1585"/>
                    <a:pt x="19252" y="2735"/>
                    <a:pt x="21600" y="70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2" name="Line"/>
            <p:cNvSpPr/>
            <p:nvPr/>
          </p:nvSpPr>
          <p:spPr>
            <a:xfrm>
              <a:off x="8086984" y="304800"/>
              <a:ext cx="273051" cy="95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693" y="16320"/>
                    <a:pt x="11386" y="11040"/>
                    <a:pt x="14986" y="7440"/>
                  </a:cubicBezTo>
                  <a:cubicBezTo>
                    <a:pt x="18586" y="3840"/>
                    <a:pt x="20093" y="192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3" name="Line"/>
            <p:cNvSpPr/>
            <p:nvPr/>
          </p:nvSpPr>
          <p:spPr>
            <a:xfrm>
              <a:off x="8290184" y="222249"/>
              <a:ext cx="164631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41" h="21600" fill="norm" stroke="1" extrusionOk="0">
                  <a:moveTo>
                    <a:pt x="0" y="0"/>
                  </a:moveTo>
                  <a:cubicBezTo>
                    <a:pt x="6667" y="675"/>
                    <a:pt x="13333" y="1350"/>
                    <a:pt x="17067" y="2138"/>
                  </a:cubicBezTo>
                  <a:cubicBezTo>
                    <a:pt x="20800" y="2925"/>
                    <a:pt x="21600" y="3825"/>
                    <a:pt x="19867" y="7088"/>
                  </a:cubicBezTo>
                  <a:cubicBezTo>
                    <a:pt x="18133" y="10350"/>
                    <a:pt x="13867" y="15975"/>
                    <a:pt x="9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4" name="Line"/>
            <p:cNvSpPr/>
            <p:nvPr/>
          </p:nvSpPr>
          <p:spPr>
            <a:xfrm>
              <a:off x="8798184" y="206105"/>
              <a:ext cx="298451" cy="1431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2" fill="norm" stroke="1" extrusionOk="0">
                  <a:moveTo>
                    <a:pt x="0" y="3376"/>
                  </a:moveTo>
                  <a:cubicBezTo>
                    <a:pt x="1991" y="2423"/>
                    <a:pt x="3983" y="1470"/>
                    <a:pt x="6587" y="835"/>
                  </a:cubicBezTo>
                  <a:cubicBezTo>
                    <a:pt x="9191" y="200"/>
                    <a:pt x="12409" y="-118"/>
                    <a:pt x="14477" y="41"/>
                  </a:cubicBezTo>
                  <a:cubicBezTo>
                    <a:pt x="16545" y="200"/>
                    <a:pt x="17464" y="835"/>
                    <a:pt x="17617" y="1629"/>
                  </a:cubicBezTo>
                  <a:cubicBezTo>
                    <a:pt x="17770" y="2423"/>
                    <a:pt x="17157" y="3376"/>
                    <a:pt x="15396" y="5282"/>
                  </a:cubicBezTo>
                  <a:cubicBezTo>
                    <a:pt x="13634" y="7188"/>
                    <a:pt x="10723" y="10047"/>
                    <a:pt x="8885" y="11794"/>
                  </a:cubicBezTo>
                  <a:cubicBezTo>
                    <a:pt x="7047" y="13541"/>
                    <a:pt x="6281" y="14176"/>
                    <a:pt x="5591" y="15129"/>
                  </a:cubicBezTo>
                  <a:cubicBezTo>
                    <a:pt x="4902" y="16082"/>
                    <a:pt x="4289" y="17353"/>
                    <a:pt x="4289" y="18464"/>
                  </a:cubicBezTo>
                  <a:cubicBezTo>
                    <a:pt x="4289" y="19576"/>
                    <a:pt x="4902" y="20529"/>
                    <a:pt x="6970" y="20688"/>
                  </a:cubicBezTo>
                  <a:cubicBezTo>
                    <a:pt x="9038" y="20847"/>
                    <a:pt x="12562" y="20211"/>
                    <a:pt x="15243" y="20211"/>
                  </a:cubicBezTo>
                  <a:cubicBezTo>
                    <a:pt x="17923" y="20211"/>
                    <a:pt x="19762" y="20847"/>
                    <a:pt x="21600" y="214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5" name="Line"/>
            <p:cNvSpPr/>
            <p:nvPr/>
          </p:nvSpPr>
          <p:spPr>
            <a:xfrm>
              <a:off x="9016201" y="330200"/>
              <a:ext cx="105834" cy="1141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87" fill="norm" stroke="1" extrusionOk="0">
                  <a:moveTo>
                    <a:pt x="19008" y="0"/>
                  </a:moveTo>
                  <a:cubicBezTo>
                    <a:pt x="15120" y="6676"/>
                    <a:pt x="11232" y="13353"/>
                    <a:pt x="8208" y="17084"/>
                  </a:cubicBezTo>
                  <a:cubicBezTo>
                    <a:pt x="5184" y="20815"/>
                    <a:pt x="3024" y="21600"/>
                    <a:pt x="1728" y="21011"/>
                  </a:cubicBezTo>
                  <a:cubicBezTo>
                    <a:pt x="432" y="20422"/>
                    <a:pt x="0" y="18458"/>
                    <a:pt x="0" y="16495"/>
                  </a:cubicBezTo>
                  <a:cubicBezTo>
                    <a:pt x="0" y="14531"/>
                    <a:pt x="432" y="12567"/>
                    <a:pt x="2160" y="11389"/>
                  </a:cubicBezTo>
                  <a:cubicBezTo>
                    <a:pt x="3888" y="10211"/>
                    <a:pt x="6912" y="9818"/>
                    <a:pt x="10368" y="11193"/>
                  </a:cubicBezTo>
                  <a:cubicBezTo>
                    <a:pt x="13824" y="12567"/>
                    <a:pt x="17712" y="15709"/>
                    <a:pt x="21600" y="188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6" name="Line"/>
            <p:cNvSpPr/>
            <p:nvPr/>
          </p:nvSpPr>
          <p:spPr>
            <a:xfrm>
              <a:off x="9122034" y="330200"/>
              <a:ext cx="50801" cy="203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7" name="Line"/>
            <p:cNvSpPr/>
            <p:nvPr/>
          </p:nvSpPr>
          <p:spPr>
            <a:xfrm>
              <a:off x="9172834" y="435947"/>
              <a:ext cx="127001" cy="966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553" fill="norm" stroke="1" extrusionOk="0">
                  <a:moveTo>
                    <a:pt x="0" y="7218"/>
                  </a:moveTo>
                  <a:cubicBezTo>
                    <a:pt x="1080" y="4968"/>
                    <a:pt x="2160" y="2718"/>
                    <a:pt x="3600" y="1368"/>
                  </a:cubicBezTo>
                  <a:cubicBezTo>
                    <a:pt x="5040" y="18"/>
                    <a:pt x="6840" y="-432"/>
                    <a:pt x="7920" y="468"/>
                  </a:cubicBezTo>
                  <a:cubicBezTo>
                    <a:pt x="9000" y="1368"/>
                    <a:pt x="9360" y="3618"/>
                    <a:pt x="9180" y="5868"/>
                  </a:cubicBezTo>
                  <a:cubicBezTo>
                    <a:pt x="9000" y="8118"/>
                    <a:pt x="8280" y="10368"/>
                    <a:pt x="6660" y="13068"/>
                  </a:cubicBezTo>
                  <a:cubicBezTo>
                    <a:pt x="5040" y="15768"/>
                    <a:pt x="2520" y="18918"/>
                    <a:pt x="2520" y="20043"/>
                  </a:cubicBezTo>
                  <a:cubicBezTo>
                    <a:pt x="2520" y="21168"/>
                    <a:pt x="5040" y="20268"/>
                    <a:pt x="8640" y="18918"/>
                  </a:cubicBezTo>
                  <a:cubicBezTo>
                    <a:pt x="12240" y="17568"/>
                    <a:pt x="16920" y="15768"/>
                    <a:pt x="21600" y="139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8" name="Line"/>
            <p:cNvSpPr/>
            <p:nvPr/>
          </p:nvSpPr>
          <p:spPr>
            <a:xfrm>
              <a:off x="9433184" y="285750"/>
              <a:ext cx="10160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9" name="Line"/>
            <p:cNvSpPr/>
            <p:nvPr/>
          </p:nvSpPr>
          <p:spPr>
            <a:xfrm>
              <a:off x="9407784" y="387349"/>
              <a:ext cx="1714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0" name="Line"/>
            <p:cNvSpPr/>
            <p:nvPr/>
          </p:nvSpPr>
          <p:spPr>
            <a:xfrm>
              <a:off x="9731634" y="177800"/>
              <a:ext cx="57151" cy="254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4680"/>
                    <a:pt x="16800" y="9360"/>
                    <a:pt x="13200" y="12960"/>
                  </a:cubicBezTo>
                  <a:cubicBezTo>
                    <a:pt x="9600" y="16560"/>
                    <a:pt x="4800" y="1908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1" name="Line"/>
            <p:cNvSpPr/>
            <p:nvPr/>
          </p:nvSpPr>
          <p:spPr>
            <a:xfrm>
              <a:off x="9852284" y="336550"/>
              <a:ext cx="1270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2" name="Line"/>
            <p:cNvSpPr/>
            <p:nvPr/>
          </p:nvSpPr>
          <p:spPr>
            <a:xfrm>
              <a:off x="9933106" y="179597"/>
              <a:ext cx="90629" cy="2903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9" h="21467" fill="norm" stroke="1" extrusionOk="0">
                  <a:moveTo>
                    <a:pt x="21019" y="6441"/>
                  </a:moveTo>
                  <a:cubicBezTo>
                    <a:pt x="19055" y="4250"/>
                    <a:pt x="17092" y="2058"/>
                    <a:pt x="14392" y="963"/>
                  </a:cubicBezTo>
                  <a:cubicBezTo>
                    <a:pt x="11692" y="-133"/>
                    <a:pt x="8255" y="-133"/>
                    <a:pt x="5801" y="180"/>
                  </a:cubicBezTo>
                  <a:cubicBezTo>
                    <a:pt x="3346" y="493"/>
                    <a:pt x="1874" y="1119"/>
                    <a:pt x="892" y="1902"/>
                  </a:cubicBezTo>
                  <a:cubicBezTo>
                    <a:pt x="-90" y="2684"/>
                    <a:pt x="-581" y="3624"/>
                    <a:pt x="1137" y="4406"/>
                  </a:cubicBezTo>
                  <a:cubicBezTo>
                    <a:pt x="2855" y="5189"/>
                    <a:pt x="6783" y="5815"/>
                    <a:pt x="9974" y="5893"/>
                  </a:cubicBezTo>
                  <a:cubicBezTo>
                    <a:pt x="13164" y="5971"/>
                    <a:pt x="15619" y="5502"/>
                    <a:pt x="17583" y="5658"/>
                  </a:cubicBezTo>
                  <a:cubicBezTo>
                    <a:pt x="19546" y="5815"/>
                    <a:pt x="21019" y="6597"/>
                    <a:pt x="20037" y="8867"/>
                  </a:cubicBezTo>
                  <a:cubicBezTo>
                    <a:pt x="19055" y="11137"/>
                    <a:pt x="15619" y="14893"/>
                    <a:pt x="13901" y="17241"/>
                  </a:cubicBezTo>
                  <a:cubicBezTo>
                    <a:pt x="12183" y="19589"/>
                    <a:pt x="12183" y="20528"/>
                    <a:pt x="12183" y="214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3" name="Line"/>
            <p:cNvSpPr/>
            <p:nvPr/>
          </p:nvSpPr>
          <p:spPr>
            <a:xfrm>
              <a:off x="10084902" y="190500"/>
              <a:ext cx="135683" cy="3037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2" h="21529" fill="norm" stroke="1" extrusionOk="0">
                  <a:moveTo>
                    <a:pt x="21302" y="0"/>
                  </a:moveTo>
                  <a:cubicBezTo>
                    <a:pt x="18644" y="750"/>
                    <a:pt x="15985" y="1500"/>
                    <a:pt x="12496" y="3900"/>
                  </a:cubicBezTo>
                  <a:cubicBezTo>
                    <a:pt x="9007" y="6300"/>
                    <a:pt x="4687" y="10350"/>
                    <a:pt x="2360" y="13200"/>
                  </a:cubicBezTo>
                  <a:cubicBezTo>
                    <a:pt x="34" y="16050"/>
                    <a:pt x="-298" y="17700"/>
                    <a:pt x="200" y="18900"/>
                  </a:cubicBezTo>
                  <a:cubicBezTo>
                    <a:pt x="699" y="20100"/>
                    <a:pt x="2028" y="20850"/>
                    <a:pt x="3524" y="21225"/>
                  </a:cubicBezTo>
                  <a:cubicBezTo>
                    <a:pt x="5019" y="21600"/>
                    <a:pt x="6680" y="21600"/>
                    <a:pt x="8176" y="21375"/>
                  </a:cubicBezTo>
                  <a:cubicBezTo>
                    <a:pt x="9671" y="21150"/>
                    <a:pt x="11000" y="20700"/>
                    <a:pt x="11831" y="19950"/>
                  </a:cubicBezTo>
                  <a:cubicBezTo>
                    <a:pt x="12662" y="19200"/>
                    <a:pt x="12994" y="18150"/>
                    <a:pt x="11000" y="17100"/>
                  </a:cubicBezTo>
                  <a:cubicBezTo>
                    <a:pt x="9007" y="16050"/>
                    <a:pt x="4687" y="15000"/>
                    <a:pt x="367" y="139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4" name="Line"/>
            <p:cNvSpPr/>
            <p:nvPr/>
          </p:nvSpPr>
          <p:spPr>
            <a:xfrm>
              <a:off x="5165984" y="5715000"/>
              <a:ext cx="19050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5" name="Line"/>
            <p:cNvSpPr/>
            <p:nvPr/>
          </p:nvSpPr>
          <p:spPr>
            <a:xfrm>
              <a:off x="5127884" y="5841999"/>
              <a:ext cx="31750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592" y="18000"/>
                    <a:pt x="5184" y="14400"/>
                    <a:pt x="8784" y="10800"/>
                  </a:cubicBezTo>
                  <a:cubicBezTo>
                    <a:pt x="12384" y="7200"/>
                    <a:pt x="16992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6" name="Line"/>
            <p:cNvSpPr/>
            <p:nvPr/>
          </p:nvSpPr>
          <p:spPr>
            <a:xfrm>
              <a:off x="8330966" y="1369155"/>
              <a:ext cx="441819" cy="341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0" h="20526" fill="norm" stroke="1" extrusionOk="0">
                  <a:moveTo>
                    <a:pt x="1104" y="20526"/>
                  </a:moveTo>
                  <a:cubicBezTo>
                    <a:pt x="487" y="20526"/>
                    <a:pt x="-130" y="20526"/>
                    <a:pt x="24" y="19891"/>
                  </a:cubicBezTo>
                  <a:cubicBezTo>
                    <a:pt x="179" y="19255"/>
                    <a:pt x="1104" y="17985"/>
                    <a:pt x="3419" y="14173"/>
                  </a:cubicBezTo>
                  <a:cubicBezTo>
                    <a:pt x="5733" y="10361"/>
                    <a:pt x="9436" y="4008"/>
                    <a:pt x="12676" y="1467"/>
                  </a:cubicBezTo>
                  <a:cubicBezTo>
                    <a:pt x="15916" y="-1074"/>
                    <a:pt x="18693" y="197"/>
                    <a:pt x="21470" y="14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7" name="Line"/>
            <p:cNvSpPr/>
            <p:nvPr/>
          </p:nvSpPr>
          <p:spPr>
            <a:xfrm>
              <a:off x="8270003" y="1454150"/>
              <a:ext cx="363082" cy="562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2" h="21260" fill="norm" stroke="1" extrusionOk="0">
                  <a:moveTo>
                    <a:pt x="5342" y="14400"/>
                  </a:moveTo>
                  <a:cubicBezTo>
                    <a:pt x="3961" y="15200"/>
                    <a:pt x="2579" y="16000"/>
                    <a:pt x="1575" y="17200"/>
                  </a:cubicBezTo>
                  <a:cubicBezTo>
                    <a:pt x="570" y="18400"/>
                    <a:pt x="-58" y="20000"/>
                    <a:pt x="5" y="20800"/>
                  </a:cubicBezTo>
                  <a:cubicBezTo>
                    <a:pt x="68" y="21600"/>
                    <a:pt x="821" y="21600"/>
                    <a:pt x="3521" y="18800"/>
                  </a:cubicBezTo>
                  <a:cubicBezTo>
                    <a:pt x="6221" y="16000"/>
                    <a:pt x="10868" y="10400"/>
                    <a:pt x="14195" y="6800"/>
                  </a:cubicBezTo>
                  <a:cubicBezTo>
                    <a:pt x="17523" y="3200"/>
                    <a:pt x="19533" y="1600"/>
                    <a:pt x="2154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8" name="Line"/>
            <p:cNvSpPr/>
            <p:nvPr/>
          </p:nvSpPr>
          <p:spPr>
            <a:xfrm>
              <a:off x="6264534" y="5461000"/>
              <a:ext cx="50801" cy="254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6300" y="3240"/>
                    <a:pt x="12600" y="6480"/>
                    <a:pt x="16200" y="10080"/>
                  </a:cubicBezTo>
                  <a:cubicBezTo>
                    <a:pt x="19800" y="13680"/>
                    <a:pt x="20700" y="1764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9" name="Line"/>
            <p:cNvSpPr/>
            <p:nvPr/>
          </p:nvSpPr>
          <p:spPr>
            <a:xfrm>
              <a:off x="6423284" y="5449389"/>
              <a:ext cx="143173" cy="2574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2" h="21357" fill="norm" stroke="1" extrusionOk="0">
                  <a:moveTo>
                    <a:pt x="0" y="5705"/>
                  </a:moveTo>
                  <a:cubicBezTo>
                    <a:pt x="0" y="4827"/>
                    <a:pt x="0" y="3949"/>
                    <a:pt x="1851" y="2983"/>
                  </a:cubicBezTo>
                  <a:cubicBezTo>
                    <a:pt x="3703" y="2017"/>
                    <a:pt x="7406" y="964"/>
                    <a:pt x="10183" y="437"/>
                  </a:cubicBezTo>
                  <a:cubicBezTo>
                    <a:pt x="12960" y="-90"/>
                    <a:pt x="14811" y="-90"/>
                    <a:pt x="16354" y="173"/>
                  </a:cubicBezTo>
                  <a:cubicBezTo>
                    <a:pt x="17897" y="437"/>
                    <a:pt x="19131" y="964"/>
                    <a:pt x="18360" y="2544"/>
                  </a:cubicBezTo>
                  <a:cubicBezTo>
                    <a:pt x="17589" y="4125"/>
                    <a:pt x="14811" y="6759"/>
                    <a:pt x="12189" y="8427"/>
                  </a:cubicBezTo>
                  <a:cubicBezTo>
                    <a:pt x="9566" y="10095"/>
                    <a:pt x="7097" y="10798"/>
                    <a:pt x="6634" y="11149"/>
                  </a:cubicBezTo>
                  <a:cubicBezTo>
                    <a:pt x="6171" y="11500"/>
                    <a:pt x="7714" y="11500"/>
                    <a:pt x="10029" y="11588"/>
                  </a:cubicBezTo>
                  <a:cubicBezTo>
                    <a:pt x="12343" y="11676"/>
                    <a:pt x="15429" y="11851"/>
                    <a:pt x="17743" y="12203"/>
                  </a:cubicBezTo>
                  <a:cubicBezTo>
                    <a:pt x="20057" y="12554"/>
                    <a:pt x="21600" y="13081"/>
                    <a:pt x="20520" y="14661"/>
                  </a:cubicBezTo>
                  <a:cubicBezTo>
                    <a:pt x="19440" y="16242"/>
                    <a:pt x="15737" y="18876"/>
                    <a:pt x="12806" y="20193"/>
                  </a:cubicBezTo>
                  <a:cubicBezTo>
                    <a:pt x="9874" y="21510"/>
                    <a:pt x="7714" y="21510"/>
                    <a:pt x="7097" y="21159"/>
                  </a:cubicBezTo>
                  <a:cubicBezTo>
                    <a:pt x="6480" y="20808"/>
                    <a:pt x="7406" y="20105"/>
                    <a:pt x="8794" y="19490"/>
                  </a:cubicBezTo>
                  <a:cubicBezTo>
                    <a:pt x="10183" y="18876"/>
                    <a:pt x="12034" y="18349"/>
                    <a:pt x="13886" y="178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0" name="Line"/>
            <p:cNvSpPr/>
            <p:nvPr/>
          </p:nvSpPr>
          <p:spPr>
            <a:xfrm>
              <a:off x="6662097" y="5527586"/>
              <a:ext cx="128005" cy="1846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8" h="20936" fill="norm" stroke="1" extrusionOk="0">
                  <a:moveTo>
                    <a:pt x="11907" y="3250"/>
                  </a:moveTo>
                  <a:cubicBezTo>
                    <a:pt x="10513" y="2530"/>
                    <a:pt x="9119" y="1810"/>
                    <a:pt x="7726" y="1810"/>
                  </a:cubicBezTo>
                  <a:cubicBezTo>
                    <a:pt x="6332" y="1810"/>
                    <a:pt x="4939" y="2530"/>
                    <a:pt x="3545" y="5170"/>
                  </a:cubicBezTo>
                  <a:cubicBezTo>
                    <a:pt x="2152" y="7810"/>
                    <a:pt x="758" y="12370"/>
                    <a:pt x="236" y="15250"/>
                  </a:cubicBezTo>
                  <a:cubicBezTo>
                    <a:pt x="-287" y="18130"/>
                    <a:pt x="61" y="19330"/>
                    <a:pt x="1281" y="20170"/>
                  </a:cubicBezTo>
                  <a:cubicBezTo>
                    <a:pt x="2500" y="21010"/>
                    <a:pt x="4590" y="21490"/>
                    <a:pt x="8074" y="19810"/>
                  </a:cubicBezTo>
                  <a:cubicBezTo>
                    <a:pt x="11558" y="18130"/>
                    <a:pt x="16436" y="14290"/>
                    <a:pt x="18874" y="10930"/>
                  </a:cubicBezTo>
                  <a:cubicBezTo>
                    <a:pt x="21313" y="7570"/>
                    <a:pt x="21313" y="4690"/>
                    <a:pt x="20790" y="2770"/>
                  </a:cubicBezTo>
                  <a:cubicBezTo>
                    <a:pt x="20268" y="850"/>
                    <a:pt x="19223" y="-110"/>
                    <a:pt x="16784" y="10"/>
                  </a:cubicBezTo>
                  <a:cubicBezTo>
                    <a:pt x="14345" y="130"/>
                    <a:pt x="10513" y="1330"/>
                    <a:pt x="6681" y="25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1" name="Line"/>
            <p:cNvSpPr/>
            <p:nvPr/>
          </p:nvSpPr>
          <p:spPr>
            <a:xfrm>
              <a:off x="6880484" y="5613400"/>
              <a:ext cx="209551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109" y="15429"/>
                    <a:pt x="12218" y="9257"/>
                    <a:pt x="15818" y="5657"/>
                  </a:cubicBezTo>
                  <a:cubicBezTo>
                    <a:pt x="19418" y="2057"/>
                    <a:pt x="20509" y="102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2" name="Line"/>
            <p:cNvSpPr/>
            <p:nvPr/>
          </p:nvSpPr>
          <p:spPr>
            <a:xfrm>
              <a:off x="7388484" y="5435600"/>
              <a:ext cx="12701" cy="247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985"/>
                    <a:pt x="0" y="9969"/>
                    <a:pt x="0" y="13385"/>
                  </a:cubicBezTo>
                  <a:cubicBezTo>
                    <a:pt x="0" y="16800"/>
                    <a:pt x="0" y="18646"/>
                    <a:pt x="3600" y="19754"/>
                  </a:cubicBezTo>
                  <a:cubicBezTo>
                    <a:pt x="7200" y="20862"/>
                    <a:pt x="14400" y="2123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3" name="Line"/>
            <p:cNvSpPr/>
            <p:nvPr/>
          </p:nvSpPr>
          <p:spPr>
            <a:xfrm>
              <a:off x="7471034" y="5407712"/>
              <a:ext cx="165101" cy="2120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4" fill="norm" stroke="1" extrusionOk="0">
                  <a:moveTo>
                    <a:pt x="0" y="4101"/>
                  </a:moveTo>
                  <a:cubicBezTo>
                    <a:pt x="2215" y="2818"/>
                    <a:pt x="4431" y="1535"/>
                    <a:pt x="6231" y="786"/>
                  </a:cubicBezTo>
                  <a:cubicBezTo>
                    <a:pt x="8031" y="38"/>
                    <a:pt x="9415" y="-176"/>
                    <a:pt x="10523" y="145"/>
                  </a:cubicBezTo>
                  <a:cubicBezTo>
                    <a:pt x="11631" y="466"/>
                    <a:pt x="12462" y="1321"/>
                    <a:pt x="12185" y="3353"/>
                  </a:cubicBezTo>
                  <a:cubicBezTo>
                    <a:pt x="11908" y="5384"/>
                    <a:pt x="10523" y="8592"/>
                    <a:pt x="9000" y="11159"/>
                  </a:cubicBezTo>
                  <a:cubicBezTo>
                    <a:pt x="7477" y="13725"/>
                    <a:pt x="5815" y="15650"/>
                    <a:pt x="4569" y="17147"/>
                  </a:cubicBezTo>
                  <a:cubicBezTo>
                    <a:pt x="3323" y="18644"/>
                    <a:pt x="2492" y="19713"/>
                    <a:pt x="2769" y="20355"/>
                  </a:cubicBezTo>
                  <a:cubicBezTo>
                    <a:pt x="3046" y="20996"/>
                    <a:pt x="4431" y="21210"/>
                    <a:pt x="7754" y="21317"/>
                  </a:cubicBezTo>
                  <a:cubicBezTo>
                    <a:pt x="11077" y="21424"/>
                    <a:pt x="16338" y="21424"/>
                    <a:pt x="21600" y="214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4" name="Line"/>
            <p:cNvSpPr/>
            <p:nvPr/>
          </p:nvSpPr>
          <p:spPr>
            <a:xfrm>
              <a:off x="7737734" y="5394822"/>
              <a:ext cx="95273" cy="2439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85" h="21278" fill="norm" stroke="1" extrusionOk="0">
                  <a:moveTo>
                    <a:pt x="11029" y="233"/>
                  </a:moveTo>
                  <a:cubicBezTo>
                    <a:pt x="8731" y="49"/>
                    <a:pt x="6434" y="-136"/>
                    <a:pt x="4136" y="141"/>
                  </a:cubicBezTo>
                  <a:cubicBezTo>
                    <a:pt x="1838" y="418"/>
                    <a:pt x="-460" y="1156"/>
                    <a:pt x="1149" y="3649"/>
                  </a:cubicBezTo>
                  <a:cubicBezTo>
                    <a:pt x="2757" y="6141"/>
                    <a:pt x="8272" y="10387"/>
                    <a:pt x="11949" y="12879"/>
                  </a:cubicBezTo>
                  <a:cubicBezTo>
                    <a:pt x="15625" y="15372"/>
                    <a:pt x="17463" y="16110"/>
                    <a:pt x="18842" y="17126"/>
                  </a:cubicBezTo>
                  <a:cubicBezTo>
                    <a:pt x="20221" y="18141"/>
                    <a:pt x="21140" y="19433"/>
                    <a:pt x="20451" y="20264"/>
                  </a:cubicBezTo>
                  <a:cubicBezTo>
                    <a:pt x="19761" y="21095"/>
                    <a:pt x="17463" y="21464"/>
                    <a:pt x="13787" y="21187"/>
                  </a:cubicBezTo>
                  <a:cubicBezTo>
                    <a:pt x="10110" y="20910"/>
                    <a:pt x="5055" y="19987"/>
                    <a:pt x="0" y="190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5" name="Line"/>
            <p:cNvSpPr/>
            <p:nvPr/>
          </p:nvSpPr>
          <p:spPr>
            <a:xfrm>
              <a:off x="7725034" y="5399830"/>
              <a:ext cx="254001" cy="294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20015"/>
                  </a:moveTo>
                  <a:cubicBezTo>
                    <a:pt x="3960" y="11375"/>
                    <a:pt x="7920" y="2735"/>
                    <a:pt x="11520" y="575"/>
                  </a:cubicBezTo>
                  <a:cubicBezTo>
                    <a:pt x="15120" y="-1585"/>
                    <a:pt x="18360" y="2735"/>
                    <a:pt x="21600" y="70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6" name="Line"/>
            <p:cNvSpPr/>
            <p:nvPr/>
          </p:nvSpPr>
          <p:spPr>
            <a:xfrm>
              <a:off x="6207384" y="5873750"/>
              <a:ext cx="1479551" cy="63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267" y="21600"/>
                    <a:pt x="2534" y="21600"/>
                    <a:pt x="3739" y="21240"/>
                  </a:cubicBezTo>
                  <a:cubicBezTo>
                    <a:pt x="4944" y="20880"/>
                    <a:pt x="6088" y="20160"/>
                    <a:pt x="7200" y="19440"/>
                  </a:cubicBezTo>
                  <a:cubicBezTo>
                    <a:pt x="8312" y="18720"/>
                    <a:pt x="9394" y="18000"/>
                    <a:pt x="10522" y="17640"/>
                  </a:cubicBezTo>
                  <a:cubicBezTo>
                    <a:pt x="11650" y="17280"/>
                    <a:pt x="12824" y="17280"/>
                    <a:pt x="14029" y="16560"/>
                  </a:cubicBezTo>
                  <a:cubicBezTo>
                    <a:pt x="15234" y="15840"/>
                    <a:pt x="16470" y="14400"/>
                    <a:pt x="17629" y="12240"/>
                  </a:cubicBezTo>
                  <a:cubicBezTo>
                    <a:pt x="18788" y="10080"/>
                    <a:pt x="19870" y="7200"/>
                    <a:pt x="20518" y="5040"/>
                  </a:cubicBezTo>
                  <a:cubicBezTo>
                    <a:pt x="21167" y="2880"/>
                    <a:pt x="21384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7" name="Line"/>
            <p:cNvSpPr/>
            <p:nvPr/>
          </p:nvSpPr>
          <p:spPr>
            <a:xfrm>
              <a:off x="6175634" y="6051550"/>
              <a:ext cx="1454151" cy="8301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5" fill="norm" stroke="1" extrusionOk="0">
                  <a:moveTo>
                    <a:pt x="0" y="17643"/>
                  </a:moveTo>
                  <a:cubicBezTo>
                    <a:pt x="63" y="18742"/>
                    <a:pt x="126" y="19841"/>
                    <a:pt x="189" y="20528"/>
                  </a:cubicBezTo>
                  <a:cubicBezTo>
                    <a:pt x="252" y="21215"/>
                    <a:pt x="314" y="21490"/>
                    <a:pt x="409" y="21545"/>
                  </a:cubicBezTo>
                  <a:cubicBezTo>
                    <a:pt x="503" y="21600"/>
                    <a:pt x="629" y="21435"/>
                    <a:pt x="786" y="20776"/>
                  </a:cubicBezTo>
                  <a:cubicBezTo>
                    <a:pt x="943" y="20116"/>
                    <a:pt x="1132" y="18962"/>
                    <a:pt x="1273" y="17423"/>
                  </a:cubicBezTo>
                  <a:cubicBezTo>
                    <a:pt x="1415" y="15884"/>
                    <a:pt x="1509" y="13960"/>
                    <a:pt x="1603" y="12147"/>
                  </a:cubicBezTo>
                  <a:cubicBezTo>
                    <a:pt x="1698" y="10333"/>
                    <a:pt x="1792" y="8629"/>
                    <a:pt x="1902" y="6815"/>
                  </a:cubicBezTo>
                  <a:cubicBezTo>
                    <a:pt x="2012" y="5002"/>
                    <a:pt x="2138" y="3078"/>
                    <a:pt x="2201" y="1979"/>
                  </a:cubicBezTo>
                  <a:cubicBezTo>
                    <a:pt x="2264" y="879"/>
                    <a:pt x="2264" y="605"/>
                    <a:pt x="2390" y="467"/>
                  </a:cubicBezTo>
                  <a:cubicBezTo>
                    <a:pt x="2515" y="330"/>
                    <a:pt x="2767" y="330"/>
                    <a:pt x="3569" y="330"/>
                  </a:cubicBezTo>
                  <a:cubicBezTo>
                    <a:pt x="4370" y="330"/>
                    <a:pt x="5722" y="330"/>
                    <a:pt x="7043" y="302"/>
                  </a:cubicBezTo>
                  <a:cubicBezTo>
                    <a:pt x="8363" y="275"/>
                    <a:pt x="9652" y="220"/>
                    <a:pt x="10989" y="192"/>
                  </a:cubicBezTo>
                  <a:cubicBezTo>
                    <a:pt x="12325" y="165"/>
                    <a:pt x="13708" y="165"/>
                    <a:pt x="15092" y="165"/>
                  </a:cubicBezTo>
                  <a:cubicBezTo>
                    <a:pt x="16475" y="165"/>
                    <a:pt x="17859" y="165"/>
                    <a:pt x="18943" y="137"/>
                  </a:cubicBezTo>
                  <a:cubicBezTo>
                    <a:pt x="20028" y="110"/>
                    <a:pt x="20814" y="5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8" name="Line"/>
            <p:cNvSpPr/>
            <p:nvPr/>
          </p:nvSpPr>
          <p:spPr>
            <a:xfrm>
              <a:off x="6423284" y="6229350"/>
              <a:ext cx="25401" cy="158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400" y="1152"/>
                    <a:pt x="10800" y="2304"/>
                    <a:pt x="14400" y="5904"/>
                  </a:cubicBezTo>
                  <a:cubicBezTo>
                    <a:pt x="18000" y="9504"/>
                    <a:pt x="19800" y="1555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9" name="Line"/>
            <p:cNvSpPr/>
            <p:nvPr/>
          </p:nvSpPr>
          <p:spPr>
            <a:xfrm>
              <a:off x="6502399" y="6261463"/>
              <a:ext cx="101529" cy="1401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4" h="20728" fill="norm" stroke="1" extrusionOk="0">
                  <a:moveTo>
                    <a:pt x="13940" y="885"/>
                  </a:moveTo>
                  <a:cubicBezTo>
                    <a:pt x="11736" y="259"/>
                    <a:pt x="9532" y="-367"/>
                    <a:pt x="7548" y="259"/>
                  </a:cubicBezTo>
                  <a:cubicBezTo>
                    <a:pt x="5565" y="885"/>
                    <a:pt x="3801" y="2763"/>
                    <a:pt x="2479" y="5581"/>
                  </a:cubicBezTo>
                  <a:cubicBezTo>
                    <a:pt x="1156" y="8398"/>
                    <a:pt x="275" y="12155"/>
                    <a:pt x="54" y="14816"/>
                  </a:cubicBezTo>
                  <a:cubicBezTo>
                    <a:pt x="-166" y="17476"/>
                    <a:pt x="275" y="19042"/>
                    <a:pt x="1597" y="19981"/>
                  </a:cubicBezTo>
                  <a:cubicBezTo>
                    <a:pt x="2920" y="20920"/>
                    <a:pt x="5124" y="21233"/>
                    <a:pt x="8430" y="19355"/>
                  </a:cubicBezTo>
                  <a:cubicBezTo>
                    <a:pt x="11736" y="17476"/>
                    <a:pt x="16144" y="13407"/>
                    <a:pt x="18569" y="10276"/>
                  </a:cubicBezTo>
                  <a:cubicBezTo>
                    <a:pt x="20993" y="7146"/>
                    <a:pt x="21434" y="4955"/>
                    <a:pt x="20993" y="3233"/>
                  </a:cubicBezTo>
                  <a:cubicBezTo>
                    <a:pt x="20552" y="1511"/>
                    <a:pt x="19230" y="259"/>
                    <a:pt x="17687" y="103"/>
                  </a:cubicBezTo>
                  <a:cubicBezTo>
                    <a:pt x="16144" y="-54"/>
                    <a:pt x="14381" y="885"/>
                    <a:pt x="12618" y="18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0" name="Line"/>
            <p:cNvSpPr/>
            <p:nvPr/>
          </p:nvSpPr>
          <p:spPr>
            <a:xfrm>
              <a:off x="6645534" y="6279171"/>
              <a:ext cx="120188" cy="132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88" h="20747" fill="norm" stroke="1" extrusionOk="0">
                  <a:moveTo>
                    <a:pt x="9885" y="154"/>
                  </a:moveTo>
                  <a:cubicBezTo>
                    <a:pt x="8054" y="1483"/>
                    <a:pt x="6224" y="2812"/>
                    <a:pt x="5125" y="5304"/>
                  </a:cubicBezTo>
                  <a:cubicBezTo>
                    <a:pt x="4027" y="7797"/>
                    <a:pt x="3661" y="11452"/>
                    <a:pt x="3661" y="14277"/>
                  </a:cubicBezTo>
                  <a:cubicBezTo>
                    <a:pt x="3661" y="17101"/>
                    <a:pt x="4027" y="19095"/>
                    <a:pt x="5308" y="20092"/>
                  </a:cubicBezTo>
                  <a:cubicBezTo>
                    <a:pt x="6590" y="21089"/>
                    <a:pt x="8786" y="21089"/>
                    <a:pt x="11898" y="19095"/>
                  </a:cubicBezTo>
                  <a:cubicBezTo>
                    <a:pt x="15010" y="17101"/>
                    <a:pt x="19037" y="13114"/>
                    <a:pt x="20319" y="9458"/>
                  </a:cubicBezTo>
                  <a:cubicBezTo>
                    <a:pt x="21600" y="5803"/>
                    <a:pt x="20136" y="2480"/>
                    <a:pt x="17390" y="984"/>
                  </a:cubicBezTo>
                  <a:cubicBezTo>
                    <a:pt x="14644" y="-511"/>
                    <a:pt x="10617" y="-179"/>
                    <a:pt x="7505" y="1151"/>
                  </a:cubicBezTo>
                  <a:cubicBezTo>
                    <a:pt x="4393" y="2480"/>
                    <a:pt x="2197" y="4806"/>
                    <a:pt x="0" y="71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1" name="Line"/>
            <p:cNvSpPr/>
            <p:nvPr/>
          </p:nvSpPr>
          <p:spPr>
            <a:xfrm>
              <a:off x="6372484" y="6515100"/>
              <a:ext cx="425451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439" y="17486"/>
                    <a:pt x="6878" y="13371"/>
                    <a:pt x="10478" y="9771"/>
                  </a:cubicBezTo>
                  <a:cubicBezTo>
                    <a:pt x="14078" y="6171"/>
                    <a:pt x="17839" y="308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2" name="Line"/>
            <p:cNvSpPr/>
            <p:nvPr/>
          </p:nvSpPr>
          <p:spPr>
            <a:xfrm>
              <a:off x="6520651" y="6610350"/>
              <a:ext cx="42334" cy="1675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2" fill="norm" stroke="1" extrusionOk="0">
                  <a:moveTo>
                    <a:pt x="2160" y="0"/>
                  </a:moveTo>
                  <a:cubicBezTo>
                    <a:pt x="1080" y="5940"/>
                    <a:pt x="0" y="11880"/>
                    <a:pt x="0" y="15525"/>
                  </a:cubicBezTo>
                  <a:cubicBezTo>
                    <a:pt x="0" y="19170"/>
                    <a:pt x="1080" y="20520"/>
                    <a:pt x="4320" y="21060"/>
                  </a:cubicBezTo>
                  <a:cubicBezTo>
                    <a:pt x="7560" y="21600"/>
                    <a:pt x="12960" y="21330"/>
                    <a:pt x="16200" y="21060"/>
                  </a:cubicBezTo>
                  <a:cubicBezTo>
                    <a:pt x="19440" y="20790"/>
                    <a:pt x="20520" y="20520"/>
                    <a:pt x="21600" y="202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3" name="Line"/>
            <p:cNvSpPr/>
            <p:nvPr/>
          </p:nvSpPr>
          <p:spPr>
            <a:xfrm>
              <a:off x="6624040" y="6626135"/>
              <a:ext cx="49445" cy="909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83" h="20634" fill="norm" stroke="1" extrusionOk="0">
                  <a:moveTo>
                    <a:pt x="8774" y="5060"/>
                  </a:moveTo>
                  <a:cubicBezTo>
                    <a:pt x="9638" y="2660"/>
                    <a:pt x="10502" y="260"/>
                    <a:pt x="9638" y="20"/>
                  </a:cubicBezTo>
                  <a:cubicBezTo>
                    <a:pt x="8774" y="-220"/>
                    <a:pt x="6182" y="1700"/>
                    <a:pt x="4454" y="3860"/>
                  </a:cubicBezTo>
                  <a:cubicBezTo>
                    <a:pt x="2726" y="6020"/>
                    <a:pt x="1862" y="8420"/>
                    <a:pt x="998" y="11060"/>
                  </a:cubicBezTo>
                  <a:cubicBezTo>
                    <a:pt x="134" y="13700"/>
                    <a:pt x="-730" y="16580"/>
                    <a:pt x="998" y="18500"/>
                  </a:cubicBezTo>
                  <a:cubicBezTo>
                    <a:pt x="2726" y="20420"/>
                    <a:pt x="7046" y="21380"/>
                    <a:pt x="10934" y="19940"/>
                  </a:cubicBezTo>
                  <a:cubicBezTo>
                    <a:pt x="14822" y="18500"/>
                    <a:pt x="18278" y="14660"/>
                    <a:pt x="19574" y="11060"/>
                  </a:cubicBezTo>
                  <a:cubicBezTo>
                    <a:pt x="20870" y="7460"/>
                    <a:pt x="20006" y="4100"/>
                    <a:pt x="17846" y="3140"/>
                  </a:cubicBezTo>
                  <a:cubicBezTo>
                    <a:pt x="15686" y="2180"/>
                    <a:pt x="12230" y="3620"/>
                    <a:pt x="11366" y="6020"/>
                  </a:cubicBezTo>
                  <a:cubicBezTo>
                    <a:pt x="10502" y="8420"/>
                    <a:pt x="12230" y="11780"/>
                    <a:pt x="13958" y="151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4" name="Line"/>
            <p:cNvSpPr/>
            <p:nvPr/>
          </p:nvSpPr>
          <p:spPr>
            <a:xfrm>
              <a:off x="6729174" y="6597650"/>
              <a:ext cx="70506" cy="1667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57" h="21270" fill="norm" stroke="1" extrusionOk="0">
                  <a:moveTo>
                    <a:pt x="20048" y="8910"/>
                  </a:moveTo>
                  <a:cubicBezTo>
                    <a:pt x="16962" y="8370"/>
                    <a:pt x="13876" y="7830"/>
                    <a:pt x="11408" y="8100"/>
                  </a:cubicBezTo>
                  <a:cubicBezTo>
                    <a:pt x="8939" y="8370"/>
                    <a:pt x="7088" y="9450"/>
                    <a:pt x="5236" y="10935"/>
                  </a:cubicBezTo>
                  <a:cubicBezTo>
                    <a:pt x="3385" y="12420"/>
                    <a:pt x="1533" y="14310"/>
                    <a:pt x="608" y="16065"/>
                  </a:cubicBezTo>
                  <a:cubicBezTo>
                    <a:pt x="-318" y="17820"/>
                    <a:pt x="-318" y="19440"/>
                    <a:pt x="1533" y="20385"/>
                  </a:cubicBezTo>
                  <a:cubicBezTo>
                    <a:pt x="3385" y="21330"/>
                    <a:pt x="7088" y="21600"/>
                    <a:pt x="11099" y="20790"/>
                  </a:cubicBezTo>
                  <a:cubicBezTo>
                    <a:pt x="15111" y="19980"/>
                    <a:pt x="19431" y="18090"/>
                    <a:pt x="20356" y="15660"/>
                  </a:cubicBezTo>
                  <a:cubicBezTo>
                    <a:pt x="21282" y="13230"/>
                    <a:pt x="18813" y="10260"/>
                    <a:pt x="16653" y="8235"/>
                  </a:cubicBezTo>
                  <a:cubicBezTo>
                    <a:pt x="14493" y="6210"/>
                    <a:pt x="12642" y="5130"/>
                    <a:pt x="12025" y="3915"/>
                  </a:cubicBezTo>
                  <a:cubicBezTo>
                    <a:pt x="11408" y="2700"/>
                    <a:pt x="12025" y="1350"/>
                    <a:pt x="1264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5" name="Line"/>
            <p:cNvSpPr/>
            <p:nvPr/>
          </p:nvSpPr>
          <p:spPr>
            <a:xfrm>
              <a:off x="6918584" y="6426200"/>
              <a:ext cx="190501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6" name="Line"/>
            <p:cNvSpPr/>
            <p:nvPr/>
          </p:nvSpPr>
          <p:spPr>
            <a:xfrm>
              <a:off x="7026534" y="6356349"/>
              <a:ext cx="12701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5891"/>
                    <a:pt x="7200" y="11782"/>
                    <a:pt x="3600" y="15382"/>
                  </a:cubicBezTo>
                  <a:cubicBezTo>
                    <a:pt x="0" y="18982"/>
                    <a:pt x="0" y="2029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7" name="Line"/>
            <p:cNvSpPr/>
            <p:nvPr/>
          </p:nvSpPr>
          <p:spPr>
            <a:xfrm>
              <a:off x="7248776" y="6223000"/>
              <a:ext cx="114309" cy="2115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9" h="21372" fill="norm" stroke="1" extrusionOk="0">
                  <a:moveTo>
                    <a:pt x="9427" y="0"/>
                  </a:moveTo>
                  <a:cubicBezTo>
                    <a:pt x="7856" y="3422"/>
                    <a:pt x="6285" y="6844"/>
                    <a:pt x="4518" y="9945"/>
                  </a:cubicBezTo>
                  <a:cubicBezTo>
                    <a:pt x="2751" y="13046"/>
                    <a:pt x="787" y="15826"/>
                    <a:pt x="198" y="17750"/>
                  </a:cubicBezTo>
                  <a:cubicBezTo>
                    <a:pt x="-391" y="19675"/>
                    <a:pt x="394" y="20745"/>
                    <a:pt x="1769" y="21172"/>
                  </a:cubicBezTo>
                  <a:cubicBezTo>
                    <a:pt x="3144" y="21600"/>
                    <a:pt x="5107" y="21386"/>
                    <a:pt x="8445" y="20103"/>
                  </a:cubicBezTo>
                  <a:cubicBezTo>
                    <a:pt x="11784" y="18820"/>
                    <a:pt x="16496" y="16467"/>
                    <a:pt x="21209" y="141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8" name="Line"/>
            <p:cNvSpPr/>
            <p:nvPr/>
          </p:nvSpPr>
          <p:spPr>
            <a:xfrm>
              <a:off x="7327101" y="6350000"/>
              <a:ext cx="35984" cy="1252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1" fill="norm" stroke="1" extrusionOk="0">
                  <a:moveTo>
                    <a:pt x="21600" y="0"/>
                  </a:moveTo>
                  <a:cubicBezTo>
                    <a:pt x="15247" y="3600"/>
                    <a:pt x="8894" y="7200"/>
                    <a:pt x="5082" y="10080"/>
                  </a:cubicBezTo>
                  <a:cubicBezTo>
                    <a:pt x="1271" y="12960"/>
                    <a:pt x="0" y="15120"/>
                    <a:pt x="0" y="17100"/>
                  </a:cubicBezTo>
                  <a:cubicBezTo>
                    <a:pt x="0" y="19080"/>
                    <a:pt x="1271" y="20880"/>
                    <a:pt x="5082" y="21240"/>
                  </a:cubicBezTo>
                  <a:cubicBezTo>
                    <a:pt x="8894" y="21600"/>
                    <a:pt x="15247" y="20520"/>
                    <a:pt x="21600" y="194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9" name="Line"/>
            <p:cNvSpPr/>
            <p:nvPr/>
          </p:nvSpPr>
          <p:spPr>
            <a:xfrm>
              <a:off x="7409894" y="6286500"/>
              <a:ext cx="101399" cy="1375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5" h="21273" fill="norm" stroke="1" extrusionOk="0">
                  <a:moveTo>
                    <a:pt x="16367" y="0"/>
                  </a:moveTo>
                  <a:cubicBezTo>
                    <a:pt x="14207" y="327"/>
                    <a:pt x="12047" y="655"/>
                    <a:pt x="9239" y="2945"/>
                  </a:cubicBezTo>
                  <a:cubicBezTo>
                    <a:pt x="6431" y="5236"/>
                    <a:pt x="2975" y="9491"/>
                    <a:pt x="1247" y="12927"/>
                  </a:cubicBezTo>
                  <a:cubicBezTo>
                    <a:pt x="-481" y="16364"/>
                    <a:pt x="-481" y="18982"/>
                    <a:pt x="1679" y="20291"/>
                  </a:cubicBezTo>
                  <a:cubicBezTo>
                    <a:pt x="3839" y="21600"/>
                    <a:pt x="8159" y="21600"/>
                    <a:pt x="11615" y="20291"/>
                  </a:cubicBezTo>
                  <a:cubicBezTo>
                    <a:pt x="15071" y="18982"/>
                    <a:pt x="17663" y="16364"/>
                    <a:pt x="19175" y="13909"/>
                  </a:cubicBezTo>
                  <a:cubicBezTo>
                    <a:pt x="20687" y="11455"/>
                    <a:pt x="21119" y="9164"/>
                    <a:pt x="20255" y="7855"/>
                  </a:cubicBezTo>
                  <a:cubicBezTo>
                    <a:pt x="19391" y="6545"/>
                    <a:pt x="17231" y="6218"/>
                    <a:pt x="15071" y="58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0" name="Line"/>
            <p:cNvSpPr/>
            <p:nvPr/>
          </p:nvSpPr>
          <p:spPr>
            <a:xfrm>
              <a:off x="7540884" y="6326593"/>
              <a:ext cx="131335" cy="1523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3" h="20462" fill="norm" stroke="1" extrusionOk="0">
                  <a:moveTo>
                    <a:pt x="11314" y="585"/>
                  </a:moveTo>
                  <a:cubicBezTo>
                    <a:pt x="9257" y="2859"/>
                    <a:pt x="7200" y="5132"/>
                    <a:pt x="5829" y="7832"/>
                  </a:cubicBezTo>
                  <a:cubicBezTo>
                    <a:pt x="4457" y="10532"/>
                    <a:pt x="3771" y="13659"/>
                    <a:pt x="3600" y="15932"/>
                  </a:cubicBezTo>
                  <a:cubicBezTo>
                    <a:pt x="3429" y="18206"/>
                    <a:pt x="3771" y="19627"/>
                    <a:pt x="5143" y="20196"/>
                  </a:cubicBezTo>
                  <a:cubicBezTo>
                    <a:pt x="6514" y="20764"/>
                    <a:pt x="8914" y="20480"/>
                    <a:pt x="11829" y="18775"/>
                  </a:cubicBezTo>
                  <a:cubicBezTo>
                    <a:pt x="14743" y="17069"/>
                    <a:pt x="18171" y="13943"/>
                    <a:pt x="19886" y="10817"/>
                  </a:cubicBezTo>
                  <a:cubicBezTo>
                    <a:pt x="21600" y="7690"/>
                    <a:pt x="21600" y="4564"/>
                    <a:pt x="20571" y="2432"/>
                  </a:cubicBezTo>
                  <a:cubicBezTo>
                    <a:pt x="19543" y="301"/>
                    <a:pt x="17486" y="-836"/>
                    <a:pt x="13886" y="727"/>
                  </a:cubicBezTo>
                  <a:cubicBezTo>
                    <a:pt x="10286" y="2290"/>
                    <a:pt x="5143" y="6553"/>
                    <a:pt x="0" y="108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1" name="Line"/>
            <p:cNvSpPr/>
            <p:nvPr/>
          </p:nvSpPr>
          <p:spPr>
            <a:xfrm>
              <a:off x="7185284" y="6565900"/>
              <a:ext cx="387351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187" y="16457"/>
                    <a:pt x="6374" y="11314"/>
                    <a:pt x="9974" y="7714"/>
                  </a:cubicBezTo>
                  <a:cubicBezTo>
                    <a:pt x="13574" y="4114"/>
                    <a:pt x="17587" y="20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2" name="Line"/>
            <p:cNvSpPr/>
            <p:nvPr/>
          </p:nvSpPr>
          <p:spPr>
            <a:xfrm>
              <a:off x="7284804" y="6623049"/>
              <a:ext cx="122731" cy="167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8" h="21330" fill="norm" stroke="1" extrusionOk="0">
                  <a:moveTo>
                    <a:pt x="14638" y="0"/>
                  </a:moveTo>
                  <a:cubicBezTo>
                    <a:pt x="10977" y="4860"/>
                    <a:pt x="7316" y="9720"/>
                    <a:pt x="4936" y="12690"/>
                  </a:cubicBezTo>
                  <a:cubicBezTo>
                    <a:pt x="2557" y="15660"/>
                    <a:pt x="1459" y="16740"/>
                    <a:pt x="726" y="17955"/>
                  </a:cubicBezTo>
                  <a:cubicBezTo>
                    <a:pt x="-6" y="19170"/>
                    <a:pt x="-372" y="20520"/>
                    <a:pt x="543" y="21060"/>
                  </a:cubicBezTo>
                  <a:cubicBezTo>
                    <a:pt x="1459" y="21600"/>
                    <a:pt x="3655" y="21330"/>
                    <a:pt x="7316" y="20250"/>
                  </a:cubicBezTo>
                  <a:cubicBezTo>
                    <a:pt x="10977" y="19170"/>
                    <a:pt x="16103" y="17280"/>
                    <a:pt x="21228" y="153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3" name="Line"/>
            <p:cNvSpPr/>
            <p:nvPr/>
          </p:nvSpPr>
          <p:spPr>
            <a:xfrm>
              <a:off x="7376148" y="6718300"/>
              <a:ext cx="31387" cy="114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8" h="21600" fill="norm" stroke="1" extrusionOk="0">
                  <a:moveTo>
                    <a:pt x="20018" y="0"/>
                  </a:moveTo>
                  <a:cubicBezTo>
                    <a:pt x="11918" y="5200"/>
                    <a:pt x="3818" y="10400"/>
                    <a:pt x="1118" y="14000"/>
                  </a:cubicBezTo>
                  <a:cubicBezTo>
                    <a:pt x="-1582" y="17600"/>
                    <a:pt x="1118" y="19600"/>
                    <a:pt x="381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4" name="Line"/>
            <p:cNvSpPr/>
            <p:nvPr/>
          </p:nvSpPr>
          <p:spPr>
            <a:xfrm>
              <a:off x="7430384" y="6654800"/>
              <a:ext cx="223806" cy="1506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7" h="21354" fill="norm" stroke="1" extrusionOk="0">
                  <a:moveTo>
                    <a:pt x="5641" y="10800"/>
                  </a:moveTo>
                  <a:cubicBezTo>
                    <a:pt x="5641" y="9300"/>
                    <a:pt x="5641" y="7800"/>
                    <a:pt x="5141" y="6900"/>
                  </a:cubicBezTo>
                  <a:cubicBezTo>
                    <a:pt x="4641" y="6000"/>
                    <a:pt x="3641" y="5700"/>
                    <a:pt x="2741" y="6750"/>
                  </a:cubicBezTo>
                  <a:cubicBezTo>
                    <a:pt x="1841" y="7800"/>
                    <a:pt x="1041" y="10200"/>
                    <a:pt x="541" y="12300"/>
                  </a:cubicBezTo>
                  <a:cubicBezTo>
                    <a:pt x="41" y="14400"/>
                    <a:pt x="-159" y="16200"/>
                    <a:pt x="141" y="17550"/>
                  </a:cubicBezTo>
                  <a:cubicBezTo>
                    <a:pt x="441" y="18900"/>
                    <a:pt x="1241" y="19800"/>
                    <a:pt x="2541" y="19650"/>
                  </a:cubicBezTo>
                  <a:cubicBezTo>
                    <a:pt x="3841" y="19500"/>
                    <a:pt x="5641" y="18300"/>
                    <a:pt x="6941" y="16350"/>
                  </a:cubicBezTo>
                  <a:cubicBezTo>
                    <a:pt x="8241" y="14400"/>
                    <a:pt x="9041" y="11700"/>
                    <a:pt x="9041" y="9750"/>
                  </a:cubicBezTo>
                  <a:cubicBezTo>
                    <a:pt x="9041" y="7800"/>
                    <a:pt x="8241" y="6600"/>
                    <a:pt x="8141" y="6750"/>
                  </a:cubicBezTo>
                  <a:cubicBezTo>
                    <a:pt x="8041" y="6900"/>
                    <a:pt x="8641" y="8400"/>
                    <a:pt x="9441" y="9150"/>
                  </a:cubicBezTo>
                  <a:cubicBezTo>
                    <a:pt x="10241" y="9900"/>
                    <a:pt x="11241" y="9900"/>
                    <a:pt x="12241" y="9750"/>
                  </a:cubicBezTo>
                  <a:cubicBezTo>
                    <a:pt x="13241" y="9600"/>
                    <a:pt x="14241" y="9300"/>
                    <a:pt x="14441" y="9750"/>
                  </a:cubicBezTo>
                  <a:cubicBezTo>
                    <a:pt x="14641" y="10200"/>
                    <a:pt x="14041" y="11400"/>
                    <a:pt x="13641" y="12750"/>
                  </a:cubicBezTo>
                  <a:cubicBezTo>
                    <a:pt x="13241" y="14100"/>
                    <a:pt x="13041" y="15600"/>
                    <a:pt x="13041" y="17100"/>
                  </a:cubicBezTo>
                  <a:cubicBezTo>
                    <a:pt x="13041" y="18600"/>
                    <a:pt x="13241" y="20100"/>
                    <a:pt x="13941" y="20850"/>
                  </a:cubicBezTo>
                  <a:cubicBezTo>
                    <a:pt x="14641" y="21600"/>
                    <a:pt x="15841" y="21600"/>
                    <a:pt x="17241" y="20250"/>
                  </a:cubicBezTo>
                  <a:cubicBezTo>
                    <a:pt x="18641" y="18900"/>
                    <a:pt x="20241" y="16200"/>
                    <a:pt x="20841" y="12600"/>
                  </a:cubicBezTo>
                  <a:cubicBezTo>
                    <a:pt x="21441" y="9000"/>
                    <a:pt x="21041" y="4500"/>
                    <a:pt x="2064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5" name="Line"/>
            <p:cNvSpPr/>
            <p:nvPr/>
          </p:nvSpPr>
          <p:spPr>
            <a:xfrm>
              <a:off x="8309234" y="5867400"/>
              <a:ext cx="19050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00" y="1800"/>
                    <a:pt x="9600" y="3600"/>
                    <a:pt x="13200" y="7200"/>
                  </a:cubicBezTo>
                  <a:cubicBezTo>
                    <a:pt x="16800" y="10800"/>
                    <a:pt x="19200" y="162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6" name="Line"/>
            <p:cNvSpPr/>
            <p:nvPr/>
          </p:nvSpPr>
          <p:spPr>
            <a:xfrm>
              <a:off x="8302884" y="5994400"/>
              <a:ext cx="196851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6039" y="4800"/>
                    <a:pt x="12077" y="9600"/>
                    <a:pt x="15677" y="13200"/>
                  </a:cubicBezTo>
                  <a:cubicBezTo>
                    <a:pt x="19277" y="16800"/>
                    <a:pt x="20439" y="192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7" name="Line"/>
            <p:cNvSpPr/>
            <p:nvPr/>
          </p:nvSpPr>
          <p:spPr>
            <a:xfrm>
              <a:off x="8853218" y="5629010"/>
              <a:ext cx="203616" cy="276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1" h="21538" fill="norm" stroke="1" extrusionOk="0">
                  <a:moveTo>
                    <a:pt x="20264" y="2246"/>
                  </a:moveTo>
                  <a:cubicBezTo>
                    <a:pt x="20932" y="1587"/>
                    <a:pt x="21600" y="927"/>
                    <a:pt x="21377" y="515"/>
                  </a:cubicBezTo>
                  <a:cubicBezTo>
                    <a:pt x="21155" y="103"/>
                    <a:pt x="20041" y="-62"/>
                    <a:pt x="17146" y="20"/>
                  </a:cubicBezTo>
                  <a:cubicBezTo>
                    <a:pt x="14252" y="103"/>
                    <a:pt x="9575" y="433"/>
                    <a:pt x="6569" y="762"/>
                  </a:cubicBezTo>
                  <a:cubicBezTo>
                    <a:pt x="3563" y="1092"/>
                    <a:pt x="2227" y="1422"/>
                    <a:pt x="1559" y="2494"/>
                  </a:cubicBezTo>
                  <a:cubicBezTo>
                    <a:pt x="891" y="3565"/>
                    <a:pt x="891" y="5379"/>
                    <a:pt x="1002" y="6781"/>
                  </a:cubicBezTo>
                  <a:cubicBezTo>
                    <a:pt x="1113" y="8182"/>
                    <a:pt x="1336" y="9172"/>
                    <a:pt x="1447" y="10326"/>
                  </a:cubicBezTo>
                  <a:cubicBezTo>
                    <a:pt x="1559" y="11480"/>
                    <a:pt x="1559" y="12799"/>
                    <a:pt x="2227" y="13129"/>
                  </a:cubicBezTo>
                  <a:cubicBezTo>
                    <a:pt x="2895" y="13459"/>
                    <a:pt x="4231" y="12799"/>
                    <a:pt x="6012" y="12552"/>
                  </a:cubicBezTo>
                  <a:cubicBezTo>
                    <a:pt x="7794" y="12304"/>
                    <a:pt x="10021" y="12469"/>
                    <a:pt x="11691" y="12799"/>
                  </a:cubicBezTo>
                  <a:cubicBezTo>
                    <a:pt x="13361" y="13129"/>
                    <a:pt x="14474" y="13623"/>
                    <a:pt x="15142" y="14283"/>
                  </a:cubicBezTo>
                  <a:cubicBezTo>
                    <a:pt x="15810" y="14943"/>
                    <a:pt x="16033" y="15767"/>
                    <a:pt x="15810" y="16509"/>
                  </a:cubicBezTo>
                  <a:cubicBezTo>
                    <a:pt x="15588" y="17251"/>
                    <a:pt x="14920" y="17911"/>
                    <a:pt x="12581" y="18488"/>
                  </a:cubicBezTo>
                  <a:cubicBezTo>
                    <a:pt x="10243" y="19065"/>
                    <a:pt x="6235" y="19559"/>
                    <a:pt x="3674" y="19807"/>
                  </a:cubicBezTo>
                  <a:cubicBezTo>
                    <a:pt x="1113" y="20054"/>
                    <a:pt x="0" y="20054"/>
                    <a:pt x="0" y="20301"/>
                  </a:cubicBezTo>
                  <a:cubicBezTo>
                    <a:pt x="0" y="20549"/>
                    <a:pt x="1113" y="21043"/>
                    <a:pt x="2227" y="215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8" name="Line"/>
            <p:cNvSpPr/>
            <p:nvPr/>
          </p:nvSpPr>
          <p:spPr>
            <a:xfrm>
              <a:off x="8785484" y="6014392"/>
              <a:ext cx="292101" cy="181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532" fill="norm" stroke="1" extrusionOk="0">
                  <a:moveTo>
                    <a:pt x="0" y="13332"/>
                  </a:moveTo>
                  <a:cubicBezTo>
                    <a:pt x="5322" y="6132"/>
                    <a:pt x="10643" y="-1068"/>
                    <a:pt x="14243" y="132"/>
                  </a:cubicBezTo>
                  <a:cubicBezTo>
                    <a:pt x="17843" y="1332"/>
                    <a:pt x="19722" y="10932"/>
                    <a:pt x="21600" y="205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9" name="Line"/>
            <p:cNvSpPr/>
            <p:nvPr/>
          </p:nvSpPr>
          <p:spPr>
            <a:xfrm>
              <a:off x="8690234" y="6152610"/>
              <a:ext cx="260351" cy="3161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5" fill="norm" stroke="1" extrusionOk="0">
                  <a:moveTo>
                    <a:pt x="0" y="10335"/>
                  </a:moveTo>
                  <a:cubicBezTo>
                    <a:pt x="527" y="11909"/>
                    <a:pt x="1054" y="13482"/>
                    <a:pt x="1405" y="14913"/>
                  </a:cubicBezTo>
                  <a:cubicBezTo>
                    <a:pt x="1756" y="16343"/>
                    <a:pt x="1932" y="17631"/>
                    <a:pt x="2195" y="18847"/>
                  </a:cubicBezTo>
                  <a:cubicBezTo>
                    <a:pt x="2459" y="20063"/>
                    <a:pt x="2810" y="21207"/>
                    <a:pt x="3073" y="21350"/>
                  </a:cubicBezTo>
                  <a:cubicBezTo>
                    <a:pt x="3337" y="21493"/>
                    <a:pt x="3512" y="20635"/>
                    <a:pt x="3688" y="17774"/>
                  </a:cubicBezTo>
                  <a:cubicBezTo>
                    <a:pt x="3863" y="14913"/>
                    <a:pt x="4039" y="10049"/>
                    <a:pt x="4127" y="7260"/>
                  </a:cubicBezTo>
                  <a:cubicBezTo>
                    <a:pt x="4215" y="4470"/>
                    <a:pt x="4215" y="3755"/>
                    <a:pt x="5005" y="2968"/>
                  </a:cubicBezTo>
                  <a:cubicBezTo>
                    <a:pt x="5795" y="2182"/>
                    <a:pt x="7376" y="1323"/>
                    <a:pt x="9483" y="751"/>
                  </a:cubicBezTo>
                  <a:cubicBezTo>
                    <a:pt x="11590" y="179"/>
                    <a:pt x="14224" y="-107"/>
                    <a:pt x="16332" y="36"/>
                  </a:cubicBezTo>
                  <a:cubicBezTo>
                    <a:pt x="18439" y="179"/>
                    <a:pt x="20020" y="751"/>
                    <a:pt x="21600" y="13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0" name="Line"/>
            <p:cNvSpPr/>
            <p:nvPr/>
          </p:nvSpPr>
          <p:spPr>
            <a:xfrm>
              <a:off x="8791834" y="6273800"/>
              <a:ext cx="184151" cy="126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6" fill="norm" stroke="1" extrusionOk="0">
                  <a:moveTo>
                    <a:pt x="0" y="2160"/>
                  </a:moveTo>
                  <a:cubicBezTo>
                    <a:pt x="3476" y="1080"/>
                    <a:pt x="6952" y="0"/>
                    <a:pt x="9186" y="0"/>
                  </a:cubicBezTo>
                  <a:cubicBezTo>
                    <a:pt x="11421" y="0"/>
                    <a:pt x="12414" y="1080"/>
                    <a:pt x="12662" y="3420"/>
                  </a:cubicBezTo>
                  <a:cubicBezTo>
                    <a:pt x="12910" y="5760"/>
                    <a:pt x="12414" y="9360"/>
                    <a:pt x="11669" y="11880"/>
                  </a:cubicBezTo>
                  <a:cubicBezTo>
                    <a:pt x="10924" y="14400"/>
                    <a:pt x="9931" y="15840"/>
                    <a:pt x="8690" y="17280"/>
                  </a:cubicBezTo>
                  <a:cubicBezTo>
                    <a:pt x="7448" y="18720"/>
                    <a:pt x="5959" y="20160"/>
                    <a:pt x="5959" y="20880"/>
                  </a:cubicBezTo>
                  <a:cubicBezTo>
                    <a:pt x="5959" y="21600"/>
                    <a:pt x="7448" y="21600"/>
                    <a:pt x="10303" y="21240"/>
                  </a:cubicBezTo>
                  <a:cubicBezTo>
                    <a:pt x="13159" y="20880"/>
                    <a:pt x="17379" y="20160"/>
                    <a:pt x="21600" y="194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1" name="Line"/>
            <p:cNvSpPr/>
            <p:nvPr/>
          </p:nvSpPr>
          <p:spPr>
            <a:xfrm>
              <a:off x="9280784" y="6007100"/>
              <a:ext cx="13970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2" name="Line"/>
            <p:cNvSpPr/>
            <p:nvPr/>
          </p:nvSpPr>
          <p:spPr>
            <a:xfrm>
              <a:off x="9312534" y="6121400"/>
              <a:ext cx="127001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3" name="Line"/>
            <p:cNvSpPr/>
            <p:nvPr/>
          </p:nvSpPr>
          <p:spPr>
            <a:xfrm>
              <a:off x="9757034" y="5884005"/>
              <a:ext cx="130327" cy="245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0" h="21235" fill="norm" stroke="1" extrusionOk="0">
                  <a:moveTo>
                    <a:pt x="2057" y="4055"/>
                  </a:moveTo>
                  <a:cubicBezTo>
                    <a:pt x="1371" y="3140"/>
                    <a:pt x="686" y="2225"/>
                    <a:pt x="1371" y="1401"/>
                  </a:cubicBezTo>
                  <a:cubicBezTo>
                    <a:pt x="2057" y="577"/>
                    <a:pt x="4114" y="-155"/>
                    <a:pt x="7714" y="28"/>
                  </a:cubicBezTo>
                  <a:cubicBezTo>
                    <a:pt x="11314" y="211"/>
                    <a:pt x="16457" y="1309"/>
                    <a:pt x="19029" y="2316"/>
                  </a:cubicBezTo>
                  <a:cubicBezTo>
                    <a:pt x="21600" y="3323"/>
                    <a:pt x="21600" y="4238"/>
                    <a:pt x="20057" y="5245"/>
                  </a:cubicBezTo>
                  <a:cubicBezTo>
                    <a:pt x="18514" y="6252"/>
                    <a:pt x="15429" y="7350"/>
                    <a:pt x="13029" y="7899"/>
                  </a:cubicBezTo>
                  <a:cubicBezTo>
                    <a:pt x="10629" y="8448"/>
                    <a:pt x="8914" y="8448"/>
                    <a:pt x="8914" y="8540"/>
                  </a:cubicBezTo>
                  <a:cubicBezTo>
                    <a:pt x="8914" y="8631"/>
                    <a:pt x="10629" y="8814"/>
                    <a:pt x="13029" y="9547"/>
                  </a:cubicBezTo>
                  <a:cubicBezTo>
                    <a:pt x="15429" y="10279"/>
                    <a:pt x="18514" y="11560"/>
                    <a:pt x="20057" y="12750"/>
                  </a:cubicBezTo>
                  <a:cubicBezTo>
                    <a:pt x="21600" y="13940"/>
                    <a:pt x="21600" y="15038"/>
                    <a:pt x="18857" y="16503"/>
                  </a:cubicBezTo>
                  <a:cubicBezTo>
                    <a:pt x="16114" y="17967"/>
                    <a:pt x="10629" y="19798"/>
                    <a:pt x="7029" y="20621"/>
                  </a:cubicBezTo>
                  <a:cubicBezTo>
                    <a:pt x="3429" y="21445"/>
                    <a:pt x="1714" y="21262"/>
                    <a:pt x="0" y="210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4" name="Line"/>
            <p:cNvSpPr/>
            <p:nvPr/>
          </p:nvSpPr>
          <p:spPr>
            <a:xfrm>
              <a:off x="9991984" y="6045200"/>
              <a:ext cx="635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5" name="Line"/>
            <p:cNvSpPr/>
            <p:nvPr/>
          </p:nvSpPr>
          <p:spPr>
            <a:xfrm>
              <a:off x="10129377" y="5892800"/>
              <a:ext cx="122013" cy="2340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3" h="21513" fill="norm" stroke="1" extrusionOk="0">
                  <a:moveTo>
                    <a:pt x="17972" y="2335"/>
                  </a:moveTo>
                  <a:cubicBezTo>
                    <a:pt x="16874" y="1557"/>
                    <a:pt x="15775" y="778"/>
                    <a:pt x="14311" y="389"/>
                  </a:cubicBezTo>
                  <a:cubicBezTo>
                    <a:pt x="12847" y="0"/>
                    <a:pt x="11016" y="0"/>
                    <a:pt x="9186" y="0"/>
                  </a:cubicBezTo>
                  <a:cubicBezTo>
                    <a:pt x="7355" y="0"/>
                    <a:pt x="5525" y="0"/>
                    <a:pt x="4060" y="1168"/>
                  </a:cubicBezTo>
                  <a:cubicBezTo>
                    <a:pt x="2596" y="2335"/>
                    <a:pt x="1498" y="4670"/>
                    <a:pt x="765" y="6324"/>
                  </a:cubicBezTo>
                  <a:cubicBezTo>
                    <a:pt x="33" y="7978"/>
                    <a:pt x="-333" y="8951"/>
                    <a:pt x="399" y="9438"/>
                  </a:cubicBezTo>
                  <a:cubicBezTo>
                    <a:pt x="1131" y="9924"/>
                    <a:pt x="2962" y="9924"/>
                    <a:pt x="6074" y="10216"/>
                  </a:cubicBezTo>
                  <a:cubicBezTo>
                    <a:pt x="9186" y="10508"/>
                    <a:pt x="13579" y="11092"/>
                    <a:pt x="16508" y="11676"/>
                  </a:cubicBezTo>
                  <a:cubicBezTo>
                    <a:pt x="19436" y="12259"/>
                    <a:pt x="20901" y="12843"/>
                    <a:pt x="21084" y="14205"/>
                  </a:cubicBezTo>
                  <a:cubicBezTo>
                    <a:pt x="21267" y="15568"/>
                    <a:pt x="20169" y="17708"/>
                    <a:pt x="17423" y="19168"/>
                  </a:cubicBezTo>
                  <a:cubicBezTo>
                    <a:pt x="14677" y="20627"/>
                    <a:pt x="10284" y="21405"/>
                    <a:pt x="7355" y="21503"/>
                  </a:cubicBezTo>
                  <a:cubicBezTo>
                    <a:pt x="4426" y="21600"/>
                    <a:pt x="2962" y="21016"/>
                    <a:pt x="1498" y="204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6" name="Line"/>
            <p:cNvSpPr/>
            <p:nvPr/>
          </p:nvSpPr>
          <p:spPr>
            <a:xfrm>
              <a:off x="10372984" y="5890683"/>
              <a:ext cx="154518" cy="275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7101" y="2658"/>
                  </a:moveTo>
                  <a:cubicBezTo>
                    <a:pt x="6214" y="1994"/>
                    <a:pt x="5326" y="1329"/>
                    <a:pt x="5770" y="831"/>
                  </a:cubicBezTo>
                  <a:cubicBezTo>
                    <a:pt x="6214" y="332"/>
                    <a:pt x="7989" y="0"/>
                    <a:pt x="9616" y="0"/>
                  </a:cubicBezTo>
                  <a:cubicBezTo>
                    <a:pt x="11244" y="0"/>
                    <a:pt x="12723" y="332"/>
                    <a:pt x="13759" y="1662"/>
                  </a:cubicBezTo>
                  <a:cubicBezTo>
                    <a:pt x="14795" y="2991"/>
                    <a:pt x="15386" y="5317"/>
                    <a:pt x="15534" y="6895"/>
                  </a:cubicBezTo>
                  <a:cubicBezTo>
                    <a:pt x="15682" y="8474"/>
                    <a:pt x="15386" y="9305"/>
                    <a:pt x="15830" y="9969"/>
                  </a:cubicBezTo>
                  <a:cubicBezTo>
                    <a:pt x="16274" y="10634"/>
                    <a:pt x="17458" y="11132"/>
                    <a:pt x="18789" y="11880"/>
                  </a:cubicBezTo>
                  <a:cubicBezTo>
                    <a:pt x="20121" y="12628"/>
                    <a:pt x="21600" y="13625"/>
                    <a:pt x="21600" y="14871"/>
                  </a:cubicBezTo>
                  <a:cubicBezTo>
                    <a:pt x="21600" y="16117"/>
                    <a:pt x="20121" y="17612"/>
                    <a:pt x="16274" y="18775"/>
                  </a:cubicBezTo>
                  <a:cubicBezTo>
                    <a:pt x="12427" y="19938"/>
                    <a:pt x="6214" y="2076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7" name="Line"/>
            <p:cNvSpPr/>
            <p:nvPr/>
          </p:nvSpPr>
          <p:spPr>
            <a:xfrm>
              <a:off x="8545182" y="0"/>
              <a:ext cx="2128679" cy="8466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2" h="21600" fill="norm" stroke="1" extrusionOk="0">
                  <a:moveTo>
                    <a:pt x="1920" y="2430"/>
                  </a:moveTo>
                  <a:cubicBezTo>
                    <a:pt x="2478" y="2430"/>
                    <a:pt x="3036" y="2430"/>
                    <a:pt x="3679" y="2349"/>
                  </a:cubicBezTo>
                  <a:cubicBezTo>
                    <a:pt x="4323" y="2268"/>
                    <a:pt x="5052" y="2106"/>
                    <a:pt x="5857" y="1917"/>
                  </a:cubicBezTo>
                  <a:cubicBezTo>
                    <a:pt x="6661" y="1728"/>
                    <a:pt x="7540" y="1512"/>
                    <a:pt x="8431" y="1296"/>
                  </a:cubicBezTo>
                  <a:cubicBezTo>
                    <a:pt x="9321" y="1080"/>
                    <a:pt x="10222" y="864"/>
                    <a:pt x="11058" y="702"/>
                  </a:cubicBezTo>
                  <a:cubicBezTo>
                    <a:pt x="11895" y="540"/>
                    <a:pt x="12667" y="432"/>
                    <a:pt x="13428" y="351"/>
                  </a:cubicBezTo>
                  <a:cubicBezTo>
                    <a:pt x="14190" y="270"/>
                    <a:pt x="14941" y="216"/>
                    <a:pt x="15766" y="189"/>
                  </a:cubicBezTo>
                  <a:cubicBezTo>
                    <a:pt x="16592" y="162"/>
                    <a:pt x="17493" y="162"/>
                    <a:pt x="18373" y="243"/>
                  </a:cubicBezTo>
                  <a:cubicBezTo>
                    <a:pt x="19252" y="324"/>
                    <a:pt x="20110" y="486"/>
                    <a:pt x="20593" y="567"/>
                  </a:cubicBezTo>
                  <a:cubicBezTo>
                    <a:pt x="21075" y="648"/>
                    <a:pt x="21182" y="648"/>
                    <a:pt x="21300" y="675"/>
                  </a:cubicBezTo>
                  <a:cubicBezTo>
                    <a:pt x="21418" y="702"/>
                    <a:pt x="21547" y="756"/>
                    <a:pt x="21569" y="864"/>
                  </a:cubicBezTo>
                  <a:cubicBezTo>
                    <a:pt x="21590" y="972"/>
                    <a:pt x="21504" y="1134"/>
                    <a:pt x="21215" y="1944"/>
                  </a:cubicBezTo>
                  <a:cubicBezTo>
                    <a:pt x="20925" y="2754"/>
                    <a:pt x="20432" y="4212"/>
                    <a:pt x="20067" y="5913"/>
                  </a:cubicBezTo>
                  <a:cubicBezTo>
                    <a:pt x="19702" y="7614"/>
                    <a:pt x="19466" y="9558"/>
                    <a:pt x="19338" y="11583"/>
                  </a:cubicBezTo>
                  <a:cubicBezTo>
                    <a:pt x="19209" y="13608"/>
                    <a:pt x="19188" y="15714"/>
                    <a:pt x="19177" y="17307"/>
                  </a:cubicBezTo>
                  <a:cubicBezTo>
                    <a:pt x="19166" y="18900"/>
                    <a:pt x="19166" y="19980"/>
                    <a:pt x="19166" y="20655"/>
                  </a:cubicBezTo>
                  <a:cubicBezTo>
                    <a:pt x="19166" y="21330"/>
                    <a:pt x="19166" y="21600"/>
                    <a:pt x="19059" y="21600"/>
                  </a:cubicBezTo>
                  <a:cubicBezTo>
                    <a:pt x="18952" y="21600"/>
                    <a:pt x="18737" y="21330"/>
                    <a:pt x="18287" y="21006"/>
                  </a:cubicBezTo>
                  <a:cubicBezTo>
                    <a:pt x="17836" y="20682"/>
                    <a:pt x="17150" y="20304"/>
                    <a:pt x="16346" y="20088"/>
                  </a:cubicBezTo>
                  <a:cubicBezTo>
                    <a:pt x="15541" y="19872"/>
                    <a:pt x="14619" y="19818"/>
                    <a:pt x="13761" y="19764"/>
                  </a:cubicBezTo>
                  <a:cubicBezTo>
                    <a:pt x="12903" y="19710"/>
                    <a:pt x="12109" y="19656"/>
                    <a:pt x="11294" y="19575"/>
                  </a:cubicBezTo>
                  <a:cubicBezTo>
                    <a:pt x="10479" y="19494"/>
                    <a:pt x="9642" y="19386"/>
                    <a:pt x="8860" y="19278"/>
                  </a:cubicBezTo>
                  <a:cubicBezTo>
                    <a:pt x="8077" y="19170"/>
                    <a:pt x="7347" y="19062"/>
                    <a:pt x="6586" y="18954"/>
                  </a:cubicBezTo>
                  <a:cubicBezTo>
                    <a:pt x="5824" y="18846"/>
                    <a:pt x="5031" y="18738"/>
                    <a:pt x="4226" y="18657"/>
                  </a:cubicBezTo>
                  <a:cubicBezTo>
                    <a:pt x="3422" y="18576"/>
                    <a:pt x="2607" y="18522"/>
                    <a:pt x="1942" y="18549"/>
                  </a:cubicBezTo>
                  <a:cubicBezTo>
                    <a:pt x="1277" y="18576"/>
                    <a:pt x="762" y="18684"/>
                    <a:pt x="440" y="18738"/>
                  </a:cubicBezTo>
                  <a:cubicBezTo>
                    <a:pt x="119" y="18792"/>
                    <a:pt x="-10" y="18792"/>
                    <a:pt x="1" y="18738"/>
                  </a:cubicBezTo>
                  <a:cubicBezTo>
                    <a:pt x="11" y="18684"/>
                    <a:pt x="162" y="18576"/>
                    <a:pt x="280" y="18441"/>
                  </a:cubicBezTo>
                  <a:cubicBezTo>
                    <a:pt x="398" y="18306"/>
                    <a:pt x="483" y="18144"/>
                    <a:pt x="569" y="17253"/>
                  </a:cubicBezTo>
                  <a:cubicBezTo>
                    <a:pt x="655" y="16362"/>
                    <a:pt x="741" y="14742"/>
                    <a:pt x="880" y="13041"/>
                  </a:cubicBezTo>
                  <a:cubicBezTo>
                    <a:pt x="1020" y="11340"/>
                    <a:pt x="1213" y="9558"/>
                    <a:pt x="1545" y="7668"/>
                  </a:cubicBezTo>
                  <a:cubicBezTo>
                    <a:pt x="1878" y="5778"/>
                    <a:pt x="2349" y="3780"/>
                    <a:pt x="2703" y="2484"/>
                  </a:cubicBezTo>
                  <a:cubicBezTo>
                    <a:pt x="3057" y="1188"/>
                    <a:pt x="3293" y="594"/>
                    <a:pt x="352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8" name="Line"/>
            <p:cNvSpPr/>
            <p:nvPr/>
          </p:nvSpPr>
          <p:spPr>
            <a:xfrm>
              <a:off x="10963534" y="5810250"/>
              <a:ext cx="353485" cy="431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940" y="1059"/>
                    <a:pt x="3880" y="2118"/>
                    <a:pt x="6596" y="3547"/>
                  </a:cubicBezTo>
                  <a:cubicBezTo>
                    <a:pt x="9313" y="4976"/>
                    <a:pt x="12805" y="6776"/>
                    <a:pt x="15262" y="7941"/>
                  </a:cubicBezTo>
                  <a:cubicBezTo>
                    <a:pt x="17720" y="9106"/>
                    <a:pt x="19143" y="9635"/>
                    <a:pt x="20113" y="10059"/>
                  </a:cubicBezTo>
                  <a:cubicBezTo>
                    <a:pt x="21083" y="10482"/>
                    <a:pt x="21600" y="10800"/>
                    <a:pt x="21600" y="11171"/>
                  </a:cubicBezTo>
                  <a:cubicBezTo>
                    <a:pt x="21600" y="11541"/>
                    <a:pt x="21083" y="11965"/>
                    <a:pt x="19595" y="12865"/>
                  </a:cubicBezTo>
                  <a:cubicBezTo>
                    <a:pt x="18108" y="13765"/>
                    <a:pt x="15650" y="15141"/>
                    <a:pt x="13193" y="16306"/>
                  </a:cubicBezTo>
                  <a:cubicBezTo>
                    <a:pt x="10735" y="17471"/>
                    <a:pt x="8278" y="18424"/>
                    <a:pt x="6726" y="19059"/>
                  </a:cubicBezTo>
                  <a:cubicBezTo>
                    <a:pt x="5174" y="19694"/>
                    <a:pt x="4527" y="20012"/>
                    <a:pt x="4462" y="20382"/>
                  </a:cubicBezTo>
                  <a:cubicBezTo>
                    <a:pt x="4398" y="20753"/>
                    <a:pt x="4915" y="21176"/>
                    <a:pt x="543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9" name="Line"/>
            <p:cNvSpPr/>
            <p:nvPr/>
          </p:nvSpPr>
          <p:spPr>
            <a:xfrm>
              <a:off x="11769984" y="5780392"/>
              <a:ext cx="18410" cy="3727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3" h="21491" fill="norm" stroke="1" extrusionOk="0">
                  <a:moveTo>
                    <a:pt x="7200" y="2088"/>
                  </a:moveTo>
                  <a:cubicBezTo>
                    <a:pt x="7200" y="1111"/>
                    <a:pt x="7200" y="135"/>
                    <a:pt x="9600" y="13"/>
                  </a:cubicBezTo>
                  <a:cubicBezTo>
                    <a:pt x="12000" y="-109"/>
                    <a:pt x="16800" y="623"/>
                    <a:pt x="19200" y="2698"/>
                  </a:cubicBezTo>
                  <a:cubicBezTo>
                    <a:pt x="21600" y="4772"/>
                    <a:pt x="21600" y="8189"/>
                    <a:pt x="18000" y="11545"/>
                  </a:cubicBezTo>
                  <a:cubicBezTo>
                    <a:pt x="14400" y="14901"/>
                    <a:pt x="7200" y="18196"/>
                    <a:pt x="0" y="214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0" name="Line"/>
            <p:cNvSpPr/>
            <p:nvPr/>
          </p:nvSpPr>
          <p:spPr>
            <a:xfrm>
              <a:off x="11852534" y="6019800"/>
              <a:ext cx="12701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1" name="Line"/>
            <p:cNvSpPr/>
            <p:nvPr/>
          </p:nvSpPr>
          <p:spPr>
            <a:xfrm>
              <a:off x="11949800" y="5818970"/>
              <a:ext cx="168524" cy="365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1" h="21338" fill="norm" stroke="1" extrusionOk="0">
                  <a:moveTo>
                    <a:pt x="17346" y="5045"/>
                  </a:moveTo>
                  <a:cubicBezTo>
                    <a:pt x="16013" y="3688"/>
                    <a:pt x="14679" y="2330"/>
                    <a:pt x="12413" y="1343"/>
                  </a:cubicBezTo>
                  <a:cubicBezTo>
                    <a:pt x="10146" y="355"/>
                    <a:pt x="6946" y="-262"/>
                    <a:pt x="4679" y="108"/>
                  </a:cubicBezTo>
                  <a:cubicBezTo>
                    <a:pt x="2413" y="479"/>
                    <a:pt x="1079" y="1836"/>
                    <a:pt x="413" y="2885"/>
                  </a:cubicBezTo>
                  <a:cubicBezTo>
                    <a:pt x="-254" y="3935"/>
                    <a:pt x="-254" y="4675"/>
                    <a:pt x="1479" y="5292"/>
                  </a:cubicBezTo>
                  <a:cubicBezTo>
                    <a:pt x="3213" y="5909"/>
                    <a:pt x="6679" y="6403"/>
                    <a:pt x="9746" y="5786"/>
                  </a:cubicBezTo>
                  <a:cubicBezTo>
                    <a:pt x="12813" y="5169"/>
                    <a:pt x="15479" y="3441"/>
                    <a:pt x="17346" y="2392"/>
                  </a:cubicBezTo>
                  <a:cubicBezTo>
                    <a:pt x="19213" y="1343"/>
                    <a:pt x="20279" y="972"/>
                    <a:pt x="20813" y="1157"/>
                  </a:cubicBezTo>
                  <a:cubicBezTo>
                    <a:pt x="21346" y="1343"/>
                    <a:pt x="21346" y="2083"/>
                    <a:pt x="20946" y="4120"/>
                  </a:cubicBezTo>
                  <a:cubicBezTo>
                    <a:pt x="20546" y="6156"/>
                    <a:pt x="19746" y="9489"/>
                    <a:pt x="19213" y="12575"/>
                  </a:cubicBezTo>
                  <a:cubicBezTo>
                    <a:pt x="18679" y="15660"/>
                    <a:pt x="18413" y="18499"/>
                    <a:pt x="18146" y="213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2" name="Line"/>
            <p:cNvSpPr/>
            <p:nvPr/>
          </p:nvSpPr>
          <p:spPr>
            <a:xfrm>
              <a:off x="12240830" y="5798492"/>
              <a:ext cx="176855" cy="3580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5" h="21496" fill="norm" stroke="1" extrusionOk="0">
                  <a:moveTo>
                    <a:pt x="21485" y="705"/>
                  </a:moveTo>
                  <a:cubicBezTo>
                    <a:pt x="20456" y="324"/>
                    <a:pt x="19428" y="-57"/>
                    <a:pt x="18142" y="7"/>
                  </a:cubicBezTo>
                  <a:cubicBezTo>
                    <a:pt x="16856" y="70"/>
                    <a:pt x="15314" y="578"/>
                    <a:pt x="12614" y="2548"/>
                  </a:cubicBezTo>
                  <a:cubicBezTo>
                    <a:pt x="9914" y="4517"/>
                    <a:pt x="6056" y="7948"/>
                    <a:pt x="3614" y="11061"/>
                  </a:cubicBezTo>
                  <a:cubicBezTo>
                    <a:pt x="1171" y="14174"/>
                    <a:pt x="142" y="16969"/>
                    <a:pt x="14" y="18621"/>
                  </a:cubicBezTo>
                  <a:cubicBezTo>
                    <a:pt x="-115" y="20272"/>
                    <a:pt x="656" y="20781"/>
                    <a:pt x="2456" y="21098"/>
                  </a:cubicBezTo>
                  <a:cubicBezTo>
                    <a:pt x="4256" y="21416"/>
                    <a:pt x="7085" y="21543"/>
                    <a:pt x="9142" y="21479"/>
                  </a:cubicBezTo>
                  <a:cubicBezTo>
                    <a:pt x="11199" y="21416"/>
                    <a:pt x="12485" y="21162"/>
                    <a:pt x="13771" y="20717"/>
                  </a:cubicBezTo>
                  <a:cubicBezTo>
                    <a:pt x="15056" y="20272"/>
                    <a:pt x="16342" y="19637"/>
                    <a:pt x="16599" y="19065"/>
                  </a:cubicBezTo>
                  <a:cubicBezTo>
                    <a:pt x="16856" y="18494"/>
                    <a:pt x="16085" y="17985"/>
                    <a:pt x="14156" y="17541"/>
                  </a:cubicBezTo>
                  <a:cubicBezTo>
                    <a:pt x="12228" y="17096"/>
                    <a:pt x="9142" y="16715"/>
                    <a:pt x="6956" y="16461"/>
                  </a:cubicBezTo>
                  <a:cubicBezTo>
                    <a:pt x="4771" y="16207"/>
                    <a:pt x="3485" y="16079"/>
                    <a:pt x="2714" y="15698"/>
                  </a:cubicBezTo>
                  <a:cubicBezTo>
                    <a:pt x="1942" y="15317"/>
                    <a:pt x="1685" y="14682"/>
                    <a:pt x="1428" y="140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3" name="Line"/>
            <p:cNvSpPr/>
            <p:nvPr/>
          </p:nvSpPr>
          <p:spPr>
            <a:xfrm>
              <a:off x="11541384" y="5238750"/>
              <a:ext cx="800101" cy="2656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17" fill="norm" stroke="1" extrusionOk="0">
                  <a:moveTo>
                    <a:pt x="0" y="8540"/>
                  </a:moveTo>
                  <a:cubicBezTo>
                    <a:pt x="0" y="7702"/>
                    <a:pt x="0" y="6865"/>
                    <a:pt x="114" y="7284"/>
                  </a:cubicBezTo>
                  <a:cubicBezTo>
                    <a:pt x="229" y="7702"/>
                    <a:pt x="457" y="9377"/>
                    <a:pt x="857" y="11805"/>
                  </a:cubicBezTo>
                  <a:cubicBezTo>
                    <a:pt x="1257" y="14233"/>
                    <a:pt x="1829" y="17414"/>
                    <a:pt x="2457" y="19256"/>
                  </a:cubicBezTo>
                  <a:cubicBezTo>
                    <a:pt x="3086" y="21098"/>
                    <a:pt x="3771" y="21600"/>
                    <a:pt x="4943" y="20260"/>
                  </a:cubicBezTo>
                  <a:cubicBezTo>
                    <a:pt x="6114" y="18921"/>
                    <a:pt x="7771" y="15740"/>
                    <a:pt x="9857" y="12391"/>
                  </a:cubicBezTo>
                  <a:cubicBezTo>
                    <a:pt x="11943" y="9042"/>
                    <a:pt x="14457" y="5526"/>
                    <a:pt x="16486" y="3433"/>
                  </a:cubicBezTo>
                  <a:cubicBezTo>
                    <a:pt x="18514" y="1340"/>
                    <a:pt x="20057" y="67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4" name="Line"/>
            <p:cNvSpPr/>
            <p:nvPr/>
          </p:nvSpPr>
          <p:spPr>
            <a:xfrm>
              <a:off x="8880734" y="7028886"/>
              <a:ext cx="450851" cy="196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20015"/>
                  </a:moveTo>
                  <a:cubicBezTo>
                    <a:pt x="3549" y="11375"/>
                    <a:pt x="7099" y="2735"/>
                    <a:pt x="10699" y="575"/>
                  </a:cubicBezTo>
                  <a:cubicBezTo>
                    <a:pt x="14299" y="-1585"/>
                    <a:pt x="17949" y="2735"/>
                    <a:pt x="21600" y="70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5" name="Line"/>
            <p:cNvSpPr/>
            <p:nvPr/>
          </p:nvSpPr>
          <p:spPr>
            <a:xfrm>
              <a:off x="8912484" y="7124700"/>
              <a:ext cx="400051" cy="95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429" y="18240"/>
                    <a:pt x="6857" y="14880"/>
                    <a:pt x="10457" y="11280"/>
                  </a:cubicBezTo>
                  <a:cubicBezTo>
                    <a:pt x="14057" y="7680"/>
                    <a:pt x="17829" y="38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6" name="Line"/>
            <p:cNvSpPr/>
            <p:nvPr/>
          </p:nvSpPr>
          <p:spPr>
            <a:xfrm>
              <a:off x="9242684" y="6970022"/>
              <a:ext cx="184277" cy="237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9" h="21235" fill="norm" stroke="1" extrusionOk="0">
                  <a:moveTo>
                    <a:pt x="0" y="772"/>
                  </a:moveTo>
                  <a:cubicBezTo>
                    <a:pt x="2427" y="203"/>
                    <a:pt x="4854" y="-365"/>
                    <a:pt x="8373" y="298"/>
                  </a:cubicBezTo>
                  <a:cubicBezTo>
                    <a:pt x="11892" y="961"/>
                    <a:pt x="16503" y="2856"/>
                    <a:pt x="18930" y="4940"/>
                  </a:cubicBezTo>
                  <a:cubicBezTo>
                    <a:pt x="21357" y="7024"/>
                    <a:pt x="21600" y="9298"/>
                    <a:pt x="20508" y="12046"/>
                  </a:cubicBezTo>
                  <a:cubicBezTo>
                    <a:pt x="19416" y="14793"/>
                    <a:pt x="16989" y="18014"/>
                    <a:pt x="14562" y="212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7" name="Line"/>
            <p:cNvSpPr/>
            <p:nvPr/>
          </p:nvSpPr>
          <p:spPr>
            <a:xfrm>
              <a:off x="9610984" y="6971317"/>
              <a:ext cx="203201" cy="2040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24" fill="norm" stroke="1" extrusionOk="0">
                  <a:moveTo>
                    <a:pt x="0" y="748"/>
                  </a:moveTo>
                  <a:cubicBezTo>
                    <a:pt x="1350" y="748"/>
                    <a:pt x="2700" y="748"/>
                    <a:pt x="4500" y="2368"/>
                  </a:cubicBezTo>
                  <a:cubicBezTo>
                    <a:pt x="6300" y="3988"/>
                    <a:pt x="8550" y="7228"/>
                    <a:pt x="9900" y="10144"/>
                  </a:cubicBezTo>
                  <a:cubicBezTo>
                    <a:pt x="11250" y="13060"/>
                    <a:pt x="11700" y="15652"/>
                    <a:pt x="11587" y="17488"/>
                  </a:cubicBezTo>
                  <a:cubicBezTo>
                    <a:pt x="11475" y="19324"/>
                    <a:pt x="10800" y="20404"/>
                    <a:pt x="9900" y="20728"/>
                  </a:cubicBezTo>
                  <a:cubicBezTo>
                    <a:pt x="9000" y="21052"/>
                    <a:pt x="7875" y="20620"/>
                    <a:pt x="6975" y="18460"/>
                  </a:cubicBezTo>
                  <a:cubicBezTo>
                    <a:pt x="6075" y="16300"/>
                    <a:pt x="5400" y="12412"/>
                    <a:pt x="6637" y="8848"/>
                  </a:cubicBezTo>
                  <a:cubicBezTo>
                    <a:pt x="7875" y="5284"/>
                    <a:pt x="11025" y="2044"/>
                    <a:pt x="13838" y="748"/>
                  </a:cubicBezTo>
                  <a:cubicBezTo>
                    <a:pt x="16650" y="-548"/>
                    <a:pt x="19125" y="100"/>
                    <a:pt x="21600" y="7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8" name="Line"/>
            <p:cNvSpPr/>
            <p:nvPr/>
          </p:nvSpPr>
          <p:spPr>
            <a:xfrm>
              <a:off x="9792219" y="7004995"/>
              <a:ext cx="181936" cy="2872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8" h="21396" fill="norm" stroke="1" extrusionOk="0">
                  <a:moveTo>
                    <a:pt x="5493" y="3714"/>
                  </a:moveTo>
                  <a:cubicBezTo>
                    <a:pt x="5493" y="2926"/>
                    <a:pt x="5493" y="2137"/>
                    <a:pt x="5861" y="1428"/>
                  </a:cubicBezTo>
                  <a:cubicBezTo>
                    <a:pt x="6229" y="718"/>
                    <a:pt x="6966" y="88"/>
                    <a:pt x="6843" y="9"/>
                  </a:cubicBezTo>
                  <a:cubicBezTo>
                    <a:pt x="6720" y="-70"/>
                    <a:pt x="5738" y="403"/>
                    <a:pt x="4266" y="1585"/>
                  </a:cubicBezTo>
                  <a:cubicBezTo>
                    <a:pt x="2793" y="2768"/>
                    <a:pt x="829" y="4660"/>
                    <a:pt x="216" y="6394"/>
                  </a:cubicBezTo>
                  <a:cubicBezTo>
                    <a:pt x="-398" y="8129"/>
                    <a:pt x="338" y="9705"/>
                    <a:pt x="1934" y="10494"/>
                  </a:cubicBezTo>
                  <a:cubicBezTo>
                    <a:pt x="3529" y="11282"/>
                    <a:pt x="5984" y="11282"/>
                    <a:pt x="8684" y="10099"/>
                  </a:cubicBezTo>
                  <a:cubicBezTo>
                    <a:pt x="11384" y="8917"/>
                    <a:pt x="14329" y="6552"/>
                    <a:pt x="15802" y="4975"/>
                  </a:cubicBezTo>
                  <a:cubicBezTo>
                    <a:pt x="17275" y="3399"/>
                    <a:pt x="17275" y="2610"/>
                    <a:pt x="17152" y="2610"/>
                  </a:cubicBezTo>
                  <a:cubicBezTo>
                    <a:pt x="17029" y="2610"/>
                    <a:pt x="16784" y="3399"/>
                    <a:pt x="17275" y="5448"/>
                  </a:cubicBezTo>
                  <a:cubicBezTo>
                    <a:pt x="17766" y="7498"/>
                    <a:pt x="18993" y="10809"/>
                    <a:pt x="19852" y="13489"/>
                  </a:cubicBezTo>
                  <a:cubicBezTo>
                    <a:pt x="20711" y="16169"/>
                    <a:pt x="21202" y="18219"/>
                    <a:pt x="21079" y="19559"/>
                  </a:cubicBezTo>
                  <a:cubicBezTo>
                    <a:pt x="20957" y="20899"/>
                    <a:pt x="20220" y="21530"/>
                    <a:pt x="18502" y="21372"/>
                  </a:cubicBezTo>
                  <a:cubicBezTo>
                    <a:pt x="16784" y="21215"/>
                    <a:pt x="14084" y="20269"/>
                    <a:pt x="11384" y="193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9" name="Line"/>
            <p:cNvSpPr/>
            <p:nvPr/>
          </p:nvSpPr>
          <p:spPr>
            <a:xfrm>
              <a:off x="9953884" y="6911481"/>
              <a:ext cx="38101" cy="417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0" y="20297"/>
                  </a:moveTo>
                  <a:cubicBezTo>
                    <a:pt x="3600" y="11040"/>
                    <a:pt x="7200" y="1783"/>
                    <a:pt x="10800" y="240"/>
                  </a:cubicBezTo>
                  <a:cubicBezTo>
                    <a:pt x="14400" y="-1303"/>
                    <a:pt x="18000" y="4868"/>
                    <a:pt x="21600" y="110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0" name="Line"/>
            <p:cNvSpPr/>
            <p:nvPr/>
          </p:nvSpPr>
          <p:spPr>
            <a:xfrm>
              <a:off x="9998334" y="6976749"/>
              <a:ext cx="107850" cy="1543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5" h="21278" fill="norm" stroke="1" extrusionOk="0">
                  <a:moveTo>
                    <a:pt x="0" y="13397"/>
                  </a:moveTo>
                  <a:cubicBezTo>
                    <a:pt x="6646" y="10186"/>
                    <a:pt x="13292" y="6975"/>
                    <a:pt x="17031" y="4640"/>
                  </a:cubicBezTo>
                  <a:cubicBezTo>
                    <a:pt x="20769" y="2305"/>
                    <a:pt x="21600" y="846"/>
                    <a:pt x="20977" y="262"/>
                  </a:cubicBezTo>
                  <a:cubicBezTo>
                    <a:pt x="20354" y="-322"/>
                    <a:pt x="18277" y="-30"/>
                    <a:pt x="15162" y="2159"/>
                  </a:cubicBezTo>
                  <a:cubicBezTo>
                    <a:pt x="12046" y="4348"/>
                    <a:pt x="7892" y="8435"/>
                    <a:pt x="5815" y="11500"/>
                  </a:cubicBezTo>
                  <a:cubicBezTo>
                    <a:pt x="3738" y="14564"/>
                    <a:pt x="3738" y="16608"/>
                    <a:pt x="6023" y="18067"/>
                  </a:cubicBezTo>
                  <a:cubicBezTo>
                    <a:pt x="8308" y="19527"/>
                    <a:pt x="12877" y="20402"/>
                    <a:pt x="17446" y="212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1" name="Line"/>
            <p:cNvSpPr/>
            <p:nvPr/>
          </p:nvSpPr>
          <p:spPr>
            <a:xfrm>
              <a:off x="10153649" y="7005751"/>
              <a:ext cx="79636" cy="87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6" h="20706" fill="norm" stroke="1" extrusionOk="0">
                  <a:moveTo>
                    <a:pt x="16270" y="2610"/>
                  </a:moveTo>
                  <a:cubicBezTo>
                    <a:pt x="13997" y="1103"/>
                    <a:pt x="11723" y="-404"/>
                    <a:pt x="9165" y="98"/>
                  </a:cubicBezTo>
                  <a:cubicBezTo>
                    <a:pt x="6607" y="601"/>
                    <a:pt x="3765" y="3112"/>
                    <a:pt x="2060" y="5875"/>
                  </a:cubicBezTo>
                  <a:cubicBezTo>
                    <a:pt x="354" y="8638"/>
                    <a:pt x="-214" y="11652"/>
                    <a:pt x="70" y="14415"/>
                  </a:cubicBezTo>
                  <a:cubicBezTo>
                    <a:pt x="354" y="17177"/>
                    <a:pt x="1491" y="19689"/>
                    <a:pt x="5186" y="20443"/>
                  </a:cubicBezTo>
                  <a:cubicBezTo>
                    <a:pt x="8881" y="21196"/>
                    <a:pt x="15133" y="20191"/>
                    <a:pt x="21386" y="191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2" name="Line"/>
            <p:cNvSpPr/>
            <p:nvPr/>
          </p:nvSpPr>
          <p:spPr>
            <a:xfrm>
              <a:off x="10329694" y="6788149"/>
              <a:ext cx="55991" cy="2834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2" h="21424" fill="norm" stroke="1" extrusionOk="0">
                  <a:moveTo>
                    <a:pt x="16362" y="0"/>
                  </a:moveTo>
                  <a:cubicBezTo>
                    <a:pt x="10762" y="3520"/>
                    <a:pt x="5162" y="7040"/>
                    <a:pt x="2362" y="10240"/>
                  </a:cubicBezTo>
                  <a:cubicBezTo>
                    <a:pt x="-438" y="13440"/>
                    <a:pt x="-438" y="16320"/>
                    <a:pt x="762" y="18240"/>
                  </a:cubicBezTo>
                  <a:cubicBezTo>
                    <a:pt x="1962" y="20160"/>
                    <a:pt x="4362" y="21120"/>
                    <a:pt x="7962" y="21360"/>
                  </a:cubicBezTo>
                  <a:cubicBezTo>
                    <a:pt x="11562" y="21600"/>
                    <a:pt x="16362" y="21120"/>
                    <a:pt x="21162" y="206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3" name="Line"/>
            <p:cNvSpPr/>
            <p:nvPr/>
          </p:nvSpPr>
          <p:spPr>
            <a:xfrm>
              <a:off x="10322184" y="6902450"/>
              <a:ext cx="203201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950" y="17486"/>
                    <a:pt x="9900" y="13371"/>
                    <a:pt x="13500" y="9771"/>
                  </a:cubicBezTo>
                  <a:cubicBezTo>
                    <a:pt x="17100" y="6171"/>
                    <a:pt x="19350" y="308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4" name="Line"/>
            <p:cNvSpPr/>
            <p:nvPr/>
          </p:nvSpPr>
          <p:spPr>
            <a:xfrm>
              <a:off x="10665662" y="6800850"/>
              <a:ext cx="252480" cy="2815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1" h="21600" fill="norm" stroke="1" extrusionOk="0">
                  <a:moveTo>
                    <a:pt x="6971" y="0"/>
                  </a:moveTo>
                  <a:cubicBezTo>
                    <a:pt x="5891" y="1786"/>
                    <a:pt x="4811" y="3573"/>
                    <a:pt x="4001" y="6496"/>
                  </a:cubicBezTo>
                  <a:cubicBezTo>
                    <a:pt x="3191" y="9420"/>
                    <a:pt x="2651" y="13480"/>
                    <a:pt x="2381" y="15916"/>
                  </a:cubicBezTo>
                  <a:cubicBezTo>
                    <a:pt x="2111" y="18352"/>
                    <a:pt x="2111" y="19164"/>
                    <a:pt x="1931" y="19976"/>
                  </a:cubicBezTo>
                  <a:cubicBezTo>
                    <a:pt x="1751" y="20788"/>
                    <a:pt x="1391" y="21600"/>
                    <a:pt x="1121" y="21600"/>
                  </a:cubicBezTo>
                  <a:cubicBezTo>
                    <a:pt x="851" y="21600"/>
                    <a:pt x="671" y="20788"/>
                    <a:pt x="491" y="19976"/>
                  </a:cubicBezTo>
                  <a:cubicBezTo>
                    <a:pt x="311" y="19164"/>
                    <a:pt x="131" y="18352"/>
                    <a:pt x="41" y="17377"/>
                  </a:cubicBezTo>
                  <a:cubicBezTo>
                    <a:pt x="-49" y="16403"/>
                    <a:pt x="-49" y="15266"/>
                    <a:pt x="671" y="14535"/>
                  </a:cubicBezTo>
                  <a:cubicBezTo>
                    <a:pt x="1391" y="13805"/>
                    <a:pt x="2831" y="13480"/>
                    <a:pt x="5441" y="12262"/>
                  </a:cubicBezTo>
                  <a:cubicBezTo>
                    <a:pt x="8051" y="11044"/>
                    <a:pt x="11831" y="8932"/>
                    <a:pt x="14441" y="6983"/>
                  </a:cubicBezTo>
                  <a:cubicBezTo>
                    <a:pt x="17051" y="5035"/>
                    <a:pt x="18491" y="3248"/>
                    <a:pt x="19571" y="2030"/>
                  </a:cubicBezTo>
                  <a:cubicBezTo>
                    <a:pt x="20651" y="812"/>
                    <a:pt x="21371" y="162"/>
                    <a:pt x="21461" y="325"/>
                  </a:cubicBezTo>
                  <a:cubicBezTo>
                    <a:pt x="21551" y="487"/>
                    <a:pt x="21011" y="1462"/>
                    <a:pt x="20201" y="4060"/>
                  </a:cubicBezTo>
                  <a:cubicBezTo>
                    <a:pt x="19391" y="6659"/>
                    <a:pt x="18311" y="10881"/>
                    <a:pt x="18041" y="13967"/>
                  </a:cubicBezTo>
                  <a:cubicBezTo>
                    <a:pt x="17771" y="17053"/>
                    <a:pt x="18311" y="19002"/>
                    <a:pt x="18851" y="209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5" name="Line"/>
            <p:cNvSpPr/>
            <p:nvPr/>
          </p:nvSpPr>
          <p:spPr>
            <a:xfrm>
              <a:off x="10912734" y="7007135"/>
              <a:ext cx="111277" cy="853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8" h="20740" fill="norm" stroke="1" extrusionOk="0">
                  <a:moveTo>
                    <a:pt x="8400" y="2336"/>
                  </a:moveTo>
                  <a:cubicBezTo>
                    <a:pt x="7600" y="4908"/>
                    <a:pt x="6800" y="7479"/>
                    <a:pt x="6200" y="10308"/>
                  </a:cubicBezTo>
                  <a:cubicBezTo>
                    <a:pt x="5600" y="13136"/>
                    <a:pt x="5200" y="16222"/>
                    <a:pt x="6000" y="18279"/>
                  </a:cubicBezTo>
                  <a:cubicBezTo>
                    <a:pt x="6800" y="20336"/>
                    <a:pt x="8800" y="21365"/>
                    <a:pt x="11600" y="20336"/>
                  </a:cubicBezTo>
                  <a:cubicBezTo>
                    <a:pt x="14400" y="19308"/>
                    <a:pt x="18000" y="16222"/>
                    <a:pt x="19800" y="13394"/>
                  </a:cubicBezTo>
                  <a:cubicBezTo>
                    <a:pt x="21600" y="10565"/>
                    <a:pt x="21600" y="7994"/>
                    <a:pt x="18600" y="5422"/>
                  </a:cubicBezTo>
                  <a:cubicBezTo>
                    <a:pt x="15600" y="2851"/>
                    <a:pt x="9600" y="279"/>
                    <a:pt x="6000" y="22"/>
                  </a:cubicBezTo>
                  <a:cubicBezTo>
                    <a:pt x="2400" y="-235"/>
                    <a:pt x="1200" y="1822"/>
                    <a:pt x="0" y="38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6" name="Line"/>
            <p:cNvSpPr/>
            <p:nvPr/>
          </p:nvSpPr>
          <p:spPr>
            <a:xfrm>
              <a:off x="8963284" y="7747000"/>
              <a:ext cx="349251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451" y="14400"/>
                    <a:pt x="8902" y="7200"/>
                    <a:pt x="12502" y="3600"/>
                  </a:cubicBezTo>
                  <a:cubicBezTo>
                    <a:pt x="16102" y="0"/>
                    <a:pt x="18851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7" name="Line"/>
            <p:cNvSpPr/>
            <p:nvPr/>
          </p:nvSpPr>
          <p:spPr>
            <a:xfrm>
              <a:off x="9071234" y="7835900"/>
              <a:ext cx="228601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800" y="17100"/>
                    <a:pt x="9600" y="12600"/>
                    <a:pt x="13200" y="9000"/>
                  </a:cubicBezTo>
                  <a:cubicBezTo>
                    <a:pt x="16800" y="5400"/>
                    <a:pt x="19200" y="27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8" name="Line"/>
            <p:cNvSpPr/>
            <p:nvPr/>
          </p:nvSpPr>
          <p:spPr>
            <a:xfrm>
              <a:off x="9215544" y="7668212"/>
              <a:ext cx="206625" cy="2438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5" h="21455" fill="norm" stroke="1" extrusionOk="0">
                  <a:moveTo>
                    <a:pt x="1474" y="1903"/>
                  </a:moveTo>
                  <a:cubicBezTo>
                    <a:pt x="610" y="1345"/>
                    <a:pt x="-254" y="786"/>
                    <a:pt x="70" y="414"/>
                  </a:cubicBezTo>
                  <a:cubicBezTo>
                    <a:pt x="394" y="41"/>
                    <a:pt x="1906" y="-145"/>
                    <a:pt x="5362" y="134"/>
                  </a:cubicBezTo>
                  <a:cubicBezTo>
                    <a:pt x="8818" y="414"/>
                    <a:pt x="14218" y="1158"/>
                    <a:pt x="17350" y="1810"/>
                  </a:cubicBezTo>
                  <a:cubicBezTo>
                    <a:pt x="20482" y="2462"/>
                    <a:pt x="21346" y="3021"/>
                    <a:pt x="21022" y="4603"/>
                  </a:cubicBezTo>
                  <a:cubicBezTo>
                    <a:pt x="20698" y="6186"/>
                    <a:pt x="19186" y="8793"/>
                    <a:pt x="17026" y="11307"/>
                  </a:cubicBezTo>
                  <a:cubicBezTo>
                    <a:pt x="14866" y="13821"/>
                    <a:pt x="12058" y="16241"/>
                    <a:pt x="10654" y="17917"/>
                  </a:cubicBezTo>
                  <a:cubicBezTo>
                    <a:pt x="9250" y="19593"/>
                    <a:pt x="9250" y="20524"/>
                    <a:pt x="9466" y="20989"/>
                  </a:cubicBezTo>
                  <a:cubicBezTo>
                    <a:pt x="9682" y="21455"/>
                    <a:pt x="10114" y="21455"/>
                    <a:pt x="10546" y="214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9" name="Line"/>
            <p:cNvSpPr/>
            <p:nvPr/>
          </p:nvSpPr>
          <p:spPr>
            <a:xfrm>
              <a:off x="9725284" y="7636624"/>
              <a:ext cx="311151" cy="2754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9" fill="norm" stroke="1" extrusionOk="0">
                  <a:moveTo>
                    <a:pt x="0" y="21459"/>
                  </a:moveTo>
                  <a:cubicBezTo>
                    <a:pt x="1763" y="20635"/>
                    <a:pt x="3527" y="19810"/>
                    <a:pt x="5290" y="17090"/>
                  </a:cubicBezTo>
                  <a:cubicBezTo>
                    <a:pt x="7053" y="14369"/>
                    <a:pt x="8816" y="9752"/>
                    <a:pt x="9771" y="6949"/>
                  </a:cubicBezTo>
                  <a:cubicBezTo>
                    <a:pt x="10727" y="4146"/>
                    <a:pt x="10873" y="3157"/>
                    <a:pt x="10947" y="2167"/>
                  </a:cubicBezTo>
                  <a:cubicBezTo>
                    <a:pt x="11020" y="1178"/>
                    <a:pt x="11020" y="189"/>
                    <a:pt x="10800" y="24"/>
                  </a:cubicBezTo>
                  <a:cubicBezTo>
                    <a:pt x="10580" y="-141"/>
                    <a:pt x="10139" y="519"/>
                    <a:pt x="9771" y="2744"/>
                  </a:cubicBezTo>
                  <a:cubicBezTo>
                    <a:pt x="9404" y="4970"/>
                    <a:pt x="9110" y="8763"/>
                    <a:pt x="9037" y="11154"/>
                  </a:cubicBezTo>
                  <a:cubicBezTo>
                    <a:pt x="8963" y="13544"/>
                    <a:pt x="9110" y="14534"/>
                    <a:pt x="9478" y="15441"/>
                  </a:cubicBezTo>
                  <a:cubicBezTo>
                    <a:pt x="9845" y="16348"/>
                    <a:pt x="10433" y="17172"/>
                    <a:pt x="11241" y="17584"/>
                  </a:cubicBezTo>
                  <a:cubicBezTo>
                    <a:pt x="12049" y="17996"/>
                    <a:pt x="13078" y="17996"/>
                    <a:pt x="14253" y="17254"/>
                  </a:cubicBezTo>
                  <a:cubicBezTo>
                    <a:pt x="15429" y="16512"/>
                    <a:pt x="16751" y="15028"/>
                    <a:pt x="17927" y="12555"/>
                  </a:cubicBezTo>
                  <a:cubicBezTo>
                    <a:pt x="19102" y="10082"/>
                    <a:pt x="20131" y="6619"/>
                    <a:pt x="20718" y="4311"/>
                  </a:cubicBezTo>
                  <a:cubicBezTo>
                    <a:pt x="21306" y="2003"/>
                    <a:pt x="21453" y="848"/>
                    <a:pt x="21306" y="601"/>
                  </a:cubicBezTo>
                  <a:cubicBezTo>
                    <a:pt x="21159" y="354"/>
                    <a:pt x="20718" y="1013"/>
                    <a:pt x="20424" y="3157"/>
                  </a:cubicBezTo>
                  <a:cubicBezTo>
                    <a:pt x="20131" y="5300"/>
                    <a:pt x="19984" y="8928"/>
                    <a:pt x="20204" y="11648"/>
                  </a:cubicBezTo>
                  <a:cubicBezTo>
                    <a:pt x="20424" y="14369"/>
                    <a:pt x="21012" y="16183"/>
                    <a:pt x="21600" y="179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0" name="Line"/>
            <p:cNvSpPr/>
            <p:nvPr/>
          </p:nvSpPr>
          <p:spPr>
            <a:xfrm>
              <a:off x="10148057" y="7778750"/>
              <a:ext cx="21728" cy="114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7" h="21600" fill="norm" stroke="1" extrusionOk="0">
                  <a:moveTo>
                    <a:pt x="2484" y="0"/>
                  </a:moveTo>
                  <a:cubicBezTo>
                    <a:pt x="521" y="5600"/>
                    <a:pt x="-1443" y="11200"/>
                    <a:pt x="1502" y="14800"/>
                  </a:cubicBezTo>
                  <a:cubicBezTo>
                    <a:pt x="4448" y="18400"/>
                    <a:pt x="12302" y="20000"/>
                    <a:pt x="2015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1" name="Line"/>
            <p:cNvSpPr/>
            <p:nvPr/>
          </p:nvSpPr>
          <p:spPr>
            <a:xfrm>
              <a:off x="10341234" y="7664450"/>
              <a:ext cx="215901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2" name="Line"/>
            <p:cNvSpPr/>
            <p:nvPr/>
          </p:nvSpPr>
          <p:spPr>
            <a:xfrm>
              <a:off x="10328534" y="7734300"/>
              <a:ext cx="260351" cy="88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688" y="16971"/>
                    <a:pt x="7376" y="12343"/>
                    <a:pt x="10976" y="8743"/>
                  </a:cubicBezTo>
                  <a:cubicBezTo>
                    <a:pt x="14576" y="5143"/>
                    <a:pt x="18088" y="2571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3" name="Line"/>
            <p:cNvSpPr/>
            <p:nvPr/>
          </p:nvSpPr>
          <p:spPr>
            <a:xfrm>
              <a:off x="10430134" y="7569200"/>
              <a:ext cx="95251" cy="317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880" y="4320"/>
                    <a:pt x="8160" y="8640"/>
                    <a:pt x="4560" y="12240"/>
                  </a:cubicBezTo>
                  <a:cubicBezTo>
                    <a:pt x="960" y="15840"/>
                    <a:pt x="480" y="1872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4" name="Line"/>
            <p:cNvSpPr/>
            <p:nvPr/>
          </p:nvSpPr>
          <p:spPr>
            <a:xfrm>
              <a:off x="10620634" y="7548033"/>
              <a:ext cx="323851" cy="3005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694" y="19014"/>
                    <a:pt x="3388" y="16428"/>
                    <a:pt x="5294" y="13082"/>
                  </a:cubicBezTo>
                  <a:cubicBezTo>
                    <a:pt x="7200" y="9735"/>
                    <a:pt x="9318" y="5628"/>
                    <a:pt x="10447" y="3194"/>
                  </a:cubicBezTo>
                  <a:cubicBezTo>
                    <a:pt x="11576" y="761"/>
                    <a:pt x="11718" y="0"/>
                    <a:pt x="11506" y="0"/>
                  </a:cubicBezTo>
                  <a:cubicBezTo>
                    <a:pt x="11294" y="0"/>
                    <a:pt x="10729" y="761"/>
                    <a:pt x="10024" y="2662"/>
                  </a:cubicBezTo>
                  <a:cubicBezTo>
                    <a:pt x="9318" y="4563"/>
                    <a:pt x="8471" y="7606"/>
                    <a:pt x="8047" y="10039"/>
                  </a:cubicBezTo>
                  <a:cubicBezTo>
                    <a:pt x="7624" y="12473"/>
                    <a:pt x="7624" y="14299"/>
                    <a:pt x="7906" y="15439"/>
                  </a:cubicBezTo>
                  <a:cubicBezTo>
                    <a:pt x="8188" y="16580"/>
                    <a:pt x="8753" y="17037"/>
                    <a:pt x="9459" y="17113"/>
                  </a:cubicBezTo>
                  <a:cubicBezTo>
                    <a:pt x="10165" y="17189"/>
                    <a:pt x="11012" y="16885"/>
                    <a:pt x="12494" y="15211"/>
                  </a:cubicBezTo>
                  <a:cubicBezTo>
                    <a:pt x="13976" y="13538"/>
                    <a:pt x="16094" y="10496"/>
                    <a:pt x="17365" y="8594"/>
                  </a:cubicBezTo>
                  <a:cubicBezTo>
                    <a:pt x="18635" y="6693"/>
                    <a:pt x="19059" y="5932"/>
                    <a:pt x="19482" y="4868"/>
                  </a:cubicBezTo>
                  <a:cubicBezTo>
                    <a:pt x="19906" y="3803"/>
                    <a:pt x="20329" y="2434"/>
                    <a:pt x="20329" y="2054"/>
                  </a:cubicBezTo>
                  <a:cubicBezTo>
                    <a:pt x="20329" y="1673"/>
                    <a:pt x="19906" y="2282"/>
                    <a:pt x="19624" y="3879"/>
                  </a:cubicBezTo>
                  <a:cubicBezTo>
                    <a:pt x="19341" y="5476"/>
                    <a:pt x="19200" y="8062"/>
                    <a:pt x="19553" y="10496"/>
                  </a:cubicBezTo>
                  <a:cubicBezTo>
                    <a:pt x="19906" y="12930"/>
                    <a:pt x="20753" y="15211"/>
                    <a:pt x="21600" y="174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5" name="Line"/>
            <p:cNvSpPr/>
            <p:nvPr/>
          </p:nvSpPr>
          <p:spPr>
            <a:xfrm>
              <a:off x="11027034" y="7727950"/>
              <a:ext cx="165101" cy="1466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4" fill="norm" stroke="1" extrusionOk="0">
                  <a:moveTo>
                    <a:pt x="0" y="1851"/>
                  </a:moveTo>
                  <a:cubicBezTo>
                    <a:pt x="3323" y="926"/>
                    <a:pt x="6646" y="0"/>
                    <a:pt x="9000" y="0"/>
                  </a:cubicBezTo>
                  <a:cubicBezTo>
                    <a:pt x="11354" y="0"/>
                    <a:pt x="12738" y="926"/>
                    <a:pt x="13015" y="3549"/>
                  </a:cubicBezTo>
                  <a:cubicBezTo>
                    <a:pt x="13292" y="6171"/>
                    <a:pt x="12462" y="10491"/>
                    <a:pt x="11492" y="13269"/>
                  </a:cubicBezTo>
                  <a:cubicBezTo>
                    <a:pt x="10523" y="16046"/>
                    <a:pt x="9415" y="17280"/>
                    <a:pt x="8446" y="18514"/>
                  </a:cubicBezTo>
                  <a:cubicBezTo>
                    <a:pt x="7477" y="19749"/>
                    <a:pt x="6646" y="20983"/>
                    <a:pt x="7338" y="21291"/>
                  </a:cubicBezTo>
                  <a:cubicBezTo>
                    <a:pt x="8031" y="21600"/>
                    <a:pt x="10246" y="20983"/>
                    <a:pt x="12877" y="20520"/>
                  </a:cubicBezTo>
                  <a:cubicBezTo>
                    <a:pt x="15508" y="20057"/>
                    <a:pt x="18554" y="19749"/>
                    <a:pt x="21600" y="194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6" name="Line"/>
            <p:cNvSpPr/>
            <p:nvPr/>
          </p:nvSpPr>
          <p:spPr>
            <a:xfrm>
              <a:off x="10374723" y="827345"/>
              <a:ext cx="501439" cy="6676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0" h="21292" fill="norm" stroke="1" extrusionOk="0">
                  <a:moveTo>
                    <a:pt x="17821" y="1764"/>
                  </a:moveTo>
                  <a:cubicBezTo>
                    <a:pt x="17278" y="1224"/>
                    <a:pt x="16736" y="684"/>
                    <a:pt x="15787" y="347"/>
                  </a:cubicBezTo>
                  <a:cubicBezTo>
                    <a:pt x="14838" y="9"/>
                    <a:pt x="13482" y="-126"/>
                    <a:pt x="11811" y="144"/>
                  </a:cubicBezTo>
                  <a:cubicBezTo>
                    <a:pt x="10139" y="414"/>
                    <a:pt x="8150" y="1089"/>
                    <a:pt x="6207" y="2203"/>
                  </a:cubicBezTo>
                  <a:cubicBezTo>
                    <a:pt x="4264" y="3317"/>
                    <a:pt x="2366" y="4869"/>
                    <a:pt x="1282" y="6894"/>
                  </a:cubicBezTo>
                  <a:cubicBezTo>
                    <a:pt x="197" y="8919"/>
                    <a:pt x="-74" y="11416"/>
                    <a:pt x="16" y="13509"/>
                  </a:cubicBezTo>
                  <a:cubicBezTo>
                    <a:pt x="107" y="15601"/>
                    <a:pt x="559" y="17289"/>
                    <a:pt x="1734" y="18639"/>
                  </a:cubicBezTo>
                  <a:cubicBezTo>
                    <a:pt x="2908" y="19989"/>
                    <a:pt x="4806" y="21001"/>
                    <a:pt x="6930" y="21238"/>
                  </a:cubicBezTo>
                  <a:cubicBezTo>
                    <a:pt x="9054" y="21474"/>
                    <a:pt x="11404" y="20934"/>
                    <a:pt x="13392" y="19719"/>
                  </a:cubicBezTo>
                  <a:cubicBezTo>
                    <a:pt x="15380" y="18504"/>
                    <a:pt x="17007" y="16614"/>
                    <a:pt x="18318" y="14555"/>
                  </a:cubicBezTo>
                  <a:cubicBezTo>
                    <a:pt x="19628" y="12496"/>
                    <a:pt x="20622" y="10269"/>
                    <a:pt x="21074" y="8446"/>
                  </a:cubicBezTo>
                  <a:cubicBezTo>
                    <a:pt x="21526" y="6624"/>
                    <a:pt x="21436" y="5207"/>
                    <a:pt x="21300" y="4295"/>
                  </a:cubicBezTo>
                  <a:cubicBezTo>
                    <a:pt x="21164" y="3384"/>
                    <a:pt x="20984" y="2979"/>
                    <a:pt x="20216" y="3047"/>
                  </a:cubicBezTo>
                  <a:cubicBezTo>
                    <a:pt x="19447" y="3114"/>
                    <a:pt x="18092" y="3654"/>
                    <a:pt x="17188" y="4397"/>
                  </a:cubicBezTo>
                  <a:cubicBezTo>
                    <a:pt x="16284" y="5139"/>
                    <a:pt x="15832" y="6084"/>
                    <a:pt x="15380" y="7029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7" name="Line"/>
            <p:cNvSpPr/>
            <p:nvPr/>
          </p:nvSpPr>
          <p:spPr>
            <a:xfrm>
              <a:off x="10466955" y="1492250"/>
              <a:ext cx="223530" cy="2960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8" h="21429" fill="norm" stroke="1" extrusionOk="0">
                  <a:moveTo>
                    <a:pt x="11023" y="0"/>
                  </a:moveTo>
                  <a:cubicBezTo>
                    <a:pt x="9004" y="3064"/>
                    <a:pt x="6985" y="6128"/>
                    <a:pt x="5168" y="9115"/>
                  </a:cubicBezTo>
                  <a:cubicBezTo>
                    <a:pt x="3352" y="12102"/>
                    <a:pt x="1737" y="15013"/>
                    <a:pt x="828" y="17081"/>
                  </a:cubicBezTo>
                  <a:cubicBezTo>
                    <a:pt x="-80" y="19149"/>
                    <a:pt x="-282" y="20374"/>
                    <a:pt x="425" y="20987"/>
                  </a:cubicBezTo>
                  <a:cubicBezTo>
                    <a:pt x="1131" y="21600"/>
                    <a:pt x="2746" y="21600"/>
                    <a:pt x="6380" y="20834"/>
                  </a:cubicBezTo>
                  <a:cubicBezTo>
                    <a:pt x="10013" y="20068"/>
                    <a:pt x="15666" y="18536"/>
                    <a:pt x="21318" y="1700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8" name="Line"/>
            <p:cNvSpPr/>
            <p:nvPr/>
          </p:nvSpPr>
          <p:spPr>
            <a:xfrm>
              <a:off x="10646034" y="1687877"/>
              <a:ext cx="97258" cy="1536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7" h="21475" fill="norm" stroke="1" extrusionOk="0">
                  <a:moveTo>
                    <a:pt x="0" y="1059"/>
                  </a:moveTo>
                  <a:cubicBezTo>
                    <a:pt x="4596" y="467"/>
                    <a:pt x="9191" y="-125"/>
                    <a:pt x="12868" y="23"/>
                  </a:cubicBezTo>
                  <a:cubicBezTo>
                    <a:pt x="16545" y="171"/>
                    <a:pt x="19302" y="1059"/>
                    <a:pt x="20451" y="3278"/>
                  </a:cubicBezTo>
                  <a:cubicBezTo>
                    <a:pt x="21600" y="5497"/>
                    <a:pt x="21140" y="9048"/>
                    <a:pt x="19991" y="12302"/>
                  </a:cubicBezTo>
                  <a:cubicBezTo>
                    <a:pt x="18843" y="15557"/>
                    <a:pt x="17004" y="18516"/>
                    <a:pt x="15166" y="2147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9" name="Line"/>
            <p:cNvSpPr/>
            <p:nvPr/>
          </p:nvSpPr>
          <p:spPr>
            <a:xfrm>
              <a:off x="10868284" y="1629490"/>
              <a:ext cx="165101" cy="1978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54" fill="norm" stroke="1" extrusionOk="0">
                  <a:moveTo>
                    <a:pt x="0" y="2310"/>
                  </a:moveTo>
                  <a:cubicBezTo>
                    <a:pt x="3046" y="1401"/>
                    <a:pt x="6092" y="491"/>
                    <a:pt x="8308" y="150"/>
                  </a:cubicBezTo>
                  <a:cubicBezTo>
                    <a:pt x="10523" y="-191"/>
                    <a:pt x="11908" y="36"/>
                    <a:pt x="12738" y="946"/>
                  </a:cubicBezTo>
                  <a:cubicBezTo>
                    <a:pt x="13569" y="1855"/>
                    <a:pt x="13846" y="3447"/>
                    <a:pt x="12046" y="6403"/>
                  </a:cubicBezTo>
                  <a:cubicBezTo>
                    <a:pt x="10246" y="9358"/>
                    <a:pt x="6369" y="13678"/>
                    <a:pt x="4292" y="16407"/>
                  </a:cubicBezTo>
                  <a:cubicBezTo>
                    <a:pt x="2215" y="19135"/>
                    <a:pt x="1938" y="20272"/>
                    <a:pt x="2492" y="20841"/>
                  </a:cubicBezTo>
                  <a:cubicBezTo>
                    <a:pt x="3046" y="21409"/>
                    <a:pt x="4431" y="21409"/>
                    <a:pt x="7754" y="20727"/>
                  </a:cubicBezTo>
                  <a:cubicBezTo>
                    <a:pt x="11077" y="20045"/>
                    <a:pt x="16338" y="18681"/>
                    <a:pt x="21600" y="1731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0" name="Line"/>
            <p:cNvSpPr/>
            <p:nvPr/>
          </p:nvSpPr>
          <p:spPr>
            <a:xfrm>
              <a:off x="11061802" y="1657350"/>
              <a:ext cx="145785" cy="1443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04" h="21346" fill="norm" stroke="1" extrusionOk="0">
                  <a:moveTo>
                    <a:pt x="13595" y="939"/>
                  </a:moveTo>
                  <a:cubicBezTo>
                    <a:pt x="10676" y="2191"/>
                    <a:pt x="7757" y="3443"/>
                    <a:pt x="5276" y="6261"/>
                  </a:cubicBezTo>
                  <a:cubicBezTo>
                    <a:pt x="2795" y="9078"/>
                    <a:pt x="752" y="13461"/>
                    <a:pt x="168" y="16435"/>
                  </a:cubicBezTo>
                  <a:cubicBezTo>
                    <a:pt x="-416" y="19409"/>
                    <a:pt x="460" y="20974"/>
                    <a:pt x="3816" y="21287"/>
                  </a:cubicBezTo>
                  <a:cubicBezTo>
                    <a:pt x="7173" y="21600"/>
                    <a:pt x="13011" y="20661"/>
                    <a:pt x="16514" y="18626"/>
                  </a:cubicBezTo>
                  <a:cubicBezTo>
                    <a:pt x="20016" y="16591"/>
                    <a:pt x="21184" y="13461"/>
                    <a:pt x="18995" y="10174"/>
                  </a:cubicBezTo>
                  <a:cubicBezTo>
                    <a:pt x="16806" y="6887"/>
                    <a:pt x="11260" y="3443"/>
                    <a:pt x="5714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1" name="Line"/>
            <p:cNvSpPr/>
            <p:nvPr/>
          </p:nvSpPr>
          <p:spPr>
            <a:xfrm>
              <a:off x="8937708" y="1999324"/>
              <a:ext cx="648431" cy="8148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4" h="21486" fill="norm" stroke="1" extrusionOk="0">
                  <a:moveTo>
                    <a:pt x="18670" y="4211"/>
                  </a:moveTo>
                  <a:cubicBezTo>
                    <a:pt x="18181" y="3206"/>
                    <a:pt x="17691" y="2201"/>
                    <a:pt x="17132" y="1476"/>
                  </a:cubicBezTo>
                  <a:cubicBezTo>
                    <a:pt x="16573" y="750"/>
                    <a:pt x="15944" y="304"/>
                    <a:pt x="15175" y="108"/>
                  </a:cubicBezTo>
                  <a:cubicBezTo>
                    <a:pt x="14406" y="-87"/>
                    <a:pt x="13497" y="-31"/>
                    <a:pt x="11959" y="387"/>
                  </a:cubicBezTo>
                  <a:cubicBezTo>
                    <a:pt x="10421" y="806"/>
                    <a:pt x="8254" y="1587"/>
                    <a:pt x="6402" y="2704"/>
                  </a:cubicBezTo>
                  <a:cubicBezTo>
                    <a:pt x="4550" y="3820"/>
                    <a:pt x="3012" y="5271"/>
                    <a:pt x="1893" y="6862"/>
                  </a:cubicBezTo>
                  <a:cubicBezTo>
                    <a:pt x="775" y="8453"/>
                    <a:pt x="76" y="10183"/>
                    <a:pt x="6" y="11941"/>
                  </a:cubicBezTo>
                  <a:cubicBezTo>
                    <a:pt x="-64" y="13699"/>
                    <a:pt x="495" y="15485"/>
                    <a:pt x="1649" y="16908"/>
                  </a:cubicBezTo>
                  <a:cubicBezTo>
                    <a:pt x="2802" y="18332"/>
                    <a:pt x="4550" y="19392"/>
                    <a:pt x="6542" y="20173"/>
                  </a:cubicBezTo>
                  <a:cubicBezTo>
                    <a:pt x="8534" y="20955"/>
                    <a:pt x="10771" y="21457"/>
                    <a:pt x="12868" y="21485"/>
                  </a:cubicBezTo>
                  <a:cubicBezTo>
                    <a:pt x="14965" y="21513"/>
                    <a:pt x="16922" y="21066"/>
                    <a:pt x="18320" y="20034"/>
                  </a:cubicBezTo>
                  <a:cubicBezTo>
                    <a:pt x="19719" y="19001"/>
                    <a:pt x="20557" y="17383"/>
                    <a:pt x="21012" y="15541"/>
                  </a:cubicBezTo>
                  <a:cubicBezTo>
                    <a:pt x="21466" y="13699"/>
                    <a:pt x="21536" y="11634"/>
                    <a:pt x="21221" y="10239"/>
                  </a:cubicBezTo>
                  <a:cubicBezTo>
                    <a:pt x="20907" y="8843"/>
                    <a:pt x="20208" y="8118"/>
                    <a:pt x="19369" y="7978"/>
                  </a:cubicBezTo>
                  <a:cubicBezTo>
                    <a:pt x="18530" y="7839"/>
                    <a:pt x="17552" y="8285"/>
                    <a:pt x="16573" y="873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2" name="Line"/>
            <p:cNvSpPr/>
            <p:nvPr/>
          </p:nvSpPr>
          <p:spPr>
            <a:xfrm>
              <a:off x="9291282" y="2800350"/>
              <a:ext cx="326053" cy="3857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6" h="21513" fill="norm" stroke="1" extrusionOk="0">
                  <a:moveTo>
                    <a:pt x="1817" y="0"/>
                  </a:moveTo>
                  <a:cubicBezTo>
                    <a:pt x="1956" y="3659"/>
                    <a:pt x="2096" y="7318"/>
                    <a:pt x="1817" y="10623"/>
                  </a:cubicBezTo>
                  <a:cubicBezTo>
                    <a:pt x="1538" y="13928"/>
                    <a:pt x="841" y="16879"/>
                    <a:pt x="423" y="18649"/>
                  </a:cubicBezTo>
                  <a:cubicBezTo>
                    <a:pt x="5" y="20420"/>
                    <a:pt x="-134" y="21010"/>
                    <a:pt x="145" y="21305"/>
                  </a:cubicBezTo>
                  <a:cubicBezTo>
                    <a:pt x="423" y="21600"/>
                    <a:pt x="1120" y="21600"/>
                    <a:pt x="3768" y="21187"/>
                  </a:cubicBezTo>
                  <a:cubicBezTo>
                    <a:pt x="6416" y="20774"/>
                    <a:pt x="11014" y="19948"/>
                    <a:pt x="14289" y="19180"/>
                  </a:cubicBezTo>
                  <a:cubicBezTo>
                    <a:pt x="17564" y="18413"/>
                    <a:pt x="19515" y="17705"/>
                    <a:pt x="21466" y="1699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3" name="Line"/>
            <p:cNvSpPr/>
            <p:nvPr/>
          </p:nvSpPr>
          <p:spPr>
            <a:xfrm>
              <a:off x="9591934" y="3041650"/>
              <a:ext cx="128107" cy="184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1" h="21600" fill="norm" stroke="1" extrusionOk="0">
                  <a:moveTo>
                    <a:pt x="0" y="0"/>
                  </a:moveTo>
                  <a:cubicBezTo>
                    <a:pt x="5311" y="497"/>
                    <a:pt x="10623" y="993"/>
                    <a:pt x="14695" y="2359"/>
                  </a:cubicBezTo>
                  <a:cubicBezTo>
                    <a:pt x="18767" y="3724"/>
                    <a:pt x="21600" y="5959"/>
                    <a:pt x="21423" y="8069"/>
                  </a:cubicBezTo>
                  <a:cubicBezTo>
                    <a:pt x="21246" y="10179"/>
                    <a:pt x="18059" y="12166"/>
                    <a:pt x="15580" y="13655"/>
                  </a:cubicBezTo>
                  <a:cubicBezTo>
                    <a:pt x="13102" y="15145"/>
                    <a:pt x="11331" y="16138"/>
                    <a:pt x="10092" y="17255"/>
                  </a:cubicBezTo>
                  <a:cubicBezTo>
                    <a:pt x="8852" y="18372"/>
                    <a:pt x="8144" y="19614"/>
                    <a:pt x="8675" y="20359"/>
                  </a:cubicBezTo>
                  <a:cubicBezTo>
                    <a:pt x="9207" y="21103"/>
                    <a:pt x="10977" y="21352"/>
                    <a:pt x="12748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4" name="Line"/>
            <p:cNvSpPr/>
            <p:nvPr/>
          </p:nvSpPr>
          <p:spPr>
            <a:xfrm>
              <a:off x="9843939" y="2946400"/>
              <a:ext cx="122646" cy="2495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3" h="21403" fill="norm" stroke="1" extrusionOk="0">
                  <a:moveTo>
                    <a:pt x="11328" y="0"/>
                  </a:moveTo>
                  <a:cubicBezTo>
                    <a:pt x="8399" y="4901"/>
                    <a:pt x="5471" y="9802"/>
                    <a:pt x="3640" y="12887"/>
                  </a:cubicBezTo>
                  <a:cubicBezTo>
                    <a:pt x="1810" y="15973"/>
                    <a:pt x="1077" y="17244"/>
                    <a:pt x="528" y="18424"/>
                  </a:cubicBezTo>
                  <a:cubicBezTo>
                    <a:pt x="-21" y="19603"/>
                    <a:pt x="-387" y="20692"/>
                    <a:pt x="711" y="21146"/>
                  </a:cubicBezTo>
                  <a:cubicBezTo>
                    <a:pt x="1810" y="21600"/>
                    <a:pt x="4372" y="21418"/>
                    <a:pt x="8033" y="20874"/>
                  </a:cubicBezTo>
                  <a:cubicBezTo>
                    <a:pt x="11694" y="20329"/>
                    <a:pt x="16454" y="19422"/>
                    <a:pt x="21213" y="1851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5" name="Line"/>
            <p:cNvSpPr/>
            <p:nvPr/>
          </p:nvSpPr>
          <p:spPr>
            <a:xfrm>
              <a:off x="9947960" y="3117850"/>
              <a:ext cx="24975" cy="1937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8" h="21493" fill="norm" stroke="1" extrusionOk="0">
                  <a:moveTo>
                    <a:pt x="15838" y="0"/>
                  </a:moveTo>
                  <a:cubicBezTo>
                    <a:pt x="10438" y="5165"/>
                    <a:pt x="5038" y="10330"/>
                    <a:pt x="2338" y="13500"/>
                  </a:cubicBezTo>
                  <a:cubicBezTo>
                    <a:pt x="-362" y="16670"/>
                    <a:pt x="-362" y="17843"/>
                    <a:pt x="538" y="19017"/>
                  </a:cubicBezTo>
                  <a:cubicBezTo>
                    <a:pt x="1438" y="20191"/>
                    <a:pt x="3238" y="21365"/>
                    <a:pt x="6838" y="21483"/>
                  </a:cubicBezTo>
                  <a:cubicBezTo>
                    <a:pt x="10438" y="21600"/>
                    <a:pt x="15838" y="20661"/>
                    <a:pt x="21238" y="1972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6" name="Line"/>
            <p:cNvSpPr/>
            <p:nvPr/>
          </p:nvSpPr>
          <p:spPr>
            <a:xfrm>
              <a:off x="10050653" y="3079750"/>
              <a:ext cx="132347" cy="2050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8" h="20930" fill="norm" stroke="1" extrusionOk="0">
                  <a:moveTo>
                    <a:pt x="15243" y="1296"/>
                  </a:moveTo>
                  <a:cubicBezTo>
                    <a:pt x="13953" y="648"/>
                    <a:pt x="12664" y="0"/>
                    <a:pt x="11374" y="0"/>
                  </a:cubicBezTo>
                  <a:cubicBezTo>
                    <a:pt x="10085" y="0"/>
                    <a:pt x="8795" y="648"/>
                    <a:pt x="6700" y="2808"/>
                  </a:cubicBezTo>
                  <a:cubicBezTo>
                    <a:pt x="4604" y="4968"/>
                    <a:pt x="1703" y="8640"/>
                    <a:pt x="574" y="11880"/>
                  </a:cubicBezTo>
                  <a:cubicBezTo>
                    <a:pt x="-554" y="15120"/>
                    <a:pt x="91" y="17928"/>
                    <a:pt x="1542" y="19548"/>
                  </a:cubicBezTo>
                  <a:cubicBezTo>
                    <a:pt x="2992" y="21168"/>
                    <a:pt x="5249" y="21600"/>
                    <a:pt x="8795" y="19548"/>
                  </a:cubicBezTo>
                  <a:cubicBezTo>
                    <a:pt x="12342" y="17496"/>
                    <a:pt x="17177" y="12960"/>
                    <a:pt x="19112" y="9612"/>
                  </a:cubicBezTo>
                  <a:cubicBezTo>
                    <a:pt x="21046" y="6264"/>
                    <a:pt x="20079" y="4104"/>
                    <a:pt x="17983" y="2916"/>
                  </a:cubicBezTo>
                  <a:cubicBezTo>
                    <a:pt x="15888" y="1728"/>
                    <a:pt x="12664" y="1512"/>
                    <a:pt x="9440" y="129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8" name="Drawing"/>
          <p:cNvGrpSpPr/>
          <p:nvPr/>
        </p:nvGrpSpPr>
        <p:grpSpPr>
          <a:xfrm>
            <a:off x="4057650" y="1457239"/>
            <a:ext cx="3701108" cy="3070312"/>
            <a:chOff x="0" y="0"/>
            <a:chExt cx="3701107" cy="3070310"/>
          </a:xfrm>
        </p:grpSpPr>
        <p:sp>
          <p:nvSpPr>
            <p:cNvPr id="619" name="Line"/>
            <p:cNvSpPr/>
            <p:nvPr/>
          </p:nvSpPr>
          <p:spPr>
            <a:xfrm>
              <a:off x="45027" y="54060"/>
              <a:ext cx="196273" cy="5855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7" h="21494" fill="norm" stroke="1" extrusionOk="0">
                  <a:moveTo>
                    <a:pt x="12479" y="0"/>
                  </a:moveTo>
                  <a:cubicBezTo>
                    <a:pt x="11318" y="1476"/>
                    <a:pt x="10156" y="2953"/>
                    <a:pt x="8995" y="4817"/>
                  </a:cubicBezTo>
                  <a:cubicBezTo>
                    <a:pt x="7834" y="6682"/>
                    <a:pt x="6672" y="8935"/>
                    <a:pt x="5163" y="11383"/>
                  </a:cubicBezTo>
                  <a:cubicBezTo>
                    <a:pt x="3653" y="13830"/>
                    <a:pt x="1795" y="16472"/>
                    <a:pt x="866" y="17987"/>
                  </a:cubicBezTo>
                  <a:cubicBezTo>
                    <a:pt x="-63" y="19502"/>
                    <a:pt x="-63" y="19891"/>
                    <a:pt x="53" y="20279"/>
                  </a:cubicBezTo>
                  <a:cubicBezTo>
                    <a:pt x="169" y="20668"/>
                    <a:pt x="402" y="21056"/>
                    <a:pt x="1098" y="21289"/>
                  </a:cubicBezTo>
                  <a:cubicBezTo>
                    <a:pt x="1795" y="21522"/>
                    <a:pt x="2956" y="21600"/>
                    <a:pt x="5860" y="21289"/>
                  </a:cubicBezTo>
                  <a:cubicBezTo>
                    <a:pt x="8763" y="20978"/>
                    <a:pt x="13408" y="20279"/>
                    <a:pt x="16311" y="19696"/>
                  </a:cubicBezTo>
                  <a:cubicBezTo>
                    <a:pt x="19214" y="19114"/>
                    <a:pt x="20376" y="18647"/>
                    <a:pt x="21537" y="181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0" name="Line"/>
            <p:cNvSpPr/>
            <p:nvPr/>
          </p:nvSpPr>
          <p:spPr>
            <a:xfrm>
              <a:off x="0" y="352510"/>
              <a:ext cx="19050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1" name="Line"/>
            <p:cNvSpPr/>
            <p:nvPr/>
          </p:nvSpPr>
          <p:spPr>
            <a:xfrm>
              <a:off x="317500" y="409660"/>
              <a:ext cx="1968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716" y="17280"/>
                    <a:pt x="7432" y="12960"/>
                    <a:pt x="11032" y="9360"/>
                  </a:cubicBezTo>
                  <a:cubicBezTo>
                    <a:pt x="14632" y="5760"/>
                    <a:pt x="18116" y="28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2" name="Line"/>
            <p:cNvSpPr/>
            <p:nvPr/>
          </p:nvSpPr>
          <p:spPr>
            <a:xfrm>
              <a:off x="841110" y="41360"/>
              <a:ext cx="168540" cy="5323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9" h="21386" fill="norm" stroke="1" extrusionOk="0">
                  <a:moveTo>
                    <a:pt x="4489" y="0"/>
                  </a:moveTo>
                  <a:cubicBezTo>
                    <a:pt x="3409" y="2041"/>
                    <a:pt x="2329" y="4082"/>
                    <a:pt x="1519" y="6633"/>
                  </a:cubicBezTo>
                  <a:cubicBezTo>
                    <a:pt x="709" y="9184"/>
                    <a:pt x="169" y="12246"/>
                    <a:pt x="34" y="14712"/>
                  </a:cubicBezTo>
                  <a:cubicBezTo>
                    <a:pt x="-101" y="17178"/>
                    <a:pt x="169" y="19049"/>
                    <a:pt x="844" y="20154"/>
                  </a:cubicBezTo>
                  <a:cubicBezTo>
                    <a:pt x="1519" y="21260"/>
                    <a:pt x="2599" y="21600"/>
                    <a:pt x="6109" y="21260"/>
                  </a:cubicBezTo>
                  <a:cubicBezTo>
                    <a:pt x="9619" y="20920"/>
                    <a:pt x="15559" y="19899"/>
                    <a:pt x="21499" y="188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3" name="Line"/>
            <p:cNvSpPr/>
            <p:nvPr/>
          </p:nvSpPr>
          <p:spPr>
            <a:xfrm>
              <a:off x="812800" y="346160"/>
              <a:ext cx="1524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400" y="15840"/>
                    <a:pt x="10800" y="10080"/>
                    <a:pt x="14400" y="6480"/>
                  </a:cubicBezTo>
                  <a:cubicBezTo>
                    <a:pt x="18000" y="2880"/>
                    <a:pt x="19800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4" name="Line"/>
            <p:cNvSpPr/>
            <p:nvPr/>
          </p:nvSpPr>
          <p:spPr>
            <a:xfrm>
              <a:off x="1054100" y="294301"/>
              <a:ext cx="234950" cy="2015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89" fill="norm" stroke="1" extrusionOk="0">
                  <a:moveTo>
                    <a:pt x="0" y="13334"/>
                  </a:moveTo>
                  <a:cubicBezTo>
                    <a:pt x="3114" y="11571"/>
                    <a:pt x="6227" y="9808"/>
                    <a:pt x="8562" y="8155"/>
                  </a:cubicBezTo>
                  <a:cubicBezTo>
                    <a:pt x="10897" y="6502"/>
                    <a:pt x="12454" y="4959"/>
                    <a:pt x="13330" y="3636"/>
                  </a:cubicBezTo>
                  <a:cubicBezTo>
                    <a:pt x="14205" y="2314"/>
                    <a:pt x="14400" y="1212"/>
                    <a:pt x="13816" y="551"/>
                  </a:cubicBezTo>
                  <a:cubicBezTo>
                    <a:pt x="13232" y="-111"/>
                    <a:pt x="11870" y="-331"/>
                    <a:pt x="9924" y="771"/>
                  </a:cubicBezTo>
                  <a:cubicBezTo>
                    <a:pt x="7978" y="1873"/>
                    <a:pt x="5449" y="4298"/>
                    <a:pt x="3697" y="7493"/>
                  </a:cubicBezTo>
                  <a:cubicBezTo>
                    <a:pt x="1946" y="10689"/>
                    <a:pt x="973" y="14657"/>
                    <a:pt x="1946" y="17302"/>
                  </a:cubicBezTo>
                  <a:cubicBezTo>
                    <a:pt x="2919" y="19947"/>
                    <a:pt x="5838" y="21269"/>
                    <a:pt x="9438" y="20938"/>
                  </a:cubicBezTo>
                  <a:cubicBezTo>
                    <a:pt x="13038" y="20608"/>
                    <a:pt x="17319" y="18624"/>
                    <a:pt x="21600" y="166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5" name="Line"/>
            <p:cNvSpPr/>
            <p:nvPr/>
          </p:nvSpPr>
          <p:spPr>
            <a:xfrm>
              <a:off x="1319668" y="262087"/>
              <a:ext cx="105177" cy="2809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45" h="21234" fill="norm" stroke="1" extrusionOk="0">
                  <a:moveTo>
                    <a:pt x="15474" y="2515"/>
                  </a:moveTo>
                  <a:cubicBezTo>
                    <a:pt x="14203" y="1715"/>
                    <a:pt x="12932" y="915"/>
                    <a:pt x="11027" y="435"/>
                  </a:cubicBezTo>
                  <a:cubicBezTo>
                    <a:pt x="9121" y="-45"/>
                    <a:pt x="6579" y="-205"/>
                    <a:pt x="4250" y="355"/>
                  </a:cubicBezTo>
                  <a:cubicBezTo>
                    <a:pt x="1921" y="915"/>
                    <a:pt x="-197" y="2195"/>
                    <a:pt x="15" y="3715"/>
                  </a:cubicBezTo>
                  <a:cubicBezTo>
                    <a:pt x="227" y="5235"/>
                    <a:pt x="2768" y="6995"/>
                    <a:pt x="6368" y="8915"/>
                  </a:cubicBezTo>
                  <a:cubicBezTo>
                    <a:pt x="9968" y="10835"/>
                    <a:pt x="14627" y="12915"/>
                    <a:pt x="17168" y="14355"/>
                  </a:cubicBezTo>
                  <a:cubicBezTo>
                    <a:pt x="19709" y="15795"/>
                    <a:pt x="20132" y="16595"/>
                    <a:pt x="20556" y="17555"/>
                  </a:cubicBezTo>
                  <a:cubicBezTo>
                    <a:pt x="20979" y="18515"/>
                    <a:pt x="21403" y="19635"/>
                    <a:pt x="20556" y="20355"/>
                  </a:cubicBezTo>
                  <a:cubicBezTo>
                    <a:pt x="19709" y="21075"/>
                    <a:pt x="17591" y="21395"/>
                    <a:pt x="16109" y="21155"/>
                  </a:cubicBezTo>
                  <a:cubicBezTo>
                    <a:pt x="14627" y="20915"/>
                    <a:pt x="13779" y="20115"/>
                    <a:pt x="13356" y="19075"/>
                  </a:cubicBezTo>
                  <a:cubicBezTo>
                    <a:pt x="12932" y="18035"/>
                    <a:pt x="12932" y="16755"/>
                    <a:pt x="12932" y="154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6" name="Line"/>
            <p:cNvSpPr/>
            <p:nvPr/>
          </p:nvSpPr>
          <p:spPr>
            <a:xfrm>
              <a:off x="1607729" y="-1"/>
              <a:ext cx="106771" cy="5371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4" h="21413" fill="norm" stroke="1" extrusionOk="0">
                  <a:moveTo>
                    <a:pt x="12470" y="889"/>
                  </a:moveTo>
                  <a:cubicBezTo>
                    <a:pt x="12893" y="467"/>
                    <a:pt x="13317" y="45"/>
                    <a:pt x="12893" y="3"/>
                  </a:cubicBezTo>
                  <a:cubicBezTo>
                    <a:pt x="12470" y="-39"/>
                    <a:pt x="11199" y="298"/>
                    <a:pt x="9929" y="1817"/>
                  </a:cubicBezTo>
                  <a:cubicBezTo>
                    <a:pt x="8658" y="3336"/>
                    <a:pt x="7388" y="6036"/>
                    <a:pt x="5693" y="8947"/>
                  </a:cubicBezTo>
                  <a:cubicBezTo>
                    <a:pt x="3999" y="11858"/>
                    <a:pt x="1882" y="14980"/>
                    <a:pt x="823" y="17005"/>
                  </a:cubicBezTo>
                  <a:cubicBezTo>
                    <a:pt x="-236" y="19030"/>
                    <a:pt x="-236" y="19958"/>
                    <a:pt x="611" y="20591"/>
                  </a:cubicBezTo>
                  <a:cubicBezTo>
                    <a:pt x="1458" y="21224"/>
                    <a:pt x="3152" y="21561"/>
                    <a:pt x="6752" y="21350"/>
                  </a:cubicBezTo>
                  <a:cubicBezTo>
                    <a:pt x="10352" y="21139"/>
                    <a:pt x="15858" y="20380"/>
                    <a:pt x="21364" y="196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7" name="Line"/>
            <p:cNvSpPr/>
            <p:nvPr/>
          </p:nvSpPr>
          <p:spPr>
            <a:xfrm>
              <a:off x="1572380" y="301710"/>
              <a:ext cx="22467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7" h="21600" fill="norm" stroke="1" extrusionOk="0">
                  <a:moveTo>
                    <a:pt x="2653" y="21600"/>
                  </a:moveTo>
                  <a:cubicBezTo>
                    <a:pt x="1442" y="21600"/>
                    <a:pt x="231" y="21600"/>
                    <a:pt x="29" y="20057"/>
                  </a:cubicBezTo>
                  <a:cubicBezTo>
                    <a:pt x="-173" y="18514"/>
                    <a:pt x="634" y="15429"/>
                    <a:pt x="3965" y="12343"/>
                  </a:cubicBezTo>
                  <a:cubicBezTo>
                    <a:pt x="7296" y="9257"/>
                    <a:pt x="13150" y="6171"/>
                    <a:pt x="16481" y="4114"/>
                  </a:cubicBezTo>
                  <a:cubicBezTo>
                    <a:pt x="19812" y="2057"/>
                    <a:pt x="20620" y="1029"/>
                    <a:pt x="2142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8" name="Line"/>
            <p:cNvSpPr/>
            <p:nvPr/>
          </p:nvSpPr>
          <p:spPr>
            <a:xfrm>
              <a:off x="38100" y="702265"/>
              <a:ext cx="1604220" cy="1518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9" h="21528" fill="norm" stroke="1" extrusionOk="0">
                  <a:moveTo>
                    <a:pt x="0" y="21528"/>
                  </a:moveTo>
                  <a:cubicBezTo>
                    <a:pt x="1025" y="20328"/>
                    <a:pt x="2049" y="19128"/>
                    <a:pt x="3045" y="18078"/>
                  </a:cubicBezTo>
                  <a:cubicBezTo>
                    <a:pt x="4041" y="17028"/>
                    <a:pt x="5009" y="16128"/>
                    <a:pt x="6090" y="14928"/>
                  </a:cubicBezTo>
                  <a:cubicBezTo>
                    <a:pt x="7172" y="13728"/>
                    <a:pt x="8367" y="12228"/>
                    <a:pt x="9505" y="10728"/>
                  </a:cubicBezTo>
                  <a:cubicBezTo>
                    <a:pt x="10643" y="9228"/>
                    <a:pt x="11725" y="7728"/>
                    <a:pt x="12806" y="6528"/>
                  </a:cubicBezTo>
                  <a:cubicBezTo>
                    <a:pt x="13888" y="5328"/>
                    <a:pt x="14969" y="4428"/>
                    <a:pt x="16108" y="3528"/>
                  </a:cubicBezTo>
                  <a:cubicBezTo>
                    <a:pt x="17246" y="2628"/>
                    <a:pt x="18441" y="1728"/>
                    <a:pt x="19295" y="1128"/>
                  </a:cubicBezTo>
                  <a:cubicBezTo>
                    <a:pt x="20149" y="528"/>
                    <a:pt x="20661" y="228"/>
                    <a:pt x="21002" y="78"/>
                  </a:cubicBezTo>
                  <a:cubicBezTo>
                    <a:pt x="21344" y="-72"/>
                    <a:pt x="21515" y="-72"/>
                    <a:pt x="21557" y="678"/>
                  </a:cubicBezTo>
                  <a:cubicBezTo>
                    <a:pt x="21600" y="1428"/>
                    <a:pt x="21515" y="2928"/>
                    <a:pt x="21429" y="44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9" name="Line"/>
            <p:cNvSpPr/>
            <p:nvPr/>
          </p:nvSpPr>
          <p:spPr>
            <a:xfrm>
              <a:off x="82549" y="854160"/>
              <a:ext cx="141605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259" y="20291"/>
                    <a:pt x="2518" y="18982"/>
                    <a:pt x="3826" y="17345"/>
                  </a:cubicBezTo>
                  <a:cubicBezTo>
                    <a:pt x="5134" y="15709"/>
                    <a:pt x="6490" y="13745"/>
                    <a:pt x="7797" y="11782"/>
                  </a:cubicBezTo>
                  <a:cubicBezTo>
                    <a:pt x="9105" y="9818"/>
                    <a:pt x="10364" y="7855"/>
                    <a:pt x="11623" y="6055"/>
                  </a:cubicBezTo>
                  <a:cubicBezTo>
                    <a:pt x="12883" y="4255"/>
                    <a:pt x="14142" y="2618"/>
                    <a:pt x="15659" y="1636"/>
                  </a:cubicBezTo>
                  <a:cubicBezTo>
                    <a:pt x="17177" y="655"/>
                    <a:pt x="18952" y="327"/>
                    <a:pt x="19986" y="164"/>
                  </a:cubicBezTo>
                  <a:cubicBezTo>
                    <a:pt x="21019" y="0"/>
                    <a:pt x="21309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0" name="Line"/>
            <p:cNvSpPr/>
            <p:nvPr/>
          </p:nvSpPr>
          <p:spPr>
            <a:xfrm>
              <a:off x="234950" y="1406610"/>
              <a:ext cx="203200" cy="35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050" y="3214"/>
                    <a:pt x="8100" y="6429"/>
                    <a:pt x="11700" y="10029"/>
                  </a:cubicBezTo>
                  <a:cubicBezTo>
                    <a:pt x="15300" y="13629"/>
                    <a:pt x="18450" y="1761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1" name="Line"/>
            <p:cNvSpPr/>
            <p:nvPr/>
          </p:nvSpPr>
          <p:spPr>
            <a:xfrm>
              <a:off x="254000" y="1420963"/>
              <a:ext cx="234950" cy="3729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4" fill="norm" stroke="1" extrusionOk="0">
                  <a:moveTo>
                    <a:pt x="21600" y="269"/>
                  </a:moveTo>
                  <a:cubicBezTo>
                    <a:pt x="20627" y="27"/>
                    <a:pt x="19654" y="-216"/>
                    <a:pt x="18195" y="330"/>
                  </a:cubicBezTo>
                  <a:cubicBezTo>
                    <a:pt x="16735" y="876"/>
                    <a:pt x="14789" y="2211"/>
                    <a:pt x="12649" y="4395"/>
                  </a:cubicBezTo>
                  <a:cubicBezTo>
                    <a:pt x="10508" y="6580"/>
                    <a:pt x="8173" y="9613"/>
                    <a:pt x="6032" y="12586"/>
                  </a:cubicBezTo>
                  <a:cubicBezTo>
                    <a:pt x="3892" y="15559"/>
                    <a:pt x="1946" y="18472"/>
                    <a:pt x="0" y="213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2" name="Line"/>
            <p:cNvSpPr/>
            <p:nvPr/>
          </p:nvSpPr>
          <p:spPr>
            <a:xfrm>
              <a:off x="1636219" y="1344933"/>
              <a:ext cx="198931" cy="3935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9" h="21363" fill="norm" stroke="1" extrusionOk="0">
                  <a:moveTo>
                    <a:pt x="21369" y="1969"/>
                  </a:moveTo>
                  <a:cubicBezTo>
                    <a:pt x="20232" y="1280"/>
                    <a:pt x="19095" y="590"/>
                    <a:pt x="17731" y="246"/>
                  </a:cubicBezTo>
                  <a:cubicBezTo>
                    <a:pt x="16367" y="-99"/>
                    <a:pt x="14775" y="-99"/>
                    <a:pt x="13070" y="361"/>
                  </a:cubicBezTo>
                  <a:cubicBezTo>
                    <a:pt x="11365" y="820"/>
                    <a:pt x="9546" y="1739"/>
                    <a:pt x="7727" y="3520"/>
                  </a:cubicBezTo>
                  <a:cubicBezTo>
                    <a:pt x="5908" y="5301"/>
                    <a:pt x="4089" y="7944"/>
                    <a:pt x="2838" y="10471"/>
                  </a:cubicBezTo>
                  <a:cubicBezTo>
                    <a:pt x="1588" y="12999"/>
                    <a:pt x="906" y="15412"/>
                    <a:pt x="451" y="17192"/>
                  </a:cubicBezTo>
                  <a:cubicBezTo>
                    <a:pt x="-4" y="18973"/>
                    <a:pt x="-231" y="20122"/>
                    <a:pt x="337" y="20754"/>
                  </a:cubicBezTo>
                  <a:cubicBezTo>
                    <a:pt x="906" y="21386"/>
                    <a:pt x="2270" y="21501"/>
                    <a:pt x="5681" y="21214"/>
                  </a:cubicBezTo>
                  <a:cubicBezTo>
                    <a:pt x="9091" y="20927"/>
                    <a:pt x="14548" y="20237"/>
                    <a:pt x="20005" y="195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3" name="Line"/>
            <p:cNvSpPr/>
            <p:nvPr/>
          </p:nvSpPr>
          <p:spPr>
            <a:xfrm>
              <a:off x="1631949" y="1539960"/>
              <a:ext cx="17780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4" name="Line"/>
            <p:cNvSpPr/>
            <p:nvPr/>
          </p:nvSpPr>
          <p:spPr>
            <a:xfrm>
              <a:off x="1915212" y="1319411"/>
              <a:ext cx="205688" cy="430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8" h="21515" fill="norm" stroke="1" extrusionOk="0">
                  <a:moveTo>
                    <a:pt x="21418" y="2774"/>
                  </a:moveTo>
                  <a:cubicBezTo>
                    <a:pt x="21418" y="2244"/>
                    <a:pt x="21418" y="1715"/>
                    <a:pt x="20977" y="1239"/>
                  </a:cubicBezTo>
                  <a:cubicBezTo>
                    <a:pt x="20536" y="762"/>
                    <a:pt x="19655" y="339"/>
                    <a:pt x="18442" y="127"/>
                  </a:cubicBezTo>
                  <a:cubicBezTo>
                    <a:pt x="17230" y="-85"/>
                    <a:pt x="15687" y="-85"/>
                    <a:pt x="14145" y="550"/>
                  </a:cubicBezTo>
                  <a:cubicBezTo>
                    <a:pt x="12602" y="1186"/>
                    <a:pt x="11059" y="2456"/>
                    <a:pt x="9406" y="4574"/>
                  </a:cubicBezTo>
                  <a:cubicBezTo>
                    <a:pt x="7753" y="6691"/>
                    <a:pt x="5989" y="9656"/>
                    <a:pt x="4447" y="11933"/>
                  </a:cubicBezTo>
                  <a:cubicBezTo>
                    <a:pt x="2904" y="14209"/>
                    <a:pt x="1581" y="15797"/>
                    <a:pt x="810" y="16909"/>
                  </a:cubicBezTo>
                  <a:cubicBezTo>
                    <a:pt x="38" y="18021"/>
                    <a:pt x="-182" y="18656"/>
                    <a:pt x="149" y="19133"/>
                  </a:cubicBezTo>
                  <a:cubicBezTo>
                    <a:pt x="479" y="19609"/>
                    <a:pt x="1361" y="19927"/>
                    <a:pt x="3896" y="20297"/>
                  </a:cubicBezTo>
                  <a:cubicBezTo>
                    <a:pt x="6430" y="20668"/>
                    <a:pt x="10618" y="21091"/>
                    <a:pt x="14806" y="215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5" name="Line"/>
            <p:cNvSpPr/>
            <p:nvPr/>
          </p:nvSpPr>
          <p:spPr>
            <a:xfrm>
              <a:off x="2127250" y="1457410"/>
              <a:ext cx="139700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582" y="3600"/>
                    <a:pt x="9164" y="7200"/>
                    <a:pt x="12764" y="10800"/>
                  </a:cubicBezTo>
                  <a:cubicBezTo>
                    <a:pt x="16364" y="14400"/>
                    <a:pt x="18982" y="180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6" name="Line"/>
            <p:cNvSpPr/>
            <p:nvPr/>
          </p:nvSpPr>
          <p:spPr>
            <a:xfrm>
              <a:off x="2139950" y="1489160"/>
              <a:ext cx="146050" cy="241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652" y="4168"/>
                    <a:pt x="9704" y="8337"/>
                    <a:pt x="6104" y="11937"/>
                  </a:cubicBezTo>
                  <a:cubicBezTo>
                    <a:pt x="2504" y="15537"/>
                    <a:pt x="1252" y="1856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7" name="Line"/>
            <p:cNvSpPr/>
            <p:nvPr/>
          </p:nvSpPr>
          <p:spPr>
            <a:xfrm>
              <a:off x="2292350" y="1350549"/>
              <a:ext cx="139700" cy="4307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6" fill="norm" stroke="1" extrusionOk="0">
                  <a:moveTo>
                    <a:pt x="0" y="3758"/>
                  </a:moveTo>
                  <a:cubicBezTo>
                    <a:pt x="2945" y="2805"/>
                    <a:pt x="5891" y="1852"/>
                    <a:pt x="8018" y="1217"/>
                  </a:cubicBezTo>
                  <a:cubicBezTo>
                    <a:pt x="10145" y="581"/>
                    <a:pt x="11455" y="264"/>
                    <a:pt x="12927" y="105"/>
                  </a:cubicBezTo>
                  <a:cubicBezTo>
                    <a:pt x="14400" y="-54"/>
                    <a:pt x="16036" y="-54"/>
                    <a:pt x="17345" y="264"/>
                  </a:cubicBezTo>
                  <a:cubicBezTo>
                    <a:pt x="18655" y="581"/>
                    <a:pt x="19636" y="1217"/>
                    <a:pt x="20127" y="2964"/>
                  </a:cubicBezTo>
                  <a:cubicBezTo>
                    <a:pt x="20618" y="4711"/>
                    <a:pt x="20618" y="7570"/>
                    <a:pt x="20455" y="9899"/>
                  </a:cubicBezTo>
                  <a:cubicBezTo>
                    <a:pt x="20291" y="12228"/>
                    <a:pt x="19964" y="14028"/>
                    <a:pt x="20291" y="15246"/>
                  </a:cubicBezTo>
                  <a:cubicBezTo>
                    <a:pt x="20618" y="16464"/>
                    <a:pt x="21600" y="17099"/>
                    <a:pt x="21600" y="17628"/>
                  </a:cubicBezTo>
                  <a:cubicBezTo>
                    <a:pt x="21600" y="18158"/>
                    <a:pt x="20618" y="18581"/>
                    <a:pt x="18000" y="19217"/>
                  </a:cubicBezTo>
                  <a:cubicBezTo>
                    <a:pt x="15382" y="19852"/>
                    <a:pt x="11127" y="20699"/>
                    <a:pt x="6873" y="215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8" name="Line"/>
            <p:cNvSpPr/>
            <p:nvPr/>
          </p:nvSpPr>
          <p:spPr>
            <a:xfrm>
              <a:off x="2641600" y="1520910"/>
              <a:ext cx="1079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9" name="Line"/>
            <p:cNvSpPr/>
            <p:nvPr/>
          </p:nvSpPr>
          <p:spPr>
            <a:xfrm>
              <a:off x="2628900" y="1647910"/>
              <a:ext cx="1651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0" name="Line"/>
            <p:cNvSpPr/>
            <p:nvPr/>
          </p:nvSpPr>
          <p:spPr>
            <a:xfrm>
              <a:off x="2965450" y="1445235"/>
              <a:ext cx="330200" cy="3360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1" fill="norm" stroke="1" extrusionOk="0">
                  <a:moveTo>
                    <a:pt x="0" y="21431"/>
                  </a:moveTo>
                  <a:cubicBezTo>
                    <a:pt x="1800" y="19406"/>
                    <a:pt x="3600" y="17381"/>
                    <a:pt x="4846" y="14546"/>
                  </a:cubicBezTo>
                  <a:cubicBezTo>
                    <a:pt x="6092" y="11711"/>
                    <a:pt x="6785" y="8066"/>
                    <a:pt x="7200" y="5906"/>
                  </a:cubicBezTo>
                  <a:cubicBezTo>
                    <a:pt x="7615" y="3746"/>
                    <a:pt x="7754" y="3071"/>
                    <a:pt x="7892" y="2193"/>
                  </a:cubicBezTo>
                  <a:cubicBezTo>
                    <a:pt x="8031" y="1316"/>
                    <a:pt x="8169" y="236"/>
                    <a:pt x="8031" y="33"/>
                  </a:cubicBezTo>
                  <a:cubicBezTo>
                    <a:pt x="7892" y="-169"/>
                    <a:pt x="7477" y="506"/>
                    <a:pt x="7062" y="2801"/>
                  </a:cubicBezTo>
                  <a:cubicBezTo>
                    <a:pt x="6646" y="5096"/>
                    <a:pt x="6231" y="9011"/>
                    <a:pt x="6162" y="11778"/>
                  </a:cubicBezTo>
                  <a:cubicBezTo>
                    <a:pt x="6092" y="14546"/>
                    <a:pt x="6369" y="16166"/>
                    <a:pt x="6785" y="17246"/>
                  </a:cubicBezTo>
                  <a:cubicBezTo>
                    <a:pt x="7200" y="18326"/>
                    <a:pt x="7754" y="18866"/>
                    <a:pt x="8377" y="19069"/>
                  </a:cubicBezTo>
                  <a:cubicBezTo>
                    <a:pt x="9000" y="19271"/>
                    <a:pt x="9692" y="19136"/>
                    <a:pt x="10869" y="17516"/>
                  </a:cubicBezTo>
                  <a:cubicBezTo>
                    <a:pt x="12046" y="15896"/>
                    <a:pt x="13708" y="12791"/>
                    <a:pt x="14885" y="10023"/>
                  </a:cubicBezTo>
                  <a:cubicBezTo>
                    <a:pt x="16062" y="7256"/>
                    <a:pt x="16754" y="4826"/>
                    <a:pt x="17100" y="3138"/>
                  </a:cubicBezTo>
                  <a:cubicBezTo>
                    <a:pt x="17446" y="1451"/>
                    <a:pt x="17446" y="506"/>
                    <a:pt x="17238" y="303"/>
                  </a:cubicBezTo>
                  <a:cubicBezTo>
                    <a:pt x="17031" y="101"/>
                    <a:pt x="16615" y="641"/>
                    <a:pt x="16338" y="2328"/>
                  </a:cubicBezTo>
                  <a:cubicBezTo>
                    <a:pt x="16062" y="4016"/>
                    <a:pt x="15923" y="6851"/>
                    <a:pt x="16823" y="9079"/>
                  </a:cubicBezTo>
                  <a:cubicBezTo>
                    <a:pt x="17723" y="11306"/>
                    <a:pt x="19662" y="12926"/>
                    <a:pt x="21600" y="14546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1" name="Line"/>
            <p:cNvSpPr/>
            <p:nvPr/>
          </p:nvSpPr>
          <p:spPr>
            <a:xfrm>
              <a:off x="2787650" y="2035260"/>
              <a:ext cx="146050" cy="1358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10" fill="norm" stroke="1" extrusionOk="0">
                  <a:moveTo>
                    <a:pt x="0" y="0"/>
                  </a:moveTo>
                  <a:cubicBezTo>
                    <a:pt x="626" y="4255"/>
                    <a:pt x="1252" y="8509"/>
                    <a:pt x="1722" y="11782"/>
                  </a:cubicBezTo>
                  <a:cubicBezTo>
                    <a:pt x="2191" y="15055"/>
                    <a:pt x="2504" y="17345"/>
                    <a:pt x="3287" y="18982"/>
                  </a:cubicBezTo>
                  <a:cubicBezTo>
                    <a:pt x="4070" y="20618"/>
                    <a:pt x="5322" y="21600"/>
                    <a:pt x="6574" y="20618"/>
                  </a:cubicBezTo>
                  <a:cubicBezTo>
                    <a:pt x="7826" y="19636"/>
                    <a:pt x="9078" y="16691"/>
                    <a:pt x="10174" y="13582"/>
                  </a:cubicBezTo>
                  <a:cubicBezTo>
                    <a:pt x="11270" y="10473"/>
                    <a:pt x="12209" y="7200"/>
                    <a:pt x="12835" y="4745"/>
                  </a:cubicBezTo>
                  <a:cubicBezTo>
                    <a:pt x="13461" y="2291"/>
                    <a:pt x="13774" y="655"/>
                    <a:pt x="14243" y="1145"/>
                  </a:cubicBezTo>
                  <a:cubicBezTo>
                    <a:pt x="14713" y="1636"/>
                    <a:pt x="15339" y="4255"/>
                    <a:pt x="15809" y="6382"/>
                  </a:cubicBezTo>
                  <a:cubicBezTo>
                    <a:pt x="16278" y="8509"/>
                    <a:pt x="16591" y="10145"/>
                    <a:pt x="17530" y="11455"/>
                  </a:cubicBezTo>
                  <a:cubicBezTo>
                    <a:pt x="18470" y="12764"/>
                    <a:pt x="20035" y="13745"/>
                    <a:pt x="21600" y="1472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2" name="Line"/>
            <p:cNvSpPr/>
            <p:nvPr/>
          </p:nvSpPr>
          <p:spPr>
            <a:xfrm>
              <a:off x="2959605" y="2039178"/>
              <a:ext cx="69345" cy="1242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4" h="21126" fill="norm" stroke="1" extrusionOk="0">
                  <a:moveTo>
                    <a:pt x="1808" y="413"/>
                  </a:moveTo>
                  <a:cubicBezTo>
                    <a:pt x="1808" y="6173"/>
                    <a:pt x="1808" y="11933"/>
                    <a:pt x="1808" y="15713"/>
                  </a:cubicBezTo>
                  <a:cubicBezTo>
                    <a:pt x="1808" y="19493"/>
                    <a:pt x="1808" y="21293"/>
                    <a:pt x="1480" y="21113"/>
                  </a:cubicBezTo>
                  <a:cubicBezTo>
                    <a:pt x="1153" y="20933"/>
                    <a:pt x="499" y="18773"/>
                    <a:pt x="171" y="15713"/>
                  </a:cubicBezTo>
                  <a:cubicBezTo>
                    <a:pt x="-156" y="12653"/>
                    <a:pt x="-156" y="8693"/>
                    <a:pt x="1480" y="5633"/>
                  </a:cubicBezTo>
                  <a:cubicBezTo>
                    <a:pt x="3117" y="2573"/>
                    <a:pt x="6389" y="413"/>
                    <a:pt x="9008" y="53"/>
                  </a:cubicBezTo>
                  <a:cubicBezTo>
                    <a:pt x="11626" y="-307"/>
                    <a:pt x="13589" y="1133"/>
                    <a:pt x="15553" y="4913"/>
                  </a:cubicBezTo>
                  <a:cubicBezTo>
                    <a:pt x="17517" y="8693"/>
                    <a:pt x="19480" y="14813"/>
                    <a:pt x="21444" y="2093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3" name="Line"/>
            <p:cNvSpPr/>
            <p:nvPr/>
          </p:nvSpPr>
          <p:spPr>
            <a:xfrm>
              <a:off x="3067961" y="1920960"/>
              <a:ext cx="81639" cy="2395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1" h="21446" fill="norm" stroke="1" extrusionOk="0">
                  <a:moveTo>
                    <a:pt x="4746" y="0"/>
                  </a:moveTo>
                  <a:cubicBezTo>
                    <a:pt x="6961" y="3411"/>
                    <a:pt x="9176" y="6821"/>
                    <a:pt x="10007" y="10042"/>
                  </a:cubicBezTo>
                  <a:cubicBezTo>
                    <a:pt x="10838" y="13263"/>
                    <a:pt x="10284" y="16295"/>
                    <a:pt x="9453" y="18284"/>
                  </a:cubicBezTo>
                  <a:cubicBezTo>
                    <a:pt x="8623" y="20274"/>
                    <a:pt x="7515" y="21221"/>
                    <a:pt x="5853" y="21411"/>
                  </a:cubicBezTo>
                  <a:cubicBezTo>
                    <a:pt x="4192" y="21600"/>
                    <a:pt x="1976" y="21032"/>
                    <a:pt x="869" y="19611"/>
                  </a:cubicBezTo>
                  <a:cubicBezTo>
                    <a:pt x="-239" y="18189"/>
                    <a:pt x="-239" y="15916"/>
                    <a:pt x="592" y="13642"/>
                  </a:cubicBezTo>
                  <a:cubicBezTo>
                    <a:pt x="1423" y="11368"/>
                    <a:pt x="3084" y="9095"/>
                    <a:pt x="5299" y="7674"/>
                  </a:cubicBezTo>
                  <a:cubicBezTo>
                    <a:pt x="7515" y="6253"/>
                    <a:pt x="10284" y="5684"/>
                    <a:pt x="12499" y="5779"/>
                  </a:cubicBezTo>
                  <a:cubicBezTo>
                    <a:pt x="14715" y="5874"/>
                    <a:pt x="16376" y="6632"/>
                    <a:pt x="17484" y="7484"/>
                  </a:cubicBezTo>
                  <a:cubicBezTo>
                    <a:pt x="18592" y="8337"/>
                    <a:pt x="19146" y="9284"/>
                    <a:pt x="18315" y="10611"/>
                  </a:cubicBezTo>
                  <a:cubicBezTo>
                    <a:pt x="17484" y="11937"/>
                    <a:pt x="15269" y="13642"/>
                    <a:pt x="13053" y="14874"/>
                  </a:cubicBezTo>
                  <a:cubicBezTo>
                    <a:pt x="10838" y="16105"/>
                    <a:pt x="8623" y="16863"/>
                    <a:pt x="7792" y="17716"/>
                  </a:cubicBezTo>
                  <a:cubicBezTo>
                    <a:pt x="6961" y="18568"/>
                    <a:pt x="7515" y="19516"/>
                    <a:pt x="9176" y="20084"/>
                  </a:cubicBezTo>
                  <a:cubicBezTo>
                    <a:pt x="10838" y="20653"/>
                    <a:pt x="13607" y="20842"/>
                    <a:pt x="15823" y="20558"/>
                  </a:cubicBezTo>
                  <a:cubicBezTo>
                    <a:pt x="18038" y="20274"/>
                    <a:pt x="19699" y="19516"/>
                    <a:pt x="21361" y="1875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4" name="Line"/>
            <p:cNvSpPr/>
            <p:nvPr/>
          </p:nvSpPr>
          <p:spPr>
            <a:xfrm>
              <a:off x="3200763" y="2016210"/>
              <a:ext cx="69488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8" h="21600" fill="norm" stroke="1" extrusionOk="0">
                  <a:moveTo>
                    <a:pt x="5779" y="0"/>
                  </a:moveTo>
                  <a:cubicBezTo>
                    <a:pt x="5124" y="3960"/>
                    <a:pt x="4470" y="7920"/>
                    <a:pt x="3815" y="11520"/>
                  </a:cubicBezTo>
                  <a:cubicBezTo>
                    <a:pt x="3161" y="15120"/>
                    <a:pt x="2506" y="18360"/>
                    <a:pt x="1852" y="19080"/>
                  </a:cubicBezTo>
                  <a:cubicBezTo>
                    <a:pt x="1197" y="19800"/>
                    <a:pt x="543" y="18000"/>
                    <a:pt x="215" y="16200"/>
                  </a:cubicBezTo>
                  <a:cubicBezTo>
                    <a:pt x="-112" y="14400"/>
                    <a:pt x="-112" y="12600"/>
                    <a:pt x="543" y="10440"/>
                  </a:cubicBezTo>
                  <a:cubicBezTo>
                    <a:pt x="1197" y="8280"/>
                    <a:pt x="2506" y="5760"/>
                    <a:pt x="4797" y="4320"/>
                  </a:cubicBezTo>
                  <a:cubicBezTo>
                    <a:pt x="7088" y="2880"/>
                    <a:pt x="10361" y="2520"/>
                    <a:pt x="13306" y="5580"/>
                  </a:cubicBezTo>
                  <a:cubicBezTo>
                    <a:pt x="16252" y="8640"/>
                    <a:pt x="18870" y="15120"/>
                    <a:pt x="21488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5" name="Line"/>
            <p:cNvSpPr/>
            <p:nvPr/>
          </p:nvSpPr>
          <p:spPr>
            <a:xfrm>
              <a:off x="3328772" y="2022560"/>
              <a:ext cx="49985" cy="1379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03" h="21335" fill="norm" stroke="1" extrusionOk="0">
                  <a:moveTo>
                    <a:pt x="17584" y="0"/>
                  </a:moveTo>
                  <a:cubicBezTo>
                    <a:pt x="11536" y="5891"/>
                    <a:pt x="5488" y="11782"/>
                    <a:pt x="2464" y="15545"/>
                  </a:cubicBezTo>
                  <a:cubicBezTo>
                    <a:pt x="-560" y="19309"/>
                    <a:pt x="-560" y="20945"/>
                    <a:pt x="1168" y="21273"/>
                  </a:cubicBezTo>
                  <a:cubicBezTo>
                    <a:pt x="2896" y="21600"/>
                    <a:pt x="6352" y="20618"/>
                    <a:pt x="9376" y="18982"/>
                  </a:cubicBezTo>
                  <a:cubicBezTo>
                    <a:pt x="12400" y="17345"/>
                    <a:pt x="14992" y="15055"/>
                    <a:pt x="17152" y="12109"/>
                  </a:cubicBezTo>
                  <a:cubicBezTo>
                    <a:pt x="19312" y="9164"/>
                    <a:pt x="21040" y="5564"/>
                    <a:pt x="20176" y="3273"/>
                  </a:cubicBezTo>
                  <a:cubicBezTo>
                    <a:pt x="19312" y="982"/>
                    <a:pt x="15856" y="0"/>
                    <a:pt x="14128" y="491"/>
                  </a:cubicBezTo>
                  <a:cubicBezTo>
                    <a:pt x="12400" y="982"/>
                    <a:pt x="12400" y="2945"/>
                    <a:pt x="12400" y="490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6" name="Line"/>
            <p:cNvSpPr/>
            <p:nvPr/>
          </p:nvSpPr>
          <p:spPr>
            <a:xfrm>
              <a:off x="3390900" y="2028910"/>
              <a:ext cx="152400" cy="751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4" fill="norm" stroke="1" extrusionOk="0">
                  <a:moveTo>
                    <a:pt x="0" y="7200"/>
                  </a:moveTo>
                  <a:cubicBezTo>
                    <a:pt x="1200" y="9000"/>
                    <a:pt x="2400" y="10800"/>
                    <a:pt x="3450" y="13200"/>
                  </a:cubicBezTo>
                  <a:cubicBezTo>
                    <a:pt x="4500" y="15600"/>
                    <a:pt x="5400" y="18600"/>
                    <a:pt x="6600" y="19200"/>
                  </a:cubicBezTo>
                  <a:cubicBezTo>
                    <a:pt x="7800" y="19800"/>
                    <a:pt x="9300" y="18000"/>
                    <a:pt x="10650" y="18000"/>
                  </a:cubicBezTo>
                  <a:cubicBezTo>
                    <a:pt x="12000" y="18000"/>
                    <a:pt x="13200" y="19800"/>
                    <a:pt x="14550" y="20700"/>
                  </a:cubicBezTo>
                  <a:cubicBezTo>
                    <a:pt x="15900" y="21600"/>
                    <a:pt x="17400" y="21600"/>
                    <a:pt x="18450" y="20100"/>
                  </a:cubicBezTo>
                  <a:cubicBezTo>
                    <a:pt x="19500" y="18600"/>
                    <a:pt x="20100" y="15600"/>
                    <a:pt x="20550" y="12000"/>
                  </a:cubicBezTo>
                  <a:cubicBezTo>
                    <a:pt x="21000" y="8400"/>
                    <a:pt x="21300" y="4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7" name="Line"/>
            <p:cNvSpPr/>
            <p:nvPr/>
          </p:nvSpPr>
          <p:spPr>
            <a:xfrm>
              <a:off x="3581664" y="2004055"/>
              <a:ext cx="119444" cy="1021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4" h="20856" fill="norm" stroke="1" extrusionOk="0">
                  <a:moveTo>
                    <a:pt x="1090" y="2481"/>
                  </a:moveTo>
                  <a:cubicBezTo>
                    <a:pt x="711" y="7233"/>
                    <a:pt x="332" y="11985"/>
                    <a:pt x="142" y="15441"/>
                  </a:cubicBezTo>
                  <a:cubicBezTo>
                    <a:pt x="-47" y="18897"/>
                    <a:pt x="-47" y="21057"/>
                    <a:pt x="142" y="20841"/>
                  </a:cubicBezTo>
                  <a:cubicBezTo>
                    <a:pt x="332" y="20625"/>
                    <a:pt x="711" y="18033"/>
                    <a:pt x="1658" y="14361"/>
                  </a:cubicBezTo>
                  <a:cubicBezTo>
                    <a:pt x="2606" y="10689"/>
                    <a:pt x="4121" y="5937"/>
                    <a:pt x="6964" y="3129"/>
                  </a:cubicBezTo>
                  <a:cubicBezTo>
                    <a:pt x="9806" y="321"/>
                    <a:pt x="13974" y="-543"/>
                    <a:pt x="16816" y="321"/>
                  </a:cubicBezTo>
                  <a:cubicBezTo>
                    <a:pt x="19658" y="1185"/>
                    <a:pt x="21174" y="3777"/>
                    <a:pt x="21364" y="7449"/>
                  </a:cubicBezTo>
                  <a:cubicBezTo>
                    <a:pt x="21553" y="11121"/>
                    <a:pt x="20416" y="15873"/>
                    <a:pt x="19279" y="20625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8" name="Line"/>
            <p:cNvSpPr/>
            <p:nvPr/>
          </p:nvSpPr>
          <p:spPr>
            <a:xfrm>
              <a:off x="541338" y="2619460"/>
              <a:ext cx="157163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4" h="21600" fill="norm" stroke="1" extrusionOk="0">
                  <a:moveTo>
                    <a:pt x="2376" y="0"/>
                  </a:moveTo>
                  <a:cubicBezTo>
                    <a:pt x="2664" y="5570"/>
                    <a:pt x="2952" y="11140"/>
                    <a:pt x="3096" y="14332"/>
                  </a:cubicBezTo>
                  <a:cubicBezTo>
                    <a:pt x="3240" y="17525"/>
                    <a:pt x="3240" y="18340"/>
                    <a:pt x="3240" y="19155"/>
                  </a:cubicBezTo>
                  <a:cubicBezTo>
                    <a:pt x="3240" y="19970"/>
                    <a:pt x="3240" y="20785"/>
                    <a:pt x="2664" y="20989"/>
                  </a:cubicBezTo>
                  <a:cubicBezTo>
                    <a:pt x="2088" y="21192"/>
                    <a:pt x="936" y="20785"/>
                    <a:pt x="360" y="20038"/>
                  </a:cubicBezTo>
                  <a:cubicBezTo>
                    <a:pt x="-216" y="19291"/>
                    <a:pt x="-216" y="18204"/>
                    <a:pt x="1224" y="17117"/>
                  </a:cubicBezTo>
                  <a:cubicBezTo>
                    <a:pt x="2664" y="16030"/>
                    <a:pt x="5544" y="14943"/>
                    <a:pt x="8712" y="12702"/>
                  </a:cubicBezTo>
                  <a:cubicBezTo>
                    <a:pt x="11880" y="10460"/>
                    <a:pt x="15336" y="7064"/>
                    <a:pt x="17208" y="5026"/>
                  </a:cubicBezTo>
                  <a:cubicBezTo>
                    <a:pt x="19080" y="2989"/>
                    <a:pt x="19368" y="2309"/>
                    <a:pt x="19800" y="1562"/>
                  </a:cubicBezTo>
                  <a:cubicBezTo>
                    <a:pt x="20232" y="815"/>
                    <a:pt x="20808" y="0"/>
                    <a:pt x="21096" y="204"/>
                  </a:cubicBezTo>
                  <a:cubicBezTo>
                    <a:pt x="21384" y="408"/>
                    <a:pt x="21384" y="1630"/>
                    <a:pt x="21384" y="4958"/>
                  </a:cubicBezTo>
                  <a:cubicBezTo>
                    <a:pt x="21384" y="8287"/>
                    <a:pt x="21384" y="13721"/>
                    <a:pt x="21240" y="16845"/>
                  </a:cubicBezTo>
                  <a:cubicBezTo>
                    <a:pt x="21096" y="19970"/>
                    <a:pt x="20808" y="20785"/>
                    <a:pt x="2052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9" name="Line"/>
            <p:cNvSpPr/>
            <p:nvPr/>
          </p:nvSpPr>
          <p:spPr>
            <a:xfrm>
              <a:off x="768350" y="2886160"/>
              <a:ext cx="6350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0" name="Line"/>
            <p:cNvSpPr/>
            <p:nvPr/>
          </p:nvSpPr>
          <p:spPr>
            <a:xfrm>
              <a:off x="838200" y="2746460"/>
              <a:ext cx="635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1" name="Line"/>
            <p:cNvSpPr/>
            <p:nvPr/>
          </p:nvSpPr>
          <p:spPr>
            <a:xfrm>
              <a:off x="857250" y="2917910"/>
              <a:ext cx="1" cy="127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2" name="Line"/>
            <p:cNvSpPr/>
            <p:nvPr/>
          </p:nvSpPr>
          <p:spPr>
            <a:xfrm>
              <a:off x="958850" y="2719930"/>
              <a:ext cx="228600" cy="260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30" fill="norm" stroke="1" extrusionOk="0">
                  <a:moveTo>
                    <a:pt x="0" y="20828"/>
                  </a:moveTo>
                  <a:cubicBezTo>
                    <a:pt x="2000" y="17026"/>
                    <a:pt x="4000" y="13225"/>
                    <a:pt x="5200" y="10287"/>
                  </a:cubicBezTo>
                  <a:cubicBezTo>
                    <a:pt x="6400" y="7349"/>
                    <a:pt x="6800" y="5276"/>
                    <a:pt x="7100" y="3461"/>
                  </a:cubicBezTo>
                  <a:cubicBezTo>
                    <a:pt x="7400" y="1647"/>
                    <a:pt x="7600" y="92"/>
                    <a:pt x="7400" y="178"/>
                  </a:cubicBezTo>
                  <a:cubicBezTo>
                    <a:pt x="7200" y="265"/>
                    <a:pt x="6600" y="1993"/>
                    <a:pt x="6200" y="5189"/>
                  </a:cubicBezTo>
                  <a:cubicBezTo>
                    <a:pt x="5800" y="8386"/>
                    <a:pt x="5600" y="13052"/>
                    <a:pt x="5600" y="16076"/>
                  </a:cubicBezTo>
                  <a:cubicBezTo>
                    <a:pt x="5600" y="19100"/>
                    <a:pt x="5800" y="20482"/>
                    <a:pt x="6400" y="21001"/>
                  </a:cubicBezTo>
                  <a:cubicBezTo>
                    <a:pt x="7000" y="21519"/>
                    <a:pt x="8000" y="21173"/>
                    <a:pt x="9400" y="19791"/>
                  </a:cubicBezTo>
                  <a:cubicBezTo>
                    <a:pt x="10800" y="18409"/>
                    <a:pt x="12600" y="15989"/>
                    <a:pt x="14100" y="12793"/>
                  </a:cubicBezTo>
                  <a:cubicBezTo>
                    <a:pt x="15600" y="9596"/>
                    <a:pt x="16800" y="5621"/>
                    <a:pt x="17400" y="3202"/>
                  </a:cubicBezTo>
                  <a:cubicBezTo>
                    <a:pt x="18000" y="783"/>
                    <a:pt x="18000" y="-81"/>
                    <a:pt x="17900" y="5"/>
                  </a:cubicBezTo>
                  <a:cubicBezTo>
                    <a:pt x="17800" y="92"/>
                    <a:pt x="17600" y="1129"/>
                    <a:pt x="17400" y="3548"/>
                  </a:cubicBezTo>
                  <a:cubicBezTo>
                    <a:pt x="17200" y="5967"/>
                    <a:pt x="17000" y="9769"/>
                    <a:pt x="17700" y="12620"/>
                  </a:cubicBezTo>
                  <a:cubicBezTo>
                    <a:pt x="18400" y="15471"/>
                    <a:pt x="20000" y="17372"/>
                    <a:pt x="21600" y="192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3" name="Line"/>
            <p:cNvSpPr/>
            <p:nvPr/>
          </p:nvSpPr>
          <p:spPr>
            <a:xfrm>
              <a:off x="1295399" y="2822660"/>
              <a:ext cx="1841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462" y="14400"/>
                    <a:pt x="10924" y="7200"/>
                    <a:pt x="14524" y="3600"/>
                  </a:cubicBezTo>
                  <a:cubicBezTo>
                    <a:pt x="18124" y="0"/>
                    <a:pt x="19862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4" name="Line"/>
            <p:cNvSpPr/>
            <p:nvPr/>
          </p:nvSpPr>
          <p:spPr>
            <a:xfrm>
              <a:off x="1352549" y="2873460"/>
              <a:ext cx="1968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06" y="18000"/>
                    <a:pt x="11613" y="14400"/>
                    <a:pt x="15213" y="10800"/>
                  </a:cubicBezTo>
                  <a:cubicBezTo>
                    <a:pt x="18813" y="7200"/>
                    <a:pt x="20206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5" name="Line"/>
            <p:cNvSpPr/>
            <p:nvPr/>
          </p:nvSpPr>
          <p:spPr>
            <a:xfrm>
              <a:off x="1371600" y="2746460"/>
              <a:ext cx="38100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4235"/>
                    <a:pt x="7200" y="8471"/>
                    <a:pt x="3600" y="12071"/>
                  </a:cubicBezTo>
                  <a:cubicBezTo>
                    <a:pt x="0" y="15671"/>
                    <a:pt x="0" y="1863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6" name="Line"/>
            <p:cNvSpPr/>
            <p:nvPr/>
          </p:nvSpPr>
          <p:spPr>
            <a:xfrm>
              <a:off x="1511300" y="2751679"/>
              <a:ext cx="247650" cy="2805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4" fill="norm" stroke="1" extrusionOk="0">
                  <a:moveTo>
                    <a:pt x="0" y="21524"/>
                  </a:moveTo>
                  <a:cubicBezTo>
                    <a:pt x="1846" y="18113"/>
                    <a:pt x="3692" y="14703"/>
                    <a:pt x="5354" y="11374"/>
                  </a:cubicBezTo>
                  <a:cubicBezTo>
                    <a:pt x="7015" y="8044"/>
                    <a:pt x="8492" y="4796"/>
                    <a:pt x="9415" y="2766"/>
                  </a:cubicBezTo>
                  <a:cubicBezTo>
                    <a:pt x="10338" y="736"/>
                    <a:pt x="10708" y="-76"/>
                    <a:pt x="10431" y="5"/>
                  </a:cubicBezTo>
                  <a:cubicBezTo>
                    <a:pt x="10154" y="86"/>
                    <a:pt x="9231" y="1061"/>
                    <a:pt x="8492" y="3091"/>
                  </a:cubicBezTo>
                  <a:cubicBezTo>
                    <a:pt x="7754" y="5121"/>
                    <a:pt x="7200" y="8207"/>
                    <a:pt x="7015" y="10156"/>
                  </a:cubicBezTo>
                  <a:cubicBezTo>
                    <a:pt x="6831" y="12104"/>
                    <a:pt x="7015" y="12916"/>
                    <a:pt x="7569" y="13404"/>
                  </a:cubicBezTo>
                  <a:cubicBezTo>
                    <a:pt x="8123" y="13891"/>
                    <a:pt x="9046" y="14053"/>
                    <a:pt x="10431" y="13485"/>
                  </a:cubicBezTo>
                  <a:cubicBezTo>
                    <a:pt x="11815" y="12916"/>
                    <a:pt x="13662" y="11617"/>
                    <a:pt x="15231" y="9506"/>
                  </a:cubicBezTo>
                  <a:cubicBezTo>
                    <a:pt x="16800" y="7395"/>
                    <a:pt x="18092" y="4471"/>
                    <a:pt x="18831" y="2604"/>
                  </a:cubicBezTo>
                  <a:cubicBezTo>
                    <a:pt x="19569" y="736"/>
                    <a:pt x="19754" y="-76"/>
                    <a:pt x="19569" y="5"/>
                  </a:cubicBezTo>
                  <a:cubicBezTo>
                    <a:pt x="19385" y="86"/>
                    <a:pt x="18831" y="1061"/>
                    <a:pt x="18369" y="3741"/>
                  </a:cubicBezTo>
                  <a:cubicBezTo>
                    <a:pt x="17908" y="6420"/>
                    <a:pt x="17538" y="10805"/>
                    <a:pt x="17354" y="13485"/>
                  </a:cubicBezTo>
                  <a:cubicBezTo>
                    <a:pt x="17169" y="16165"/>
                    <a:pt x="17169" y="17139"/>
                    <a:pt x="17446" y="17951"/>
                  </a:cubicBezTo>
                  <a:cubicBezTo>
                    <a:pt x="17723" y="18763"/>
                    <a:pt x="18277" y="19413"/>
                    <a:pt x="19015" y="19575"/>
                  </a:cubicBezTo>
                  <a:cubicBezTo>
                    <a:pt x="19754" y="19738"/>
                    <a:pt x="20677" y="19413"/>
                    <a:pt x="21600" y="190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7" name="Line"/>
            <p:cNvSpPr/>
            <p:nvPr/>
          </p:nvSpPr>
          <p:spPr>
            <a:xfrm>
              <a:off x="1794969" y="2930610"/>
              <a:ext cx="53153" cy="1055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89" h="21124" fill="norm" stroke="1" extrusionOk="0">
                  <a:moveTo>
                    <a:pt x="19986" y="1271"/>
                  </a:moveTo>
                  <a:cubicBezTo>
                    <a:pt x="15986" y="2118"/>
                    <a:pt x="11986" y="2965"/>
                    <a:pt x="8786" y="4447"/>
                  </a:cubicBezTo>
                  <a:cubicBezTo>
                    <a:pt x="5586" y="5929"/>
                    <a:pt x="3186" y="8047"/>
                    <a:pt x="1586" y="11012"/>
                  </a:cubicBezTo>
                  <a:cubicBezTo>
                    <a:pt x="-14" y="13976"/>
                    <a:pt x="-814" y="17788"/>
                    <a:pt x="1186" y="19694"/>
                  </a:cubicBezTo>
                  <a:cubicBezTo>
                    <a:pt x="3186" y="21600"/>
                    <a:pt x="7986" y="21600"/>
                    <a:pt x="12386" y="19694"/>
                  </a:cubicBezTo>
                  <a:cubicBezTo>
                    <a:pt x="16786" y="17788"/>
                    <a:pt x="20786" y="13976"/>
                    <a:pt x="19986" y="10376"/>
                  </a:cubicBezTo>
                  <a:cubicBezTo>
                    <a:pt x="19186" y="6776"/>
                    <a:pt x="13586" y="3388"/>
                    <a:pt x="798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681" name="Drawing"/>
          <p:cNvGrpSpPr/>
          <p:nvPr/>
        </p:nvGrpSpPr>
        <p:grpSpPr>
          <a:xfrm>
            <a:off x="9512300" y="1030596"/>
            <a:ext cx="2091749" cy="7700655"/>
            <a:chOff x="0" y="0"/>
            <a:chExt cx="2091748" cy="7700653"/>
          </a:xfrm>
        </p:grpSpPr>
        <p:sp>
          <p:nvSpPr>
            <p:cNvPr id="659" name="Line"/>
            <p:cNvSpPr/>
            <p:nvPr/>
          </p:nvSpPr>
          <p:spPr>
            <a:xfrm>
              <a:off x="0" y="0"/>
              <a:ext cx="234950" cy="77006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95" fill="norm" stroke="1" extrusionOk="0">
                  <a:moveTo>
                    <a:pt x="3503" y="102"/>
                  </a:moveTo>
                  <a:cubicBezTo>
                    <a:pt x="3114" y="54"/>
                    <a:pt x="2724" y="7"/>
                    <a:pt x="2432" y="1"/>
                  </a:cubicBezTo>
                  <a:cubicBezTo>
                    <a:pt x="2141" y="-5"/>
                    <a:pt x="1946" y="31"/>
                    <a:pt x="2238" y="161"/>
                  </a:cubicBezTo>
                  <a:cubicBezTo>
                    <a:pt x="2530" y="292"/>
                    <a:pt x="3308" y="517"/>
                    <a:pt x="4184" y="746"/>
                  </a:cubicBezTo>
                  <a:cubicBezTo>
                    <a:pt x="5059" y="974"/>
                    <a:pt x="6032" y="1206"/>
                    <a:pt x="6811" y="1437"/>
                  </a:cubicBezTo>
                  <a:cubicBezTo>
                    <a:pt x="7589" y="1669"/>
                    <a:pt x="8173" y="1900"/>
                    <a:pt x="8465" y="2147"/>
                  </a:cubicBezTo>
                  <a:cubicBezTo>
                    <a:pt x="8757" y="2393"/>
                    <a:pt x="8757" y="2654"/>
                    <a:pt x="8757" y="2874"/>
                  </a:cubicBezTo>
                  <a:cubicBezTo>
                    <a:pt x="8757" y="3093"/>
                    <a:pt x="8757" y="3272"/>
                    <a:pt x="8659" y="3456"/>
                  </a:cubicBezTo>
                  <a:cubicBezTo>
                    <a:pt x="8562" y="3640"/>
                    <a:pt x="8368" y="3829"/>
                    <a:pt x="8076" y="4028"/>
                  </a:cubicBezTo>
                  <a:cubicBezTo>
                    <a:pt x="7784" y="4227"/>
                    <a:pt x="7395" y="4435"/>
                    <a:pt x="7005" y="4655"/>
                  </a:cubicBezTo>
                  <a:cubicBezTo>
                    <a:pt x="6616" y="4874"/>
                    <a:pt x="6227" y="5106"/>
                    <a:pt x="5838" y="5340"/>
                  </a:cubicBezTo>
                  <a:cubicBezTo>
                    <a:pt x="5449" y="5575"/>
                    <a:pt x="5059" y="5812"/>
                    <a:pt x="4670" y="6055"/>
                  </a:cubicBezTo>
                  <a:cubicBezTo>
                    <a:pt x="4281" y="6299"/>
                    <a:pt x="3892" y="6548"/>
                    <a:pt x="3503" y="6791"/>
                  </a:cubicBezTo>
                  <a:cubicBezTo>
                    <a:pt x="3114" y="7035"/>
                    <a:pt x="2724" y="7272"/>
                    <a:pt x="2335" y="7518"/>
                  </a:cubicBezTo>
                  <a:cubicBezTo>
                    <a:pt x="1946" y="7765"/>
                    <a:pt x="1557" y="8020"/>
                    <a:pt x="1265" y="8216"/>
                  </a:cubicBezTo>
                  <a:cubicBezTo>
                    <a:pt x="973" y="8412"/>
                    <a:pt x="778" y="8548"/>
                    <a:pt x="681" y="8682"/>
                  </a:cubicBezTo>
                  <a:cubicBezTo>
                    <a:pt x="584" y="8815"/>
                    <a:pt x="584" y="8946"/>
                    <a:pt x="486" y="9083"/>
                  </a:cubicBezTo>
                  <a:cubicBezTo>
                    <a:pt x="389" y="9219"/>
                    <a:pt x="195" y="9362"/>
                    <a:pt x="97" y="9495"/>
                  </a:cubicBezTo>
                  <a:cubicBezTo>
                    <a:pt x="0" y="9629"/>
                    <a:pt x="0" y="9753"/>
                    <a:pt x="0" y="9896"/>
                  </a:cubicBezTo>
                  <a:cubicBezTo>
                    <a:pt x="0" y="10038"/>
                    <a:pt x="0" y="10198"/>
                    <a:pt x="0" y="10338"/>
                  </a:cubicBezTo>
                  <a:cubicBezTo>
                    <a:pt x="0" y="10477"/>
                    <a:pt x="0" y="10596"/>
                    <a:pt x="0" y="10730"/>
                  </a:cubicBezTo>
                  <a:cubicBezTo>
                    <a:pt x="0" y="10863"/>
                    <a:pt x="0" y="11012"/>
                    <a:pt x="97" y="11157"/>
                  </a:cubicBezTo>
                  <a:cubicBezTo>
                    <a:pt x="195" y="11303"/>
                    <a:pt x="389" y="11445"/>
                    <a:pt x="584" y="11587"/>
                  </a:cubicBezTo>
                  <a:cubicBezTo>
                    <a:pt x="778" y="11730"/>
                    <a:pt x="973" y="11872"/>
                    <a:pt x="1168" y="12012"/>
                  </a:cubicBezTo>
                  <a:cubicBezTo>
                    <a:pt x="1362" y="12151"/>
                    <a:pt x="1557" y="12288"/>
                    <a:pt x="1849" y="12439"/>
                  </a:cubicBezTo>
                  <a:cubicBezTo>
                    <a:pt x="2141" y="12591"/>
                    <a:pt x="2530" y="12757"/>
                    <a:pt x="2822" y="12899"/>
                  </a:cubicBezTo>
                  <a:cubicBezTo>
                    <a:pt x="3114" y="13042"/>
                    <a:pt x="3308" y="13160"/>
                    <a:pt x="3600" y="13297"/>
                  </a:cubicBezTo>
                  <a:cubicBezTo>
                    <a:pt x="3892" y="13433"/>
                    <a:pt x="4281" y="13588"/>
                    <a:pt x="4573" y="13736"/>
                  </a:cubicBezTo>
                  <a:cubicBezTo>
                    <a:pt x="4865" y="13885"/>
                    <a:pt x="5059" y="14027"/>
                    <a:pt x="5351" y="14178"/>
                  </a:cubicBezTo>
                  <a:cubicBezTo>
                    <a:pt x="5643" y="14330"/>
                    <a:pt x="6032" y="14490"/>
                    <a:pt x="6422" y="14629"/>
                  </a:cubicBezTo>
                  <a:cubicBezTo>
                    <a:pt x="6811" y="14769"/>
                    <a:pt x="7200" y="14888"/>
                    <a:pt x="7492" y="15030"/>
                  </a:cubicBezTo>
                  <a:cubicBezTo>
                    <a:pt x="7784" y="15173"/>
                    <a:pt x="7978" y="15339"/>
                    <a:pt x="8270" y="15484"/>
                  </a:cubicBezTo>
                  <a:cubicBezTo>
                    <a:pt x="8562" y="15630"/>
                    <a:pt x="8951" y="15754"/>
                    <a:pt x="9243" y="15888"/>
                  </a:cubicBezTo>
                  <a:cubicBezTo>
                    <a:pt x="9535" y="16021"/>
                    <a:pt x="9730" y="16164"/>
                    <a:pt x="9924" y="16306"/>
                  </a:cubicBezTo>
                  <a:cubicBezTo>
                    <a:pt x="10119" y="16449"/>
                    <a:pt x="10314" y="16591"/>
                    <a:pt x="10703" y="16793"/>
                  </a:cubicBezTo>
                  <a:cubicBezTo>
                    <a:pt x="11092" y="16995"/>
                    <a:pt x="11676" y="17256"/>
                    <a:pt x="12065" y="17511"/>
                  </a:cubicBezTo>
                  <a:cubicBezTo>
                    <a:pt x="12454" y="17766"/>
                    <a:pt x="12649" y="18016"/>
                    <a:pt x="12941" y="18262"/>
                  </a:cubicBezTo>
                  <a:cubicBezTo>
                    <a:pt x="13232" y="18508"/>
                    <a:pt x="13622" y="18752"/>
                    <a:pt x="14011" y="18983"/>
                  </a:cubicBezTo>
                  <a:cubicBezTo>
                    <a:pt x="14400" y="19215"/>
                    <a:pt x="14789" y="19434"/>
                    <a:pt x="15276" y="19693"/>
                  </a:cubicBezTo>
                  <a:cubicBezTo>
                    <a:pt x="15762" y="19951"/>
                    <a:pt x="16346" y="20248"/>
                    <a:pt x="17222" y="20547"/>
                  </a:cubicBezTo>
                  <a:cubicBezTo>
                    <a:pt x="18097" y="20847"/>
                    <a:pt x="19265" y="21150"/>
                    <a:pt x="20043" y="21325"/>
                  </a:cubicBezTo>
                  <a:cubicBezTo>
                    <a:pt x="20822" y="21500"/>
                    <a:pt x="21211" y="21548"/>
                    <a:pt x="21600" y="215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0" name="Line"/>
            <p:cNvSpPr/>
            <p:nvPr/>
          </p:nvSpPr>
          <p:spPr>
            <a:xfrm>
              <a:off x="311149" y="227979"/>
              <a:ext cx="296532" cy="331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1" h="21381" fill="norm" stroke="1" extrusionOk="0">
                  <a:moveTo>
                    <a:pt x="0" y="3609"/>
                  </a:moveTo>
                  <a:cubicBezTo>
                    <a:pt x="4136" y="2379"/>
                    <a:pt x="8272" y="1148"/>
                    <a:pt x="11566" y="533"/>
                  </a:cubicBezTo>
                  <a:cubicBezTo>
                    <a:pt x="14860" y="-82"/>
                    <a:pt x="17311" y="-82"/>
                    <a:pt x="18843" y="123"/>
                  </a:cubicBezTo>
                  <a:cubicBezTo>
                    <a:pt x="20374" y="328"/>
                    <a:pt x="20987" y="738"/>
                    <a:pt x="21294" y="1285"/>
                  </a:cubicBezTo>
                  <a:cubicBezTo>
                    <a:pt x="21600" y="1832"/>
                    <a:pt x="21600" y="2515"/>
                    <a:pt x="20298" y="4156"/>
                  </a:cubicBezTo>
                  <a:cubicBezTo>
                    <a:pt x="18996" y="5796"/>
                    <a:pt x="16391" y="8394"/>
                    <a:pt x="13634" y="10923"/>
                  </a:cubicBezTo>
                  <a:cubicBezTo>
                    <a:pt x="10877" y="13452"/>
                    <a:pt x="7966" y="15913"/>
                    <a:pt x="6204" y="17622"/>
                  </a:cubicBezTo>
                  <a:cubicBezTo>
                    <a:pt x="4443" y="19331"/>
                    <a:pt x="3830" y="20288"/>
                    <a:pt x="3906" y="20834"/>
                  </a:cubicBezTo>
                  <a:cubicBezTo>
                    <a:pt x="3983" y="21381"/>
                    <a:pt x="4749" y="21518"/>
                    <a:pt x="7047" y="21245"/>
                  </a:cubicBezTo>
                  <a:cubicBezTo>
                    <a:pt x="9345" y="20971"/>
                    <a:pt x="13174" y="20288"/>
                    <a:pt x="15549" y="19877"/>
                  </a:cubicBezTo>
                  <a:cubicBezTo>
                    <a:pt x="17923" y="19467"/>
                    <a:pt x="18843" y="19331"/>
                    <a:pt x="19762" y="191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1" name="Line"/>
            <p:cNvSpPr/>
            <p:nvPr/>
          </p:nvSpPr>
          <p:spPr>
            <a:xfrm>
              <a:off x="685799" y="410853"/>
              <a:ext cx="15875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880" y="16000"/>
                    <a:pt x="5760" y="10400"/>
                    <a:pt x="9360" y="6800"/>
                  </a:cubicBezTo>
                  <a:cubicBezTo>
                    <a:pt x="12960" y="3200"/>
                    <a:pt x="17280" y="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2" name="Line"/>
            <p:cNvSpPr/>
            <p:nvPr/>
          </p:nvSpPr>
          <p:spPr>
            <a:xfrm>
              <a:off x="976650" y="175903"/>
              <a:ext cx="102851" cy="3407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1" h="21600" fill="norm" stroke="1" extrusionOk="0">
                  <a:moveTo>
                    <a:pt x="10623" y="0"/>
                  </a:moveTo>
                  <a:cubicBezTo>
                    <a:pt x="6735" y="4561"/>
                    <a:pt x="2847" y="9123"/>
                    <a:pt x="1119" y="12544"/>
                  </a:cubicBezTo>
                  <a:cubicBezTo>
                    <a:pt x="-609" y="15965"/>
                    <a:pt x="-177" y="18246"/>
                    <a:pt x="1335" y="19655"/>
                  </a:cubicBezTo>
                  <a:cubicBezTo>
                    <a:pt x="2847" y="21063"/>
                    <a:pt x="5439" y="21600"/>
                    <a:pt x="8895" y="21600"/>
                  </a:cubicBezTo>
                  <a:cubicBezTo>
                    <a:pt x="12351" y="21600"/>
                    <a:pt x="16671" y="21063"/>
                    <a:pt x="20991" y="205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3" name="Line"/>
            <p:cNvSpPr/>
            <p:nvPr/>
          </p:nvSpPr>
          <p:spPr>
            <a:xfrm>
              <a:off x="965200" y="334653"/>
              <a:ext cx="1397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273" y="14400"/>
                    <a:pt x="6545" y="7200"/>
                    <a:pt x="10145" y="3600"/>
                  </a:cubicBezTo>
                  <a:cubicBezTo>
                    <a:pt x="13745" y="0"/>
                    <a:pt x="17673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4" name="Line"/>
            <p:cNvSpPr/>
            <p:nvPr/>
          </p:nvSpPr>
          <p:spPr>
            <a:xfrm>
              <a:off x="1123949" y="323907"/>
              <a:ext cx="184151" cy="1846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70" fill="norm" stroke="1" extrusionOk="0">
                  <a:moveTo>
                    <a:pt x="0" y="10697"/>
                  </a:moveTo>
                  <a:cubicBezTo>
                    <a:pt x="4966" y="8270"/>
                    <a:pt x="9931" y="5843"/>
                    <a:pt x="12786" y="4023"/>
                  </a:cubicBezTo>
                  <a:cubicBezTo>
                    <a:pt x="15641" y="2203"/>
                    <a:pt x="16386" y="989"/>
                    <a:pt x="16014" y="383"/>
                  </a:cubicBezTo>
                  <a:cubicBezTo>
                    <a:pt x="15641" y="-224"/>
                    <a:pt x="14152" y="-224"/>
                    <a:pt x="11545" y="1232"/>
                  </a:cubicBezTo>
                  <a:cubicBezTo>
                    <a:pt x="8938" y="2688"/>
                    <a:pt x="5214" y="5601"/>
                    <a:pt x="2979" y="8877"/>
                  </a:cubicBezTo>
                  <a:cubicBezTo>
                    <a:pt x="745" y="12154"/>
                    <a:pt x="0" y="15794"/>
                    <a:pt x="869" y="18100"/>
                  </a:cubicBezTo>
                  <a:cubicBezTo>
                    <a:pt x="1738" y="20405"/>
                    <a:pt x="4221" y="21376"/>
                    <a:pt x="7945" y="21133"/>
                  </a:cubicBezTo>
                  <a:cubicBezTo>
                    <a:pt x="11669" y="20891"/>
                    <a:pt x="16634" y="19434"/>
                    <a:pt x="21600" y="179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5" name="Line"/>
            <p:cNvSpPr/>
            <p:nvPr/>
          </p:nvSpPr>
          <p:spPr>
            <a:xfrm>
              <a:off x="1330113" y="335447"/>
              <a:ext cx="95099" cy="2044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48" h="21285" fill="norm" stroke="1" extrusionOk="0">
                  <a:moveTo>
                    <a:pt x="15902" y="1239"/>
                  </a:moveTo>
                  <a:cubicBezTo>
                    <a:pt x="13144" y="799"/>
                    <a:pt x="10387" y="358"/>
                    <a:pt x="7400" y="137"/>
                  </a:cubicBezTo>
                  <a:cubicBezTo>
                    <a:pt x="4412" y="-83"/>
                    <a:pt x="1195" y="-83"/>
                    <a:pt x="276" y="468"/>
                  </a:cubicBezTo>
                  <a:cubicBezTo>
                    <a:pt x="-643" y="1019"/>
                    <a:pt x="736" y="2121"/>
                    <a:pt x="4412" y="4546"/>
                  </a:cubicBezTo>
                  <a:cubicBezTo>
                    <a:pt x="8089" y="6970"/>
                    <a:pt x="14063" y="10717"/>
                    <a:pt x="17280" y="13252"/>
                  </a:cubicBezTo>
                  <a:cubicBezTo>
                    <a:pt x="20497" y="15786"/>
                    <a:pt x="20957" y="17109"/>
                    <a:pt x="20497" y="18211"/>
                  </a:cubicBezTo>
                  <a:cubicBezTo>
                    <a:pt x="20038" y="19313"/>
                    <a:pt x="18659" y="20195"/>
                    <a:pt x="16591" y="20746"/>
                  </a:cubicBezTo>
                  <a:cubicBezTo>
                    <a:pt x="14523" y="21297"/>
                    <a:pt x="11766" y="21517"/>
                    <a:pt x="9927" y="20966"/>
                  </a:cubicBezTo>
                  <a:cubicBezTo>
                    <a:pt x="8089" y="20415"/>
                    <a:pt x="7170" y="19093"/>
                    <a:pt x="6251" y="177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6" name="Line"/>
            <p:cNvSpPr/>
            <p:nvPr/>
          </p:nvSpPr>
          <p:spPr>
            <a:xfrm>
              <a:off x="1490153" y="137803"/>
              <a:ext cx="65597" cy="406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85" h="21600" fill="norm" stroke="1" extrusionOk="0">
                  <a:moveTo>
                    <a:pt x="16358" y="0"/>
                  </a:moveTo>
                  <a:cubicBezTo>
                    <a:pt x="9812" y="3712"/>
                    <a:pt x="3267" y="7425"/>
                    <a:pt x="976" y="10687"/>
                  </a:cubicBezTo>
                  <a:cubicBezTo>
                    <a:pt x="-1315" y="13950"/>
                    <a:pt x="649" y="16763"/>
                    <a:pt x="4576" y="18506"/>
                  </a:cubicBezTo>
                  <a:cubicBezTo>
                    <a:pt x="8503" y="20250"/>
                    <a:pt x="14394" y="20925"/>
                    <a:pt x="2028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7" name="Line"/>
            <p:cNvSpPr/>
            <p:nvPr/>
          </p:nvSpPr>
          <p:spPr>
            <a:xfrm>
              <a:off x="1492249" y="357609"/>
              <a:ext cx="107951" cy="278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6" fill="norm" stroke="1" extrusionOk="0">
                  <a:moveTo>
                    <a:pt x="0" y="20296"/>
                  </a:moveTo>
                  <a:cubicBezTo>
                    <a:pt x="1271" y="12582"/>
                    <a:pt x="2541" y="4867"/>
                    <a:pt x="6141" y="1782"/>
                  </a:cubicBezTo>
                  <a:cubicBezTo>
                    <a:pt x="9741" y="-1304"/>
                    <a:pt x="15671" y="239"/>
                    <a:pt x="21600" y="17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8" name="Line"/>
            <p:cNvSpPr/>
            <p:nvPr/>
          </p:nvSpPr>
          <p:spPr>
            <a:xfrm>
              <a:off x="584199" y="693749"/>
              <a:ext cx="654051" cy="60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15" fill="norm" stroke="1" extrusionOk="0">
                  <a:moveTo>
                    <a:pt x="0" y="21115"/>
                  </a:moveTo>
                  <a:cubicBezTo>
                    <a:pt x="3076" y="14412"/>
                    <a:pt x="6151" y="7708"/>
                    <a:pt x="9087" y="3984"/>
                  </a:cubicBezTo>
                  <a:cubicBezTo>
                    <a:pt x="12023" y="260"/>
                    <a:pt x="14819" y="-485"/>
                    <a:pt x="16882" y="260"/>
                  </a:cubicBezTo>
                  <a:cubicBezTo>
                    <a:pt x="18944" y="1005"/>
                    <a:pt x="20272" y="3239"/>
                    <a:pt x="21600" y="54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9" name="Line"/>
            <p:cNvSpPr/>
            <p:nvPr/>
          </p:nvSpPr>
          <p:spPr>
            <a:xfrm>
              <a:off x="584200" y="791853"/>
              <a:ext cx="71755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784" y="19800"/>
                    <a:pt x="3568" y="18000"/>
                    <a:pt x="6021" y="15300"/>
                  </a:cubicBezTo>
                  <a:cubicBezTo>
                    <a:pt x="8474" y="12600"/>
                    <a:pt x="11596" y="9000"/>
                    <a:pt x="14304" y="6300"/>
                  </a:cubicBezTo>
                  <a:cubicBezTo>
                    <a:pt x="17012" y="3600"/>
                    <a:pt x="19306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0" name="Line"/>
            <p:cNvSpPr/>
            <p:nvPr/>
          </p:nvSpPr>
          <p:spPr>
            <a:xfrm>
              <a:off x="717549" y="1712603"/>
              <a:ext cx="237214" cy="4065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2" h="21276" fill="norm" stroke="1" extrusionOk="0">
                  <a:moveTo>
                    <a:pt x="0" y="0"/>
                  </a:moveTo>
                  <a:cubicBezTo>
                    <a:pt x="3058" y="1994"/>
                    <a:pt x="6117" y="3988"/>
                    <a:pt x="8984" y="6591"/>
                  </a:cubicBezTo>
                  <a:cubicBezTo>
                    <a:pt x="11851" y="9194"/>
                    <a:pt x="14527" y="12406"/>
                    <a:pt x="16057" y="14289"/>
                  </a:cubicBezTo>
                  <a:cubicBezTo>
                    <a:pt x="17586" y="16172"/>
                    <a:pt x="17968" y="16726"/>
                    <a:pt x="18733" y="17834"/>
                  </a:cubicBezTo>
                  <a:cubicBezTo>
                    <a:pt x="19497" y="18942"/>
                    <a:pt x="20644" y="20603"/>
                    <a:pt x="21122" y="21102"/>
                  </a:cubicBezTo>
                  <a:cubicBezTo>
                    <a:pt x="21600" y="21600"/>
                    <a:pt x="21409" y="20935"/>
                    <a:pt x="21218" y="202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1" name="Line"/>
            <p:cNvSpPr/>
            <p:nvPr/>
          </p:nvSpPr>
          <p:spPr>
            <a:xfrm>
              <a:off x="721455" y="1718953"/>
              <a:ext cx="224695" cy="4421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9" h="21386" fill="norm" stroke="1" extrusionOk="0">
                  <a:moveTo>
                    <a:pt x="21429" y="0"/>
                  </a:moveTo>
                  <a:cubicBezTo>
                    <a:pt x="19814" y="1024"/>
                    <a:pt x="18199" y="2047"/>
                    <a:pt x="15979" y="4248"/>
                  </a:cubicBezTo>
                  <a:cubicBezTo>
                    <a:pt x="13758" y="6449"/>
                    <a:pt x="10932" y="9827"/>
                    <a:pt x="8610" y="12438"/>
                  </a:cubicBezTo>
                  <a:cubicBezTo>
                    <a:pt x="6289" y="15048"/>
                    <a:pt x="4472" y="16891"/>
                    <a:pt x="3059" y="18375"/>
                  </a:cubicBezTo>
                  <a:cubicBezTo>
                    <a:pt x="1646" y="19860"/>
                    <a:pt x="636" y="20986"/>
                    <a:pt x="233" y="21293"/>
                  </a:cubicBezTo>
                  <a:cubicBezTo>
                    <a:pt x="-171" y="21600"/>
                    <a:pt x="31" y="21088"/>
                    <a:pt x="233" y="205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2" name="Line"/>
            <p:cNvSpPr/>
            <p:nvPr/>
          </p:nvSpPr>
          <p:spPr>
            <a:xfrm>
              <a:off x="666749" y="1589690"/>
              <a:ext cx="330201" cy="340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17" fill="norm" stroke="1" extrusionOk="0">
                  <a:moveTo>
                    <a:pt x="0" y="20417"/>
                  </a:moveTo>
                  <a:cubicBezTo>
                    <a:pt x="4708" y="12793"/>
                    <a:pt x="9415" y="5170"/>
                    <a:pt x="13015" y="1993"/>
                  </a:cubicBezTo>
                  <a:cubicBezTo>
                    <a:pt x="16615" y="-1183"/>
                    <a:pt x="19108" y="88"/>
                    <a:pt x="21600" y="13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3" name="Line"/>
            <p:cNvSpPr/>
            <p:nvPr/>
          </p:nvSpPr>
          <p:spPr>
            <a:xfrm>
              <a:off x="1270000" y="1947553"/>
              <a:ext cx="23495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449" y="14400"/>
                    <a:pt x="10897" y="7200"/>
                    <a:pt x="14497" y="3600"/>
                  </a:cubicBezTo>
                  <a:cubicBezTo>
                    <a:pt x="18097" y="0"/>
                    <a:pt x="19849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4" name="Line"/>
            <p:cNvSpPr/>
            <p:nvPr/>
          </p:nvSpPr>
          <p:spPr>
            <a:xfrm>
              <a:off x="1625600" y="1744353"/>
              <a:ext cx="336550" cy="3468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9" fill="norm" stroke="1" extrusionOk="0">
                  <a:moveTo>
                    <a:pt x="0" y="21207"/>
                  </a:moveTo>
                  <a:cubicBezTo>
                    <a:pt x="1494" y="18589"/>
                    <a:pt x="2989" y="15971"/>
                    <a:pt x="4279" y="13156"/>
                  </a:cubicBezTo>
                  <a:cubicBezTo>
                    <a:pt x="5570" y="10342"/>
                    <a:pt x="6657" y="7331"/>
                    <a:pt x="7268" y="5433"/>
                  </a:cubicBezTo>
                  <a:cubicBezTo>
                    <a:pt x="7879" y="3535"/>
                    <a:pt x="8015" y="2749"/>
                    <a:pt x="7811" y="2684"/>
                  </a:cubicBezTo>
                  <a:cubicBezTo>
                    <a:pt x="7608" y="2618"/>
                    <a:pt x="7064" y="3273"/>
                    <a:pt x="6385" y="5040"/>
                  </a:cubicBezTo>
                  <a:cubicBezTo>
                    <a:pt x="5706" y="6807"/>
                    <a:pt x="4891" y="9687"/>
                    <a:pt x="4415" y="12240"/>
                  </a:cubicBezTo>
                  <a:cubicBezTo>
                    <a:pt x="3940" y="14793"/>
                    <a:pt x="3804" y="17018"/>
                    <a:pt x="3940" y="18524"/>
                  </a:cubicBezTo>
                  <a:cubicBezTo>
                    <a:pt x="4075" y="20029"/>
                    <a:pt x="4483" y="20815"/>
                    <a:pt x="5094" y="21207"/>
                  </a:cubicBezTo>
                  <a:cubicBezTo>
                    <a:pt x="5706" y="21600"/>
                    <a:pt x="6521" y="21600"/>
                    <a:pt x="7879" y="20553"/>
                  </a:cubicBezTo>
                  <a:cubicBezTo>
                    <a:pt x="9238" y="19505"/>
                    <a:pt x="11140" y="17411"/>
                    <a:pt x="12906" y="14793"/>
                  </a:cubicBezTo>
                  <a:cubicBezTo>
                    <a:pt x="14672" y="12175"/>
                    <a:pt x="16302" y="9033"/>
                    <a:pt x="17389" y="6742"/>
                  </a:cubicBezTo>
                  <a:cubicBezTo>
                    <a:pt x="18475" y="4451"/>
                    <a:pt x="19019" y="3011"/>
                    <a:pt x="19358" y="1898"/>
                  </a:cubicBezTo>
                  <a:cubicBezTo>
                    <a:pt x="19698" y="785"/>
                    <a:pt x="19834" y="0"/>
                    <a:pt x="19698" y="0"/>
                  </a:cubicBezTo>
                  <a:cubicBezTo>
                    <a:pt x="19562" y="0"/>
                    <a:pt x="19155" y="785"/>
                    <a:pt x="18679" y="2945"/>
                  </a:cubicBezTo>
                  <a:cubicBezTo>
                    <a:pt x="18204" y="5105"/>
                    <a:pt x="17660" y="8640"/>
                    <a:pt x="17321" y="11258"/>
                  </a:cubicBezTo>
                  <a:cubicBezTo>
                    <a:pt x="16981" y="13876"/>
                    <a:pt x="16845" y="15578"/>
                    <a:pt x="17049" y="16822"/>
                  </a:cubicBezTo>
                  <a:cubicBezTo>
                    <a:pt x="17253" y="18065"/>
                    <a:pt x="17796" y="18851"/>
                    <a:pt x="18611" y="19178"/>
                  </a:cubicBezTo>
                  <a:cubicBezTo>
                    <a:pt x="19426" y="19505"/>
                    <a:pt x="20513" y="19375"/>
                    <a:pt x="21600" y="192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5" name="Line"/>
            <p:cNvSpPr/>
            <p:nvPr/>
          </p:nvSpPr>
          <p:spPr>
            <a:xfrm>
              <a:off x="1984639" y="1992003"/>
              <a:ext cx="107110" cy="111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41" h="21446" fill="norm" stroke="1" extrusionOk="0">
                  <a:moveTo>
                    <a:pt x="8950" y="0"/>
                  </a:moveTo>
                  <a:cubicBezTo>
                    <a:pt x="6950" y="815"/>
                    <a:pt x="4950" y="1630"/>
                    <a:pt x="3350" y="4075"/>
                  </a:cubicBezTo>
                  <a:cubicBezTo>
                    <a:pt x="1750" y="6521"/>
                    <a:pt x="550" y="10596"/>
                    <a:pt x="150" y="13653"/>
                  </a:cubicBezTo>
                  <a:cubicBezTo>
                    <a:pt x="-250" y="16709"/>
                    <a:pt x="150" y="18747"/>
                    <a:pt x="1350" y="19970"/>
                  </a:cubicBezTo>
                  <a:cubicBezTo>
                    <a:pt x="2550" y="21192"/>
                    <a:pt x="4550" y="21600"/>
                    <a:pt x="7750" y="21396"/>
                  </a:cubicBezTo>
                  <a:cubicBezTo>
                    <a:pt x="10950" y="21192"/>
                    <a:pt x="15350" y="20377"/>
                    <a:pt x="17950" y="18340"/>
                  </a:cubicBezTo>
                  <a:cubicBezTo>
                    <a:pt x="20550" y="16302"/>
                    <a:pt x="21350" y="13042"/>
                    <a:pt x="18150" y="10189"/>
                  </a:cubicBezTo>
                  <a:cubicBezTo>
                    <a:pt x="14950" y="7336"/>
                    <a:pt x="7750" y="4891"/>
                    <a:pt x="550" y="24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6" name="Line"/>
            <p:cNvSpPr/>
            <p:nvPr/>
          </p:nvSpPr>
          <p:spPr>
            <a:xfrm>
              <a:off x="590549" y="2309866"/>
              <a:ext cx="1161055" cy="1139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1" h="21531" fill="norm" stroke="1" extrusionOk="0">
                  <a:moveTo>
                    <a:pt x="0" y="21531"/>
                  </a:moveTo>
                  <a:cubicBezTo>
                    <a:pt x="1495" y="18731"/>
                    <a:pt x="2990" y="15931"/>
                    <a:pt x="4466" y="13331"/>
                  </a:cubicBezTo>
                  <a:cubicBezTo>
                    <a:pt x="5941" y="10731"/>
                    <a:pt x="7397" y="8331"/>
                    <a:pt x="8813" y="6531"/>
                  </a:cubicBezTo>
                  <a:cubicBezTo>
                    <a:pt x="10230" y="4731"/>
                    <a:pt x="11607" y="3531"/>
                    <a:pt x="13082" y="2531"/>
                  </a:cubicBezTo>
                  <a:cubicBezTo>
                    <a:pt x="14557" y="1531"/>
                    <a:pt x="16131" y="731"/>
                    <a:pt x="17469" y="331"/>
                  </a:cubicBezTo>
                  <a:cubicBezTo>
                    <a:pt x="18807" y="-69"/>
                    <a:pt x="19908" y="-69"/>
                    <a:pt x="20597" y="131"/>
                  </a:cubicBezTo>
                  <a:cubicBezTo>
                    <a:pt x="21285" y="331"/>
                    <a:pt x="21561" y="731"/>
                    <a:pt x="21580" y="1931"/>
                  </a:cubicBezTo>
                  <a:cubicBezTo>
                    <a:pt x="21600" y="3131"/>
                    <a:pt x="21364" y="5131"/>
                    <a:pt x="21128" y="71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7" name="Line"/>
            <p:cNvSpPr/>
            <p:nvPr/>
          </p:nvSpPr>
          <p:spPr>
            <a:xfrm>
              <a:off x="833567" y="2601603"/>
              <a:ext cx="303084" cy="1557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40" h="21198" fill="norm" stroke="1" extrusionOk="0">
                  <a:moveTo>
                    <a:pt x="8256" y="2592"/>
                  </a:moveTo>
                  <a:cubicBezTo>
                    <a:pt x="8991" y="3456"/>
                    <a:pt x="9726" y="4320"/>
                    <a:pt x="9946" y="6624"/>
                  </a:cubicBezTo>
                  <a:cubicBezTo>
                    <a:pt x="10167" y="8928"/>
                    <a:pt x="9873" y="12672"/>
                    <a:pt x="8844" y="15552"/>
                  </a:cubicBezTo>
                  <a:cubicBezTo>
                    <a:pt x="7816" y="18432"/>
                    <a:pt x="6052" y="20448"/>
                    <a:pt x="4509" y="21024"/>
                  </a:cubicBezTo>
                  <a:cubicBezTo>
                    <a:pt x="2967" y="21600"/>
                    <a:pt x="1644" y="20736"/>
                    <a:pt x="762" y="18576"/>
                  </a:cubicBezTo>
                  <a:cubicBezTo>
                    <a:pt x="-119" y="16416"/>
                    <a:pt x="-560" y="12960"/>
                    <a:pt x="1277" y="9936"/>
                  </a:cubicBezTo>
                  <a:cubicBezTo>
                    <a:pt x="3113" y="6912"/>
                    <a:pt x="7228" y="4320"/>
                    <a:pt x="10901" y="2736"/>
                  </a:cubicBezTo>
                  <a:cubicBezTo>
                    <a:pt x="14575" y="1152"/>
                    <a:pt x="17807" y="576"/>
                    <a:pt x="2104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8" name="Line"/>
            <p:cNvSpPr/>
            <p:nvPr/>
          </p:nvSpPr>
          <p:spPr>
            <a:xfrm>
              <a:off x="1149349" y="2519053"/>
              <a:ext cx="13335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486" y="3960"/>
                    <a:pt x="13371" y="7920"/>
                    <a:pt x="9771" y="11520"/>
                  </a:cubicBezTo>
                  <a:cubicBezTo>
                    <a:pt x="6171" y="15120"/>
                    <a:pt x="3086" y="1836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9" name="Line"/>
            <p:cNvSpPr/>
            <p:nvPr/>
          </p:nvSpPr>
          <p:spPr>
            <a:xfrm>
              <a:off x="1231899" y="2588903"/>
              <a:ext cx="368301" cy="4193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5" fill="norm" stroke="1" extrusionOk="0">
                  <a:moveTo>
                    <a:pt x="0" y="12048"/>
                  </a:moveTo>
                  <a:cubicBezTo>
                    <a:pt x="248" y="14328"/>
                    <a:pt x="497" y="16607"/>
                    <a:pt x="683" y="18018"/>
                  </a:cubicBezTo>
                  <a:cubicBezTo>
                    <a:pt x="869" y="19429"/>
                    <a:pt x="993" y="19972"/>
                    <a:pt x="1241" y="20515"/>
                  </a:cubicBezTo>
                  <a:cubicBezTo>
                    <a:pt x="1490" y="21057"/>
                    <a:pt x="1862" y="21600"/>
                    <a:pt x="2234" y="21491"/>
                  </a:cubicBezTo>
                  <a:cubicBezTo>
                    <a:pt x="2607" y="21383"/>
                    <a:pt x="2979" y="20623"/>
                    <a:pt x="3538" y="18344"/>
                  </a:cubicBezTo>
                  <a:cubicBezTo>
                    <a:pt x="4097" y="16064"/>
                    <a:pt x="4841" y="12265"/>
                    <a:pt x="5462" y="9280"/>
                  </a:cubicBezTo>
                  <a:cubicBezTo>
                    <a:pt x="6083" y="6295"/>
                    <a:pt x="6579" y="4125"/>
                    <a:pt x="7634" y="2714"/>
                  </a:cubicBezTo>
                  <a:cubicBezTo>
                    <a:pt x="8690" y="1303"/>
                    <a:pt x="10303" y="651"/>
                    <a:pt x="12724" y="326"/>
                  </a:cubicBezTo>
                  <a:cubicBezTo>
                    <a:pt x="15145" y="0"/>
                    <a:pt x="18372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0" name="Line"/>
            <p:cNvSpPr/>
            <p:nvPr/>
          </p:nvSpPr>
          <p:spPr>
            <a:xfrm>
              <a:off x="1391809" y="2757549"/>
              <a:ext cx="154096" cy="220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0" h="20815" fill="norm" stroke="1" extrusionOk="0">
                  <a:moveTo>
                    <a:pt x="3343" y="4465"/>
                  </a:moveTo>
                  <a:cubicBezTo>
                    <a:pt x="3051" y="8065"/>
                    <a:pt x="2759" y="11665"/>
                    <a:pt x="2175" y="14665"/>
                  </a:cubicBezTo>
                  <a:cubicBezTo>
                    <a:pt x="1591" y="17665"/>
                    <a:pt x="716" y="20065"/>
                    <a:pt x="278" y="20665"/>
                  </a:cubicBezTo>
                  <a:cubicBezTo>
                    <a:pt x="-160" y="21265"/>
                    <a:pt x="-160" y="20065"/>
                    <a:pt x="862" y="16965"/>
                  </a:cubicBezTo>
                  <a:cubicBezTo>
                    <a:pt x="1883" y="13865"/>
                    <a:pt x="3926" y="8865"/>
                    <a:pt x="6116" y="5565"/>
                  </a:cubicBezTo>
                  <a:cubicBezTo>
                    <a:pt x="8305" y="2265"/>
                    <a:pt x="10640" y="665"/>
                    <a:pt x="13121" y="165"/>
                  </a:cubicBezTo>
                  <a:cubicBezTo>
                    <a:pt x="15602" y="-335"/>
                    <a:pt x="18229" y="265"/>
                    <a:pt x="19689" y="2465"/>
                  </a:cubicBezTo>
                  <a:cubicBezTo>
                    <a:pt x="21148" y="4665"/>
                    <a:pt x="21440" y="8465"/>
                    <a:pt x="21148" y="11465"/>
                  </a:cubicBezTo>
                  <a:cubicBezTo>
                    <a:pt x="20856" y="14465"/>
                    <a:pt x="19981" y="16665"/>
                    <a:pt x="19105" y="188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764" name="Drawing"/>
          <p:cNvGrpSpPr/>
          <p:nvPr/>
        </p:nvGrpSpPr>
        <p:grpSpPr>
          <a:xfrm>
            <a:off x="800100" y="2589670"/>
            <a:ext cx="8693150" cy="4803810"/>
            <a:chOff x="0" y="0"/>
            <a:chExt cx="8693150" cy="4803808"/>
          </a:xfrm>
        </p:grpSpPr>
        <p:sp>
          <p:nvSpPr>
            <p:cNvPr id="682" name="Line"/>
            <p:cNvSpPr/>
            <p:nvPr/>
          </p:nvSpPr>
          <p:spPr>
            <a:xfrm>
              <a:off x="0" y="286879"/>
              <a:ext cx="25400" cy="457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3300"/>
                    <a:pt x="14400" y="6600"/>
                    <a:pt x="18000" y="10200"/>
                  </a:cubicBezTo>
                  <a:cubicBezTo>
                    <a:pt x="21600" y="13800"/>
                    <a:pt x="21600" y="177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3" name="Line"/>
            <p:cNvSpPr/>
            <p:nvPr/>
          </p:nvSpPr>
          <p:spPr>
            <a:xfrm>
              <a:off x="12700" y="215780"/>
              <a:ext cx="282484" cy="5207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41" h="21427" fill="norm" stroke="1" extrusionOk="0">
                  <a:moveTo>
                    <a:pt x="0" y="3448"/>
                  </a:moveTo>
                  <a:cubicBezTo>
                    <a:pt x="0" y="2838"/>
                    <a:pt x="0" y="2229"/>
                    <a:pt x="79" y="1662"/>
                  </a:cubicBezTo>
                  <a:cubicBezTo>
                    <a:pt x="158" y="1096"/>
                    <a:pt x="315" y="574"/>
                    <a:pt x="788" y="269"/>
                  </a:cubicBezTo>
                  <a:cubicBezTo>
                    <a:pt x="1261" y="-36"/>
                    <a:pt x="2050" y="-123"/>
                    <a:pt x="4178" y="225"/>
                  </a:cubicBezTo>
                  <a:cubicBezTo>
                    <a:pt x="6307" y="574"/>
                    <a:pt x="9775" y="1358"/>
                    <a:pt x="13007" y="2751"/>
                  </a:cubicBezTo>
                  <a:cubicBezTo>
                    <a:pt x="16239" y="4145"/>
                    <a:pt x="19235" y="6148"/>
                    <a:pt x="20418" y="8325"/>
                  </a:cubicBezTo>
                  <a:cubicBezTo>
                    <a:pt x="21600" y="10503"/>
                    <a:pt x="20969" y="12854"/>
                    <a:pt x="19629" y="14727"/>
                  </a:cubicBezTo>
                  <a:cubicBezTo>
                    <a:pt x="18289" y="16600"/>
                    <a:pt x="16239" y="17993"/>
                    <a:pt x="13953" y="19038"/>
                  </a:cubicBezTo>
                  <a:cubicBezTo>
                    <a:pt x="11667" y="20083"/>
                    <a:pt x="9145" y="20780"/>
                    <a:pt x="7489" y="21129"/>
                  </a:cubicBezTo>
                  <a:cubicBezTo>
                    <a:pt x="5834" y="21477"/>
                    <a:pt x="5045" y="21477"/>
                    <a:pt x="4493" y="21346"/>
                  </a:cubicBezTo>
                  <a:cubicBezTo>
                    <a:pt x="3942" y="21216"/>
                    <a:pt x="3626" y="20954"/>
                    <a:pt x="3311" y="206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4" name="Line"/>
            <p:cNvSpPr/>
            <p:nvPr/>
          </p:nvSpPr>
          <p:spPr>
            <a:xfrm>
              <a:off x="469900" y="445629"/>
              <a:ext cx="1270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5" name="Line"/>
            <p:cNvSpPr/>
            <p:nvPr/>
          </p:nvSpPr>
          <p:spPr>
            <a:xfrm>
              <a:off x="508000" y="610729"/>
              <a:ext cx="889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6" name="Line"/>
            <p:cNvSpPr/>
            <p:nvPr/>
          </p:nvSpPr>
          <p:spPr>
            <a:xfrm>
              <a:off x="864157" y="170535"/>
              <a:ext cx="158193" cy="5350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4" h="21413" fill="norm" stroke="1" extrusionOk="0">
                  <a:moveTo>
                    <a:pt x="21524" y="2368"/>
                  </a:moveTo>
                  <a:cubicBezTo>
                    <a:pt x="17780" y="1606"/>
                    <a:pt x="14036" y="844"/>
                    <a:pt x="11300" y="420"/>
                  </a:cubicBezTo>
                  <a:cubicBezTo>
                    <a:pt x="8564" y="-3"/>
                    <a:pt x="6836" y="-88"/>
                    <a:pt x="5684" y="81"/>
                  </a:cubicBezTo>
                  <a:cubicBezTo>
                    <a:pt x="4532" y="251"/>
                    <a:pt x="3956" y="674"/>
                    <a:pt x="4244" y="1733"/>
                  </a:cubicBezTo>
                  <a:cubicBezTo>
                    <a:pt x="4532" y="2792"/>
                    <a:pt x="5684" y="4486"/>
                    <a:pt x="6836" y="5926"/>
                  </a:cubicBezTo>
                  <a:cubicBezTo>
                    <a:pt x="7988" y="7366"/>
                    <a:pt x="9140" y="8552"/>
                    <a:pt x="9572" y="9357"/>
                  </a:cubicBezTo>
                  <a:cubicBezTo>
                    <a:pt x="10004" y="10161"/>
                    <a:pt x="9716" y="10585"/>
                    <a:pt x="8852" y="10966"/>
                  </a:cubicBezTo>
                  <a:cubicBezTo>
                    <a:pt x="7988" y="11347"/>
                    <a:pt x="6548" y="11686"/>
                    <a:pt x="5108" y="11940"/>
                  </a:cubicBezTo>
                  <a:cubicBezTo>
                    <a:pt x="3668" y="12194"/>
                    <a:pt x="2228" y="12364"/>
                    <a:pt x="1652" y="12237"/>
                  </a:cubicBezTo>
                  <a:cubicBezTo>
                    <a:pt x="1076" y="12110"/>
                    <a:pt x="1364" y="11686"/>
                    <a:pt x="2228" y="11390"/>
                  </a:cubicBezTo>
                  <a:cubicBezTo>
                    <a:pt x="3092" y="11093"/>
                    <a:pt x="4532" y="10924"/>
                    <a:pt x="5252" y="11220"/>
                  </a:cubicBezTo>
                  <a:cubicBezTo>
                    <a:pt x="5972" y="11517"/>
                    <a:pt x="5972" y="12279"/>
                    <a:pt x="4964" y="13634"/>
                  </a:cubicBezTo>
                  <a:cubicBezTo>
                    <a:pt x="3956" y="14990"/>
                    <a:pt x="1940" y="16938"/>
                    <a:pt x="932" y="18124"/>
                  </a:cubicBezTo>
                  <a:cubicBezTo>
                    <a:pt x="-76" y="19310"/>
                    <a:pt x="-76" y="19733"/>
                    <a:pt x="68" y="20199"/>
                  </a:cubicBezTo>
                  <a:cubicBezTo>
                    <a:pt x="212" y="20665"/>
                    <a:pt x="500" y="21173"/>
                    <a:pt x="1940" y="21343"/>
                  </a:cubicBezTo>
                  <a:cubicBezTo>
                    <a:pt x="3380" y="21512"/>
                    <a:pt x="5972" y="21343"/>
                    <a:pt x="8564" y="211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7" name="Line"/>
            <p:cNvSpPr/>
            <p:nvPr/>
          </p:nvSpPr>
          <p:spPr>
            <a:xfrm>
              <a:off x="1028700" y="382129"/>
              <a:ext cx="215900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753" y="3200"/>
                    <a:pt x="5506" y="6400"/>
                    <a:pt x="8576" y="9760"/>
                  </a:cubicBezTo>
                  <a:cubicBezTo>
                    <a:pt x="11647" y="13120"/>
                    <a:pt x="15035" y="16640"/>
                    <a:pt x="17259" y="18640"/>
                  </a:cubicBezTo>
                  <a:cubicBezTo>
                    <a:pt x="19482" y="20640"/>
                    <a:pt x="20541" y="2112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8" name="Line"/>
            <p:cNvSpPr/>
            <p:nvPr/>
          </p:nvSpPr>
          <p:spPr>
            <a:xfrm>
              <a:off x="1098550" y="331329"/>
              <a:ext cx="127000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800" y="240"/>
                    <a:pt x="18000" y="480"/>
                    <a:pt x="16020" y="1800"/>
                  </a:cubicBezTo>
                  <a:cubicBezTo>
                    <a:pt x="14040" y="3120"/>
                    <a:pt x="11880" y="5520"/>
                    <a:pt x="9360" y="8340"/>
                  </a:cubicBezTo>
                  <a:cubicBezTo>
                    <a:pt x="6840" y="11160"/>
                    <a:pt x="3960" y="14400"/>
                    <a:pt x="2340" y="16680"/>
                  </a:cubicBezTo>
                  <a:cubicBezTo>
                    <a:pt x="720" y="18960"/>
                    <a:pt x="360" y="2028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9" name="Line"/>
            <p:cNvSpPr/>
            <p:nvPr/>
          </p:nvSpPr>
          <p:spPr>
            <a:xfrm>
              <a:off x="1295400" y="566279"/>
              <a:ext cx="6350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0" name="Line"/>
            <p:cNvSpPr/>
            <p:nvPr/>
          </p:nvSpPr>
          <p:spPr>
            <a:xfrm>
              <a:off x="1416050" y="591679"/>
              <a:ext cx="698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1" name="Line"/>
            <p:cNvSpPr/>
            <p:nvPr/>
          </p:nvSpPr>
          <p:spPr>
            <a:xfrm>
              <a:off x="1657350" y="578979"/>
              <a:ext cx="762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2" name="Line"/>
            <p:cNvSpPr/>
            <p:nvPr/>
          </p:nvSpPr>
          <p:spPr>
            <a:xfrm>
              <a:off x="2000249" y="312279"/>
              <a:ext cx="215901" cy="35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235" y="2957"/>
                    <a:pt x="8471" y="5914"/>
                    <a:pt x="12071" y="8807"/>
                  </a:cubicBezTo>
                  <a:cubicBezTo>
                    <a:pt x="15671" y="11700"/>
                    <a:pt x="18635" y="14529"/>
                    <a:pt x="20118" y="16650"/>
                  </a:cubicBezTo>
                  <a:cubicBezTo>
                    <a:pt x="21600" y="18771"/>
                    <a:pt x="21600" y="2018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3" name="Line"/>
            <p:cNvSpPr/>
            <p:nvPr/>
          </p:nvSpPr>
          <p:spPr>
            <a:xfrm>
              <a:off x="2052937" y="255129"/>
              <a:ext cx="150514" cy="431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2" h="21600" fill="norm" stroke="1" extrusionOk="0">
                  <a:moveTo>
                    <a:pt x="21332" y="0"/>
                  </a:moveTo>
                  <a:cubicBezTo>
                    <a:pt x="17432" y="2435"/>
                    <a:pt x="13532" y="4871"/>
                    <a:pt x="9932" y="7941"/>
                  </a:cubicBezTo>
                  <a:cubicBezTo>
                    <a:pt x="6332" y="11012"/>
                    <a:pt x="3032" y="14718"/>
                    <a:pt x="1382" y="16888"/>
                  </a:cubicBezTo>
                  <a:cubicBezTo>
                    <a:pt x="-268" y="19059"/>
                    <a:pt x="-268" y="19694"/>
                    <a:pt x="482" y="20224"/>
                  </a:cubicBezTo>
                  <a:cubicBezTo>
                    <a:pt x="1232" y="20753"/>
                    <a:pt x="2732" y="21176"/>
                    <a:pt x="423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4" name="Line"/>
            <p:cNvSpPr/>
            <p:nvPr/>
          </p:nvSpPr>
          <p:spPr>
            <a:xfrm>
              <a:off x="2279599" y="506698"/>
              <a:ext cx="114352" cy="1421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7" h="21330" fill="norm" stroke="1" extrusionOk="0">
                  <a:moveTo>
                    <a:pt x="1188" y="7989"/>
                  </a:moveTo>
                  <a:cubicBezTo>
                    <a:pt x="402" y="11483"/>
                    <a:pt x="-383" y="14977"/>
                    <a:pt x="206" y="14024"/>
                  </a:cubicBezTo>
                  <a:cubicBezTo>
                    <a:pt x="795" y="13071"/>
                    <a:pt x="2759" y="7671"/>
                    <a:pt x="4919" y="4336"/>
                  </a:cubicBezTo>
                  <a:cubicBezTo>
                    <a:pt x="7079" y="1001"/>
                    <a:pt x="9435" y="-270"/>
                    <a:pt x="11399" y="48"/>
                  </a:cubicBezTo>
                  <a:cubicBezTo>
                    <a:pt x="13362" y="365"/>
                    <a:pt x="14933" y="2271"/>
                    <a:pt x="16504" y="6083"/>
                  </a:cubicBezTo>
                  <a:cubicBezTo>
                    <a:pt x="18075" y="9895"/>
                    <a:pt x="19646" y="15612"/>
                    <a:pt x="21217" y="213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5" name="Line"/>
            <p:cNvSpPr/>
            <p:nvPr/>
          </p:nvSpPr>
          <p:spPr>
            <a:xfrm>
              <a:off x="2451099" y="141771"/>
              <a:ext cx="99823" cy="5324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73" h="21562" fill="norm" stroke="1" extrusionOk="0">
                  <a:moveTo>
                    <a:pt x="0" y="476"/>
                  </a:moveTo>
                  <a:cubicBezTo>
                    <a:pt x="1728" y="219"/>
                    <a:pt x="3456" y="-38"/>
                    <a:pt x="4968" y="5"/>
                  </a:cubicBezTo>
                  <a:cubicBezTo>
                    <a:pt x="6480" y="48"/>
                    <a:pt x="7776" y="391"/>
                    <a:pt x="9072" y="1119"/>
                  </a:cubicBezTo>
                  <a:cubicBezTo>
                    <a:pt x="10368" y="1848"/>
                    <a:pt x="11664" y="2962"/>
                    <a:pt x="11016" y="3948"/>
                  </a:cubicBezTo>
                  <a:cubicBezTo>
                    <a:pt x="10368" y="4933"/>
                    <a:pt x="7776" y="5791"/>
                    <a:pt x="6264" y="6433"/>
                  </a:cubicBezTo>
                  <a:cubicBezTo>
                    <a:pt x="4752" y="7076"/>
                    <a:pt x="4320" y="7505"/>
                    <a:pt x="6048" y="8405"/>
                  </a:cubicBezTo>
                  <a:cubicBezTo>
                    <a:pt x="7776" y="9305"/>
                    <a:pt x="11664" y="10676"/>
                    <a:pt x="15120" y="12262"/>
                  </a:cubicBezTo>
                  <a:cubicBezTo>
                    <a:pt x="18576" y="13848"/>
                    <a:pt x="21600" y="15648"/>
                    <a:pt x="19872" y="17233"/>
                  </a:cubicBezTo>
                  <a:cubicBezTo>
                    <a:pt x="18144" y="18819"/>
                    <a:pt x="11664" y="20191"/>
                    <a:pt x="5184" y="215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6" name="Line"/>
            <p:cNvSpPr/>
            <p:nvPr/>
          </p:nvSpPr>
          <p:spPr>
            <a:xfrm>
              <a:off x="2781300" y="406820"/>
              <a:ext cx="260350" cy="1086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21" fill="norm" stroke="1" extrusionOk="0">
                  <a:moveTo>
                    <a:pt x="1054" y="20921"/>
                  </a:moveTo>
                  <a:cubicBezTo>
                    <a:pt x="527" y="16030"/>
                    <a:pt x="0" y="11140"/>
                    <a:pt x="0" y="7676"/>
                  </a:cubicBezTo>
                  <a:cubicBezTo>
                    <a:pt x="0" y="4212"/>
                    <a:pt x="527" y="2174"/>
                    <a:pt x="1229" y="951"/>
                  </a:cubicBezTo>
                  <a:cubicBezTo>
                    <a:pt x="1932" y="-271"/>
                    <a:pt x="2810" y="-679"/>
                    <a:pt x="4215" y="1970"/>
                  </a:cubicBezTo>
                  <a:cubicBezTo>
                    <a:pt x="5620" y="4619"/>
                    <a:pt x="7551" y="10325"/>
                    <a:pt x="9659" y="14400"/>
                  </a:cubicBezTo>
                  <a:cubicBezTo>
                    <a:pt x="11766" y="18476"/>
                    <a:pt x="14049" y="20921"/>
                    <a:pt x="16068" y="18679"/>
                  </a:cubicBezTo>
                  <a:cubicBezTo>
                    <a:pt x="18088" y="16438"/>
                    <a:pt x="19844" y="9510"/>
                    <a:pt x="21600" y="25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7" name="Line"/>
            <p:cNvSpPr/>
            <p:nvPr/>
          </p:nvSpPr>
          <p:spPr>
            <a:xfrm>
              <a:off x="2762250" y="242429"/>
              <a:ext cx="6350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8" name="Line"/>
            <p:cNvSpPr/>
            <p:nvPr/>
          </p:nvSpPr>
          <p:spPr>
            <a:xfrm>
              <a:off x="2730500" y="178929"/>
              <a:ext cx="254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9" name="Line"/>
            <p:cNvSpPr/>
            <p:nvPr/>
          </p:nvSpPr>
          <p:spPr>
            <a:xfrm>
              <a:off x="2851150" y="255129"/>
              <a:ext cx="1" cy="952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0" name="Line"/>
            <p:cNvSpPr/>
            <p:nvPr/>
          </p:nvSpPr>
          <p:spPr>
            <a:xfrm>
              <a:off x="2876550" y="172579"/>
              <a:ext cx="1" cy="127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1" name="Line"/>
            <p:cNvSpPr/>
            <p:nvPr/>
          </p:nvSpPr>
          <p:spPr>
            <a:xfrm>
              <a:off x="2899733" y="0"/>
              <a:ext cx="166309" cy="3461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4" h="21539" fill="norm" stroke="1" extrusionOk="0">
                  <a:moveTo>
                    <a:pt x="15673" y="13110"/>
                  </a:moveTo>
                  <a:cubicBezTo>
                    <a:pt x="11353" y="13505"/>
                    <a:pt x="7033" y="13900"/>
                    <a:pt x="4333" y="15085"/>
                  </a:cubicBezTo>
                  <a:cubicBezTo>
                    <a:pt x="1633" y="16271"/>
                    <a:pt x="553" y="18246"/>
                    <a:pt x="148" y="19563"/>
                  </a:cubicBezTo>
                  <a:cubicBezTo>
                    <a:pt x="-257" y="20880"/>
                    <a:pt x="13" y="21539"/>
                    <a:pt x="2983" y="21539"/>
                  </a:cubicBezTo>
                  <a:cubicBezTo>
                    <a:pt x="5953" y="21539"/>
                    <a:pt x="11623" y="20880"/>
                    <a:pt x="15133" y="18246"/>
                  </a:cubicBezTo>
                  <a:cubicBezTo>
                    <a:pt x="18643" y="15612"/>
                    <a:pt x="19993" y="11002"/>
                    <a:pt x="20668" y="7907"/>
                  </a:cubicBezTo>
                  <a:cubicBezTo>
                    <a:pt x="21343" y="4812"/>
                    <a:pt x="21343" y="3232"/>
                    <a:pt x="20938" y="2046"/>
                  </a:cubicBezTo>
                  <a:cubicBezTo>
                    <a:pt x="20533" y="861"/>
                    <a:pt x="19723" y="71"/>
                    <a:pt x="18778" y="5"/>
                  </a:cubicBezTo>
                  <a:cubicBezTo>
                    <a:pt x="17833" y="-61"/>
                    <a:pt x="16753" y="598"/>
                    <a:pt x="16213" y="2639"/>
                  </a:cubicBezTo>
                  <a:cubicBezTo>
                    <a:pt x="15673" y="4680"/>
                    <a:pt x="15673" y="8105"/>
                    <a:pt x="16348" y="11002"/>
                  </a:cubicBezTo>
                  <a:cubicBezTo>
                    <a:pt x="17023" y="13900"/>
                    <a:pt x="18373" y="16271"/>
                    <a:pt x="19723" y="186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2" name="Line"/>
            <p:cNvSpPr/>
            <p:nvPr/>
          </p:nvSpPr>
          <p:spPr>
            <a:xfrm>
              <a:off x="425450" y="1523012"/>
              <a:ext cx="228600" cy="428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0" fill="norm" stroke="1" extrusionOk="0">
                  <a:moveTo>
                    <a:pt x="0" y="1064"/>
                  </a:moveTo>
                  <a:cubicBezTo>
                    <a:pt x="200" y="4788"/>
                    <a:pt x="400" y="8512"/>
                    <a:pt x="600" y="11758"/>
                  </a:cubicBezTo>
                  <a:cubicBezTo>
                    <a:pt x="800" y="15003"/>
                    <a:pt x="1000" y="17769"/>
                    <a:pt x="1200" y="19419"/>
                  </a:cubicBezTo>
                  <a:cubicBezTo>
                    <a:pt x="1400" y="21068"/>
                    <a:pt x="1600" y="21600"/>
                    <a:pt x="1500" y="21547"/>
                  </a:cubicBezTo>
                  <a:cubicBezTo>
                    <a:pt x="1400" y="21494"/>
                    <a:pt x="1000" y="20855"/>
                    <a:pt x="700" y="19632"/>
                  </a:cubicBezTo>
                  <a:cubicBezTo>
                    <a:pt x="400" y="18408"/>
                    <a:pt x="200" y="16599"/>
                    <a:pt x="300" y="15429"/>
                  </a:cubicBezTo>
                  <a:cubicBezTo>
                    <a:pt x="400" y="14258"/>
                    <a:pt x="800" y="13726"/>
                    <a:pt x="1800" y="13354"/>
                  </a:cubicBezTo>
                  <a:cubicBezTo>
                    <a:pt x="2800" y="12981"/>
                    <a:pt x="4400" y="12768"/>
                    <a:pt x="6100" y="12396"/>
                  </a:cubicBezTo>
                  <a:cubicBezTo>
                    <a:pt x="7800" y="12024"/>
                    <a:pt x="9600" y="11492"/>
                    <a:pt x="11100" y="10055"/>
                  </a:cubicBezTo>
                  <a:cubicBezTo>
                    <a:pt x="12600" y="8619"/>
                    <a:pt x="13800" y="6278"/>
                    <a:pt x="14600" y="4629"/>
                  </a:cubicBezTo>
                  <a:cubicBezTo>
                    <a:pt x="15400" y="2979"/>
                    <a:pt x="15800" y="2022"/>
                    <a:pt x="16200" y="1277"/>
                  </a:cubicBezTo>
                  <a:cubicBezTo>
                    <a:pt x="16600" y="532"/>
                    <a:pt x="17000" y="0"/>
                    <a:pt x="17300" y="0"/>
                  </a:cubicBezTo>
                  <a:cubicBezTo>
                    <a:pt x="17600" y="0"/>
                    <a:pt x="17800" y="532"/>
                    <a:pt x="17800" y="2554"/>
                  </a:cubicBezTo>
                  <a:cubicBezTo>
                    <a:pt x="17800" y="4575"/>
                    <a:pt x="17600" y="8087"/>
                    <a:pt x="17500" y="10800"/>
                  </a:cubicBezTo>
                  <a:cubicBezTo>
                    <a:pt x="17400" y="13513"/>
                    <a:pt x="17400" y="15429"/>
                    <a:pt x="17700" y="16599"/>
                  </a:cubicBezTo>
                  <a:cubicBezTo>
                    <a:pt x="18000" y="17769"/>
                    <a:pt x="18600" y="18195"/>
                    <a:pt x="19300" y="18195"/>
                  </a:cubicBezTo>
                  <a:cubicBezTo>
                    <a:pt x="20000" y="18195"/>
                    <a:pt x="20800" y="17769"/>
                    <a:pt x="21600" y="173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3" name="Line"/>
            <p:cNvSpPr/>
            <p:nvPr/>
          </p:nvSpPr>
          <p:spPr>
            <a:xfrm>
              <a:off x="651139" y="1791829"/>
              <a:ext cx="79818" cy="147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63" h="21262" fill="norm" stroke="1" extrusionOk="0">
                  <a:moveTo>
                    <a:pt x="8843" y="2738"/>
                  </a:moveTo>
                  <a:cubicBezTo>
                    <a:pt x="6143" y="3651"/>
                    <a:pt x="3443" y="4563"/>
                    <a:pt x="1823" y="6845"/>
                  </a:cubicBezTo>
                  <a:cubicBezTo>
                    <a:pt x="203" y="9127"/>
                    <a:pt x="-337" y="12777"/>
                    <a:pt x="203" y="15515"/>
                  </a:cubicBezTo>
                  <a:cubicBezTo>
                    <a:pt x="743" y="18254"/>
                    <a:pt x="2363" y="20079"/>
                    <a:pt x="5873" y="20839"/>
                  </a:cubicBezTo>
                  <a:cubicBezTo>
                    <a:pt x="9383" y="21600"/>
                    <a:pt x="14783" y="21296"/>
                    <a:pt x="17753" y="20231"/>
                  </a:cubicBezTo>
                  <a:cubicBezTo>
                    <a:pt x="20723" y="19166"/>
                    <a:pt x="21263" y="17341"/>
                    <a:pt x="18833" y="13842"/>
                  </a:cubicBezTo>
                  <a:cubicBezTo>
                    <a:pt x="16403" y="10344"/>
                    <a:pt x="11003" y="5172"/>
                    <a:pt x="560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4" name="Line"/>
            <p:cNvSpPr/>
            <p:nvPr/>
          </p:nvSpPr>
          <p:spPr>
            <a:xfrm>
              <a:off x="812800" y="1652129"/>
              <a:ext cx="63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5" name="Line"/>
            <p:cNvSpPr/>
            <p:nvPr/>
          </p:nvSpPr>
          <p:spPr>
            <a:xfrm>
              <a:off x="831850" y="1772779"/>
              <a:ext cx="127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6" name="Line"/>
            <p:cNvSpPr/>
            <p:nvPr/>
          </p:nvSpPr>
          <p:spPr>
            <a:xfrm>
              <a:off x="1035050" y="1607679"/>
              <a:ext cx="266700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714" y="18747"/>
                    <a:pt x="3429" y="15894"/>
                    <a:pt x="4543" y="12566"/>
                  </a:cubicBezTo>
                  <a:cubicBezTo>
                    <a:pt x="5657" y="9238"/>
                    <a:pt x="6171" y="5434"/>
                    <a:pt x="6429" y="3125"/>
                  </a:cubicBezTo>
                  <a:cubicBezTo>
                    <a:pt x="6686" y="815"/>
                    <a:pt x="6686" y="0"/>
                    <a:pt x="6514" y="0"/>
                  </a:cubicBezTo>
                  <a:cubicBezTo>
                    <a:pt x="6343" y="0"/>
                    <a:pt x="6000" y="815"/>
                    <a:pt x="5829" y="2989"/>
                  </a:cubicBezTo>
                  <a:cubicBezTo>
                    <a:pt x="5657" y="5162"/>
                    <a:pt x="5657" y="8694"/>
                    <a:pt x="5914" y="11004"/>
                  </a:cubicBezTo>
                  <a:cubicBezTo>
                    <a:pt x="6171" y="13313"/>
                    <a:pt x="6686" y="14400"/>
                    <a:pt x="7286" y="15215"/>
                  </a:cubicBezTo>
                  <a:cubicBezTo>
                    <a:pt x="7886" y="16030"/>
                    <a:pt x="8571" y="16574"/>
                    <a:pt x="9343" y="16642"/>
                  </a:cubicBezTo>
                  <a:cubicBezTo>
                    <a:pt x="10114" y="16709"/>
                    <a:pt x="10971" y="16302"/>
                    <a:pt x="12086" y="14672"/>
                  </a:cubicBezTo>
                  <a:cubicBezTo>
                    <a:pt x="13200" y="13042"/>
                    <a:pt x="14571" y="10189"/>
                    <a:pt x="15429" y="8083"/>
                  </a:cubicBezTo>
                  <a:cubicBezTo>
                    <a:pt x="16286" y="5977"/>
                    <a:pt x="16629" y="4619"/>
                    <a:pt x="16886" y="3464"/>
                  </a:cubicBezTo>
                  <a:cubicBezTo>
                    <a:pt x="17143" y="2309"/>
                    <a:pt x="17314" y="1358"/>
                    <a:pt x="17400" y="1291"/>
                  </a:cubicBezTo>
                  <a:cubicBezTo>
                    <a:pt x="17486" y="1223"/>
                    <a:pt x="17486" y="2038"/>
                    <a:pt x="17571" y="3736"/>
                  </a:cubicBezTo>
                  <a:cubicBezTo>
                    <a:pt x="17657" y="5434"/>
                    <a:pt x="17829" y="8015"/>
                    <a:pt x="18514" y="9781"/>
                  </a:cubicBezTo>
                  <a:cubicBezTo>
                    <a:pt x="19200" y="11547"/>
                    <a:pt x="20400" y="12498"/>
                    <a:pt x="21600" y="134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7" name="Line"/>
            <p:cNvSpPr/>
            <p:nvPr/>
          </p:nvSpPr>
          <p:spPr>
            <a:xfrm>
              <a:off x="1428750" y="1690229"/>
              <a:ext cx="1270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8" name="Line"/>
            <p:cNvSpPr/>
            <p:nvPr/>
          </p:nvSpPr>
          <p:spPr>
            <a:xfrm>
              <a:off x="1479550" y="1772779"/>
              <a:ext cx="1206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9" name="Line"/>
            <p:cNvSpPr/>
            <p:nvPr/>
          </p:nvSpPr>
          <p:spPr>
            <a:xfrm>
              <a:off x="1746613" y="1593289"/>
              <a:ext cx="304438" cy="3018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5" h="21242" fill="norm" stroke="1" extrusionOk="0">
                  <a:moveTo>
                    <a:pt x="421" y="18889"/>
                  </a:moveTo>
                  <a:cubicBezTo>
                    <a:pt x="123" y="19931"/>
                    <a:pt x="-175" y="20974"/>
                    <a:pt x="123" y="21198"/>
                  </a:cubicBezTo>
                  <a:cubicBezTo>
                    <a:pt x="421" y="21421"/>
                    <a:pt x="1315" y="20825"/>
                    <a:pt x="2506" y="18814"/>
                  </a:cubicBezTo>
                  <a:cubicBezTo>
                    <a:pt x="3698" y="16803"/>
                    <a:pt x="5188" y="13377"/>
                    <a:pt x="6379" y="10398"/>
                  </a:cubicBezTo>
                  <a:cubicBezTo>
                    <a:pt x="7571" y="7418"/>
                    <a:pt x="8465" y="4886"/>
                    <a:pt x="8986" y="3098"/>
                  </a:cubicBezTo>
                  <a:cubicBezTo>
                    <a:pt x="9508" y="1311"/>
                    <a:pt x="9657" y="268"/>
                    <a:pt x="9508" y="44"/>
                  </a:cubicBezTo>
                  <a:cubicBezTo>
                    <a:pt x="9359" y="-179"/>
                    <a:pt x="8912" y="417"/>
                    <a:pt x="8465" y="2353"/>
                  </a:cubicBezTo>
                  <a:cubicBezTo>
                    <a:pt x="8018" y="4290"/>
                    <a:pt x="7571" y="7567"/>
                    <a:pt x="7646" y="10100"/>
                  </a:cubicBezTo>
                  <a:cubicBezTo>
                    <a:pt x="7720" y="12632"/>
                    <a:pt x="8316" y="14420"/>
                    <a:pt x="8912" y="15537"/>
                  </a:cubicBezTo>
                  <a:cubicBezTo>
                    <a:pt x="9508" y="16654"/>
                    <a:pt x="10104" y="17101"/>
                    <a:pt x="10848" y="17250"/>
                  </a:cubicBezTo>
                  <a:cubicBezTo>
                    <a:pt x="11593" y="17399"/>
                    <a:pt x="12487" y="17250"/>
                    <a:pt x="13604" y="15909"/>
                  </a:cubicBezTo>
                  <a:cubicBezTo>
                    <a:pt x="14722" y="14569"/>
                    <a:pt x="16062" y="12036"/>
                    <a:pt x="16882" y="9504"/>
                  </a:cubicBezTo>
                  <a:cubicBezTo>
                    <a:pt x="17701" y="6971"/>
                    <a:pt x="17999" y="4439"/>
                    <a:pt x="18148" y="2800"/>
                  </a:cubicBezTo>
                  <a:cubicBezTo>
                    <a:pt x="18297" y="1162"/>
                    <a:pt x="18297" y="417"/>
                    <a:pt x="18148" y="491"/>
                  </a:cubicBezTo>
                  <a:cubicBezTo>
                    <a:pt x="17999" y="566"/>
                    <a:pt x="17701" y="1460"/>
                    <a:pt x="17626" y="3396"/>
                  </a:cubicBezTo>
                  <a:cubicBezTo>
                    <a:pt x="17552" y="5333"/>
                    <a:pt x="17701" y="8312"/>
                    <a:pt x="18371" y="10621"/>
                  </a:cubicBezTo>
                  <a:cubicBezTo>
                    <a:pt x="19042" y="12930"/>
                    <a:pt x="20233" y="14569"/>
                    <a:pt x="21425" y="162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0" name="Line"/>
            <p:cNvSpPr/>
            <p:nvPr/>
          </p:nvSpPr>
          <p:spPr>
            <a:xfrm>
              <a:off x="2064971" y="1776452"/>
              <a:ext cx="88224" cy="910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7" h="20647" fill="norm" stroke="1" extrusionOk="0">
                  <a:moveTo>
                    <a:pt x="11766" y="607"/>
                  </a:moveTo>
                  <a:cubicBezTo>
                    <a:pt x="9254" y="127"/>
                    <a:pt x="6743" y="-353"/>
                    <a:pt x="4733" y="367"/>
                  </a:cubicBezTo>
                  <a:cubicBezTo>
                    <a:pt x="2724" y="1087"/>
                    <a:pt x="1217" y="3007"/>
                    <a:pt x="463" y="5407"/>
                  </a:cubicBezTo>
                  <a:cubicBezTo>
                    <a:pt x="-290" y="7807"/>
                    <a:pt x="-290" y="10687"/>
                    <a:pt x="1719" y="13567"/>
                  </a:cubicBezTo>
                  <a:cubicBezTo>
                    <a:pt x="3729" y="16447"/>
                    <a:pt x="7747" y="19327"/>
                    <a:pt x="11012" y="20287"/>
                  </a:cubicBezTo>
                  <a:cubicBezTo>
                    <a:pt x="14277" y="21247"/>
                    <a:pt x="16789" y="20287"/>
                    <a:pt x="18547" y="17407"/>
                  </a:cubicBezTo>
                  <a:cubicBezTo>
                    <a:pt x="20305" y="14527"/>
                    <a:pt x="21310" y="9727"/>
                    <a:pt x="20808" y="6607"/>
                  </a:cubicBezTo>
                  <a:cubicBezTo>
                    <a:pt x="20305" y="3487"/>
                    <a:pt x="18296" y="2047"/>
                    <a:pt x="15533" y="1567"/>
                  </a:cubicBezTo>
                  <a:cubicBezTo>
                    <a:pt x="12770" y="1087"/>
                    <a:pt x="9254" y="1567"/>
                    <a:pt x="5738" y="20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1" name="Line"/>
            <p:cNvSpPr/>
            <p:nvPr/>
          </p:nvSpPr>
          <p:spPr>
            <a:xfrm>
              <a:off x="2813050" y="1640424"/>
              <a:ext cx="171450" cy="1616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86" fill="norm" stroke="1" extrusionOk="0">
                  <a:moveTo>
                    <a:pt x="0" y="3152"/>
                  </a:moveTo>
                  <a:cubicBezTo>
                    <a:pt x="3200" y="8621"/>
                    <a:pt x="6400" y="14089"/>
                    <a:pt x="8667" y="17233"/>
                  </a:cubicBezTo>
                  <a:cubicBezTo>
                    <a:pt x="10933" y="20378"/>
                    <a:pt x="12267" y="21198"/>
                    <a:pt x="13200" y="20788"/>
                  </a:cubicBezTo>
                  <a:cubicBezTo>
                    <a:pt x="14133" y="20378"/>
                    <a:pt x="14667" y="18737"/>
                    <a:pt x="14933" y="16003"/>
                  </a:cubicBezTo>
                  <a:cubicBezTo>
                    <a:pt x="15200" y="13269"/>
                    <a:pt x="15200" y="9441"/>
                    <a:pt x="15067" y="6433"/>
                  </a:cubicBezTo>
                  <a:cubicBezTo>
                    <a:pt x="14933" y="3426"/>
                    <a:pt x="14667" y="1239"/>
                    <a:pt x="15733" y="418"/>
                  </a:cubicBezTo>
                  <a:cubicBezTo>
                    <a:pt x="16800" y="-402"/>
                    <a:pt x="19200" y="145"/>
                    <a:pt x="21600" y="6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2" name="Line"/>
            <p:cNvSpPr/>
            <p:nvPr/>
          </p:nvSpPr>
          <p:spPr>
            <a:xfrm>
              <a:off x="3000285" y="1602853"/>
              <a:ext cx="79466" cy="1889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0" h="21427" fill="norm" stroke="1" extrusionOk="0">
                  <a:moveTo>
                    <a:pt x="21340" y="2707"/>
                  </a:moveTo>
                  <a:cubicBezTo>
                    <a:pt x="19635" y="1747"/>
                    <a:pt x="17929" y="787"/>
                    <a:pt x="15372" y="307"/>
                  </a:cubicBezTo>
                  <a:cubicBezTo>
                    <a:pt x="12814" y="-173"/>
                    <a:pt x="9403" y="-173"/>
                    <a:pt x="6277" y="907"/>
                  </a:cubicBezTo>
                  <a:cubicBezTo>
                    <a:pt x="3151" y="1987"/>
                    <a:pt x="308" y="4147"/>
                    <a:pt x="24" y="5587"/>
                  </a:cubicBezTo>
                  <a:cubicBezTo>
                    <a:pt x="-260" y="7027"/>
                    <a:pt x="2014" y="7747"/>
                    <a:pt x="5424" y="9187"/>
                  </a:cubicBezTo>
                  <a:cubicBezTo>
                    <a:pt x="8835" y="10627"/>
                    <a:pt x="13382" y="12787"/>
                    <a:pt x="15940" y="14587"/>
                  </a:cubicBezTo>
                  <a:cubicBezTo>
                    <a:pt x="18498" y="16387"/>
                    <a:pt x="19066" y="17827"/>
                    <a:pt x="16224" y="18907"/>
                  </a:cubicBezTo>
                  <a:cubicBezTo>
                    <a:pt x="13382" y="19987"/>
                    <a:pt x="7129" y="20707"/>
                    <a:pt x="877" y="214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3" name="Line"/>
            <p:cNvSpPr/>
            <p:nvPr/>
          </p:nvSpPr>
          <p:spPr>
            <a:xfrm>
              <a:off x="3187700" y="1696579"/>
              <a:ext cx="317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4" name="Line"/>
            <p:cNvSpPr/>
            <p:nvPr/>
          </p:nvSpPr>
          <p:spPr>
            <a:xfrm>
              <a:off x="723900" y="3068179"/>
              <a:ext cx="25400" cy="5102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0" fill="norm" stroke="1" extrusionOk="0">
                  <a:moveTo>
                    <a:pt x="0" y="0"/>
                  </a:moveTo>
                  <a:cubicBezTo>
                    <a:pt x="3600" y="2844"/>
                    <a:pt x="7200" y="5689"/>
                    <a:pt x="9000" y="8889"/>
                  </a:cubicBezTo>
                  <a:cubicBezTo>
                    <a:pt x="10800" y="12089"/>
                    <a:pt x="10800" y="15644"/>
                    <a:pt x="11700" y="17911"/>
                  </a:cubicBezTo>
                  <a:cubicBezTo>
                    <a:pt x="12600" y="20178"/>
                    <a:pt x="14400" y="21156"/>
                    <a:pt x="16200" y="21378"/>
                  </a:cubicBezTo>
                  <a:cubicBezTo>
                    <a:pt x="18000" y="21600"/>
                    <a:pt x="19800" y="21067"/>
                    <a:pt x="21600" y="205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5" name="Line"/>
            <p:cNvSpPr/>
            <p:nvPr/>
          </p:nvSpPr>
          <p:spPr>
            <a:xfrm>
              <a:off x="488950" y="2985629"/>
              <a:ext cx="450850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420" y="18568"/>
                    <a:pt x="2839" y="15537"/>
                    <a:pt x="5172" y="11937"/>
                  </a:cubicBezTo>
                  <a:cubicBezTo>
                    <a:pt x="7504" y="8337"/>
                    <a:pt x="10749" y="4168"/>
                    <a:pt x="13639" y="2084"/>
                  </a:cubicBezTo>
                  <a:cubicBezTo>
                    <a:pt x="16530" y="0"/>
                    <a:pt x="19065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6" name="Line"/>
            <p:cNvSpPr/>
            <p:nvPr/>
          </p:nvSpPr>
          <p:spPr>
            <a:xfrm>
              <a:off x="1035050" y="3271379"/>
              <a:ext cx="22225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937" y="16800"/>
                    <a:pt x="9874" y="12000"/>
                    <a:pt x="13474" y="8400"/>
                  </a:cubicBezTo>
                  <a:cubicBezTo>
                    <a:pt x="17074" y="4800"/>
                    <a:pt x="19337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7" name="Line"/>
            <p:cNvSpPr/>
            <p:nvPr/>
          </p:nvSpPr>
          <p:spPr>
            <a:xfrm>
              <a:off x="1054100" y="3430129"/>
              <a:ext cx="196850" cy="216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73" fill="norm" stroke="1" extrusionOk="0">
                  <a:moveTo>
                    <a:pt x="0" y="0"/>
                  </a:moveTo>
                  <a:cubicBezTo>
                    <a:pt x="929" y="7855"/>
                    <a:pt x="1858" y="15709"/>
                    <a:pt x="4994" y="18655"/>
                  </a:cubicBezTo>
                  <a:cubicBezTo>
                    <a:pt x="8129" y="21600"/>
                    <a:pt x="13471" y="19636"/>
                    <a:pt x="16606" y="15709"/>
                  </a:cubicBezTo>
                  <a:cubicBezTo>
                    <a:pt x="19742" y="11782"/>
                    <a:pt x="20671" y="5891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8" name="Line"/>
            <p:cNvSpPr/>
            <p:nvPr/>
          </p:nvSpPr>
          <p:spPr>
            <a:xfrm>
              <a:off x="1898649" y="2852279"/>
              <a:ext cx="285751" cy="419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920" y="1200"/>
                    <a:pt x="3840" y="2400"/>
                    <a:pt x="6240" y="4309"/>
                  </a:cubicBezTo>
                  <a:cubicBezTo>
                    <a:pt x="8640" y="6218"/>
                    <a:pt x="11520" y="8836"/>
                    <a:pt x="14160" y="11836"/>
                  </a:cubicBezTo>
                  <a:cubicBezTo>
                    <a:pt x="16800" y="14836"/>
                    <a:pt x="19200" y="1821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9" name="Line"/>
            <p:cNvSpPr/>
            <p:nvPr/>
          </p:nvSpPr>
          <p:spPr>
            <a:xfrm>
              <a:off x="1971922" y="2845929"/>
              <a:ext cx="193428" cy="425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5" h="21600" fill="norm" stroke="1" extrusionOk="0">
                  <a:moveTo>
                    <a:pt x="21455" y="0"/>
                  </a:moveTo>
                  <a:cubicBezTo>
                    <a:pt x="20281" y="215"/>
                    <a:pt x="19107" y="430"/>
                    <a:pt x="17816" y="1558"/>
                  </a:cubicBezTo>
                  <a:cubicBezTo>
                    <a:pt x="16525" y="2687"/>
                    <a:pt x="15116" y="4728"/>
                    <a:pt x="12651" y="7361"/>
                  </a:cubicBezTo>
                  <a:cubicBezTo>
                    <a:pt x="10185" y="9994"/>
                    <a:pt x="6664" y="13218"/>
                    <a:pt x="4433" y="15475"/>
                  </a:cubicBezTo>
                  <a:cubicBezTo>
                    <a:pt x="2203" y="17731"/>
                    <a:pt x="1264" y="19021"/>
                    <a:pt x="677" y="19988"/>
                  </a:cubicBezTo>
                  <a:cubicBezTo>
                    <a:pt x="90" y="20955"/>
                    <a:pt x="-145" y="21600"/>
                    <a:pt x="90" y="21600"/>
                  </a:cubicBezTo>
                  <a:cubicBezTo>
                    <a:pt x="325" y="21600"/>
                    <a:pt x="1029" y="20955"/>
                    <a:pt x="1733" y="203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0" name="Line"/>
            <p:cNvSpPr/>
            <p:nvPr/>
          </p:nvSpPr>
          <p:spPr>
            <a:xfrm>
              <a:off x="1822450" y="2687179"/>
              <a:ext cx="438150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026" y="17400"/>
                    <a:pt x="6052" y="13200"/>
                    <a:pt x="9652" y="9600"/>
                  </a:cubicBezTo>
                  <a:cubicBezTo>
                    <a:pt x="13252" y="6000"/>
                    <a:pt x="17426" y="30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1" name="Line"/>
            <p:cNvSpPr/>
            <p:nvPr/>
          </p:nvSpPr>
          <p:spPr>
            <a:xfrm>
              <a:off x="2635249" y="3080879"/>
              <a:ext cx="2095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2" name="Line"/>
            <p:cNvSpPr/>
            <p:nvPr/>
          </p:nvSpPr>
          <p:spPr>
            <a:xfrm>
              <a:off x="3035300" y="2831112"/>
              <a:ext cx="317500" cy="341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4" fill="norm" stroke="1" extrusionOk="0">
                  <a:moveTo>
                    <a:pt x="0" y="20933"/>
                  </a:moveTo>
                  <a:cubicBezTo>
                    <a:pt x="1152" y="18933"/>
                    <a:pt x="2304" y="16933"/>
                    <a:pt x="3672" y="14067"/>
                  </a:cubicBezTo>
                  <a:cubicBezTo>
                    <a:pt x="5040" y="11200"/>
                    <a:pt x="6624" y="7467"/>
                    <a:pt x="7560" y="5200"/>
                  </a:cubicBezTo>
                  <a:cubicBezTo>
                    <a:pt x="8496" y="2933"/>
                    <a:pt x="8784" y="2133"/>
                    <a:pt x="8928" y="1400"/>
                  </a:cubicBezTo>
                  <a:cubicBezTo>
                    <a:pt x="9072" y="667"/>
                    <a:pt x="9072" y="0"/>
                    <a:pt x="8856" y="0"/>
                  </a:cubicBezTo>
                  <a:cubicBezTo>
                    <a:pt x="8640" y="0"/>
                    <a:pt x="8208" y="667"/>
                    <a:pt x="7704" y="2933"/>
                  </a:cubicBezTo>
                  <a:cubicBezTo>
                    <a:pt x="7200" y="5200"/>
                    <a:pt x="6624" y="9067"/>
                    <a:pt x="6408" y="11733"/>
                  </a:cubicBezTo>
                  <a:cubicBezTo>
                    <a:pt x="6192" y="14400"/>
                    <a:pt x="6336" y="15867"/>
                    <a:pt x="6624" y="17000"/>
                  </a:cubicBezTo>
                  <a:cubicBezTo>
                    <a:pt x="6912" y="18133"/>
                    <a:pt x="7344" y="18933"/>
                    <a:pt x="7920" y="19400"/>
                  </a:cubicBezTo>
                  <a:cubicBezTo>
                    <a:pt x="8496" y="19867"/>
                    <a:pt x="9216" y="20000"/>
                    <a:pt x="10440" y="19467"/>
                  </a:cubicBezTo>
                  <a:cubicBezTo>
                    <a:pt x="11664" y="18933"/>
                    <a:pt x="13392" y="17733"/>
                    <a:pt x="14904" y="15533"/>
                  </a:cubicBezTo>
                  <a:cubicBezTo>
                    <a:pt x="16416" y="13333"/>
                    <a:pt x="17712" y="10133"/>
                    <a:pt x="18576" y="7667"/>
                  </a:cubicBezTo>
                  <a:cubicBezTo>
                    <a:pt x="19440" y="5200"/>
                    <a:pt x="19872" y="3467"/>
                    <a:pt x="19944" y="2267"/>
                  </a:cubicBezTo>
                  <a:cubicBezTo>
                    <a:pt x="20016" y="1067"/>
                    <a:pt x="19728" y="400"/>
                    <a:pt x="19440" y="533"/>
                  </a:cubicBezTo>
                  <a:cubicBezTo>
                    <a:pt x="19152" y="667"/>
                    <a:pt x="18864" y="1600"/>
                    <a:pt x="18432" y="4267"/>
                  </a:cubicBezTo>
                  <a:cubicBezTo>
                    <a:pt x="18000" y="6933"/>
                    <a:pt x="17424" y="11333"/>
                    <a:pt x="17136" y="14267"/>
                  </a:cubicBezTo>
                  <a:cubicBezTo>
                    <a:pt x="16848" y="17200"/>
                    <a:pt x="16848" y="18667"/>
                    <a:pt x="17064" y="19667"/>
                  </a:cubicBezTo>
                  <a:cubicBezTo>
                    <a:pt x="17280" y="20667"/>
                    <a:pt x="17712" y="21200"/>
                    <a:pt x="18288" y="21400"/>
                  </a:cubicBezTo>
                  <a:cubicBezTo>
                    <a:pt x="18864" y="21600"/>
                    <a:pt x="19584" y="21467"/>
                    <a:pt x="20160" y="21133"/>
                  </a:cubicBezTo>
                  <a:cubicBezTo>
                    <a:pt x="20736" y="20800"/>
                    <a:pt x="21168" y="20267"/>
                    <a:pt x="21600" y="197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3" name="Line"/>
            <p:cNvSpPr/>
            <p:nvPr/>
          </p:nvSpPr>
          <p:spPr>
            <a:xfrm>
              <a:off x="3302000" y="3093579"/>
              <a:ext cx="166134" cy="816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2" h="20838" fill="norm" stroke="1" extrusionOk="0">
                  <a:moveTo>
                    <a:pt x="13770" y="1620"/>
                  </a:moveTo>
                  <a:cubicBezTo>
                    <a:pt x="12690" y="3780"/>
                    <a:pt x="11610" y="5940"/>
                    <a:pt x="11070" y="8910"/>
                  </a:cubicBezTo>
                  <a:cubicBezTo>
                    <a:pt x="10530" y="11880"/>
                    <a:pt x="10530" y="15660"/>
                    <a:pt x="11475" y="18090"/>
                  </a:cubicBezTo>
                  <a:cubicBezTo>
                    <a:pt x="12420" y="20520"/>
                    <a:pt x="14310" y="21600"/>
                    <a:pt x="16200" y="20250"/>
                  </a:cubicBezTo>
                  <a:cubicBezTo>
                    <a:pt x="18090" y="18900"/>
                    <a:pt x="19980" y="15120"/>
                    <a:pt x="20790" y="11880"/>
                  </a:cubicBezTo>
                  <a:cubicBezTo>
                    <a:pt x="21600" y="8640"/>
                    <a:pt x="21330" y="5940"/>
                    <a:pt x="18630" y="3780"/>
                  </a:cubicBezTo>
                  <a:cubicBezTo>
                    <a:pt x="15930" y="1620"/>
                    <a:pt x="10800" y="0"/>
                    <a:pt x="7290" y="0"/>
                  </a:cubicBezTo>
                  <a:cubicBezTo>
                    <a:pt x="3780" y="0"/>
                    <a:pt x="1890" y="1620"/>
                    <a:pt x="0" y="32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4" name="Line"/>
            <p:cNvSpPr/>
            <p:nvPr/>
          </p:nvSpPr>
          <p:spPr>
            <a:xfrm>
              <a:off x="1962150" y="3334879"/>
              <a:ext cx="2139950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34" y="21067"/>
                    <a:pt x="1068" y="20533"/>
                    <a:pt x="1709" y="19867"/>
                  </a:cubicBezTo>
                  <a:cubicBezTo>
                    <a:pt x="2350" y="19200"/>
                    <a:pt x="3098" y="18400"/>
                    <a:pt x="3846" y="17733"/>
                  </a:cubicBezTo>
                  <a:cubicBezTo>
                    <a:pt x="4593" y="17067"/>
                    <a:pt x="5341" y="16533"/>
                    <a:pt x="6046" y="16133"/>
                  </a:cubicBezTo>
                  <a:cubicBezTo>
                    <a:pt x="6751" y="15733"/>
                    <a:pt x="7414" y="15467"/>
                    <a:pt x="8129" y="15067"/>
                  </a:cubicBezTo>
                  <a:cubicBezTo>
                    <a:pt x="8845" y="14667"/>
                    <a:pt x="9614" y="14133"/>
                    <a:pt x="10373" y="13600"/>
                  </a:cubicBezTo>
                  <a:cubicBezTo>
                    <a:pt x="11131" y="13067"/>
                    <a:pt x="11879" y="12533"/>
                    <a:pt x="12701" y="11867"/>
                  </a:cubicBezTo>
                  <a:cubicBezTo>
                    <a:pt x="13524" y="11200"/>
                    <a:pt x="14421" y="10400"/>
                    <a:pt x="15319" y="9467"/>
                  </a:cubicBezTo>
                  <a:cubicBezTo>
                    <a:pt x="16216" y="8533"/>
                    <a:pt x="17113" y="7467"/>
                    <a:pt x="17968" y="6267"/>
                  </a:cubicBezTo>
                  <a:cubicBezTo>
                    <a:pt x="18823" y="5067"/>
                    <a:pt x="19634" y="3733"/>
                    <a:pt x="20233" y="2667"/>
                  </a:cubicBezTo>
                  <a:cubicBezTo>
                    <a:pt x="20831" y="1600"/>
                    <a:pt x="21215" y="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5" name="Line"/>
            <p:cNvSpPr/>
            <p:nvPr/>
          </p:nvSpPr>
          <p:spPr>
            <a:xfrm>
              <a:off x="2600271" y="3737849"/>
              <a:ext cx="147163" cy="316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3" h="21233" fill="norm" stroke="1" extrusionOk="0">
                  <a:moveTo>
                    <a:pt x="17133" y="4920"/>
                  </a:moveTo>
                  <a:cubicBezTo>
                    <a:pt x="17750" y="4209"/>
                    <a:pt x="18367" y="3499"/>
                    <a:pt x="18830" y="2717"/>
                  </a:cubicBezTo>
                  <a:cubicBezTo>
                    <a:pt x="19293" y="1935"/>
                    <a:pt x="19602" y="1083"/>
                    <a:pt x="18984" y="585"/>
                  </a:cubicBezTo>
                  <a:cubicBezTo>
                    <a:pt x="18367" y="88"/>
                    <a:pt x="16824" y="-54"/>
                    <a:pt x="14356" y="17"/>
                  </a:cubicBezTo>
                  <a:cubicBezTo>
                    <a:pt x="11887" y="88"/>
                    <a:pt x="8493" y="372"/>
                    <a:pt x="5562" y="1509"/>
                  </a:cubicBezTo>
                  <a:cubicBezTo>
                    <a:pt x="2630" y="2646"/>
                    <a:pt x="162" y="4635"/>
                    <a:pt x="7" y="6270"/>
                  </a:cubicBezTo>
                  <a:cubicBezTo>
                    <a:pt x="-147" y="7904"/>
                    <a:pt x="2013" y="9183"/>
                    <a:pt x="5562" y="10604"/>
                  </a:cubicBezTo>
                  <a:cubicBezTo>
                    <a:pt x="9110" y="12025"/>
                    <a:pt x="14047" y="13588"/>
                    <a:pt x="17133" y="14654"/>
                  </a:cubicBezTo>
                  <a:cubicBezTo>
                    <a:pt x="20219" y="15720"/>
                    <a:pt x="21453" y="16288"/>
                    <a:pt x="21453" y="17425"/>
                  </a:cubicBezTo>
                  <a:cubicBezTo>
                    <a:pt x="21453" y="18562"/>
                    <a:pt x="20219" y="20267"/>
                    <a:pt x="17904" y="20907"/>
                  </a:cubicBezTo>
                  <a:cubicBezTo>
                    <a:pt x="15590" y="21546"/>
                    <a:pt x="12196" y="21120"/>
                    <a:pt x="8802" y="206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6" name="Line"/>
            <p:cNvSpPr/>
            <p:nvPr/>
          </p:nvSpPr>
          <p:spPr>
            <a:xfrm>
              <a:off x="2825225" y="3677779"/>
              <a:ext cx="178325" cy="5570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9" h="21534" fill="norm" stroke="1" extrusionOk="0">
                  <a:moveTo>
                    <a:pt x="21409" y="0"/>
                  </a:moveTo>
                  <a:cubicBezTo>
                    <a:pt x="19630" y="2536"/>
                    <a:pt x="17851" y="5073"/>
                    <a:pt x="15564" y="7732"/>
                  </a:cubicBezTo>
                  <a:cubicBezTo>
                    <a:pt x="13277" y="10391"/>
                    <a:pt x="10482" y="13173"/>
                    <a:pt x="7941" y="15341"/>
                  </a:cubicBezTo>
                  <a:cubicBezTo>
                    <a:pt x="5400" y="17509"/>
                    <a:pt x="3113" y="19064"/>
                    <a:pt x="1715" y="20045"/>
                  </a:cubicBezTo>
                  <a:cubicBezTo>
                    <a:pt x="317" y="21027"/>
                    <a:pt x="-191" y="21436"/>
                    <a:pt x="63" y="21518"/>
                  </a:cubicBezTo>
                  <a:cubicBezTo>
                    <a:pt x="317" y="21600"/>
                    <a:pt x="1334" y="21355"/>
                    <a:pt x="2604" y="21068"/>
                  </a:cubicBezTo>
                  <a:cubicBezTo>
                    <a:pt x="3875" y="20782"/>
                    <a:pt x="5400" y="20455"/>
                    <a:pt x="6924" y="201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7" name="Line"/>
            <p:cNvSpPr/>
            <p:nvPr/>
          </p:nvSpPr>
          <p:spPr>
            <a:xfrm>
              <a:off x="2992551" y="3793903"/>
              <a:ext cx="401379" cy="446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3" h="21372" fill="norm" stroke="1" extrusionOk="0">
                  <a:moveTo>
                    <a:pt x="585" y="13907"/>
                  </a:moveTo>
                  <a:cubicBezTo>
                    <a:pt x="247" y="14313"/>
                    <a:pt x="-90" y="14719"/>
                    <a:pt x="22" y="15428"/>
                  </a:cubicBezTo>
                  <a:cubicBezTo>
                    <a:pt x="135" y="16138"/>
                    <a:pt x="697" y="17152"/>
                    <a:pt x="1316" y="18116"/>
                  </a:cubicBezTo>
                  <a:cubicBezTo>
                    <a:pt x="1935" y="19079"/>
                    <a:pt x="2610" y="19992"/>
                    <a:pt x="3172" y="20600"/>
                  </a:cubicBezTo>
                  <a:cubicBezTo>
                    <a:pt x="3735" y="21209"/>
                    <a:pt x="4185" y="21513"/>
                    <a:pt x="4522" y="21310"/>
                  </a:cubicBezTo>
                  <a:cubicBezTo>
                    <a:pt x="4860" y="21107"/>
                    <a:pt x="5085" y="20398"/>
                    <a:pt x="5254" y="18369"/>
                  </a:cubicBezTo>
                  <a:cubicBezTo>
                    <a:pt x="5422" y="16341"/>
                    <a:pt x="5535" y="12995"/>
                    <a:pt x="5479" y="10764"/>
                  </a:cubicBezTo>
                  <a:cubicBezTo>
                    <a:pt x="5422" y="8533"/>
                    <a:pt x="5197" y="7417"/>
                    <a:pt x="4972" y="6606"/>
                  </a:cubicBezTo>
                  <a:cubicBezTo>
                    <a:pt x="4747" y="5795"/>
                    <a:pt x="4522" y="5288"/>
                    <a:pt x="4297" y="4781"/>
                  </a:cubicBezTo>
                  <a:cubicBezTo>
                    <a:pt x="4072" y="4274"/>
                    <a:pt x="3847" y="3767"/>
                    <a:pt x="4241" y="3361"/>
                  </a:cubicBezTo>
                  <a:cubicBezTo>
                    <a:pt x="4635" y="2955"/>
                    <a:pt x="5647" y="2651"/>
                    <a:pt x="8235" y="2093"/>
                  </a:cubicBezTo>
                  <a:cubicBezTo>
                    <a:pt x="10822" y="1536"/>
                    <a:pt x="14985" y="724"/>
                    <a:pt x="17516" y="319"/>
                  </a:cubicBezTo>
                  <a:cubicBezTo>
                    <a:pt x="20047" y="-87"/>
                    <a:pt x="20947" y="-87"/>
                    <a:pt x="21229" y="217"/>
                  </a:cubicBezTo>
                  <a:cubicBezTo>
                    <a:pt x="21510" y="521"/>
                    <a:pt x="21173" y="1130"/>
                    <a:pt x="20835" y="17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8" name="Line"/>
            <p:cNvSpPr/>
            <p:nvPr/>
          </p:nvSpPr>
          <p:spPr>
            <a:xfrm>
              <a:off x="3213100" y="4000310"/>
              <a:ext cx="215900" cy="210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97" fill="norm" stroke="1" extrusionOk="0">
                  <a:moveTo>
                    <a:pt x="0" y="4579"/>
                  </a:moveTo>
                  <a:cubicBezTo>
                    <a:pt x="212" y="9449"/>
                    <a:pt x="424" y="14320"/>
                    <a:pt x="529" y="17284"/>
                  </a:cubicBezTo>
                  <a:cubicBezTo>
                    <a:pt x="635" y="20249"/>
                    <a:pt x="635" y="21308"/>
                    <a:pt x="741" y="20884"/>
                  </a:cubicBezTo>
                  <a:cubicBezTo>
                    <a:pt x="847" y="20461"/>
                    <a:pt x="1059" y="18555"/>
                    <a:pt x="1588" y="15379"/>
                  </a:cubicBezTo>
                  <a:cubicBezTo>
                    <a:pt x="2118" y="12202"/>
                    <a:pt x="2965" y="7755"/>
                    <a:pt x="4235" y="4896"/>
                  </a:cubicBezTo>
                  <a:cubicBezTo>
                    <a:pt x="5506" y="2037"/>
                    <a:pt x="7200" y="767"/>
                    <a:pt x="9212" y="237"/>
                  </a:cubicBezTo>
                  <a:cubicBezTo>
                    <a:pt x="11224" y="-292"/>
                    <a:pt x="13553" y="-80"/>
                    <a:pt x="15459" y="2355"/>
                  </a:cubicBezTo>
                  <a:cubicBezTo>
                    <a:pt x="17365" y="4790"/>
                    <a:pt x="18847" y="9449"/>
                    <a:pt x="19800" y="12943"/>
                  </a:cubicBezTo>
                  <a:cubicBezTo>
                    <a:pt x="20753" y="16437"/>
                    <a:pt x="21176" y="18767"/>
                    <a:pt x="21600" y="210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9" name="Line"/>
            <p:cNvSpPr/>
            <p:nvPr/>
          </p:nvSpPr>
          <p:spPr>
            <a:xfrm>
              <a:off x="4972050" y="3430129"/>
              <a:ext cx="18108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32" h="21600" fill="norm" stroke="1" extrusionOk="0">
                  <a:moveTo>
                    <a:pt x="7200" y="0"/>
                  </a:moveTo>
                  <a:cubicBezTo>
                    <a:pt x="14400" y="1800"/>
                    <a:pt x="21600" y="3600"/>
                    <a:pt x="20400" y="7200"/>
                  </a:cubicBezTo>
                  <a:cubicBezTo>
                    <a:pt x="19200" y="10800"/>
                    <a:pt x="9600" y="162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0" name="Line"/>
            <p:cNvSpPr/>
            <p:nvPr/>
          </p:nvSpPr>
          <p:spPr>
            <a:xfrm>
              <a:off x="5483948" y="3228647"/>
              <a:ext cx="142655" cy="3109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96" h="21297" fill="norm" stroke="1" extrusionOk="0">
                  <a:moveTo>
                    <a:pt x="12392" y="3796"/>
                  </a:moveTo>
                  <a:cubicBezTo>
                    <a:pt x="12392" y="3071"/>
                    <a:pt x="12392" y="2346"/>
                    <a:pt x="12238" y="1622"/>
                  </a:cubicBezTo>
                  <a:cubicBezTo>
                    <a:pt x="12083" y="897"/>
                    <a:pt x="11775" y="172"/>
                    <a:pt x="9923" y="27"/>
                  </a:cubicBezTo>
                  <a:cubicBezTo>
                    <a:pt x="8072" y="-118"/>
                    <a:pt x="4678" y="317"/>
                    <a:pt x="2518" y="1259"/>
                  </a:cubicBezTo>
                  <a:cubicBezTo>
                    <a:pt x="358" y="2201"/>
                    <a:pt x="-568" y="3651"/>
                    <a:pt x="358" y="5463"/>
                  </a:cubicBezTo>
                  <a:cubicBezTo>
                    <a:pt x="1283" y="7275"/>
                    <a:pt x="4061" y="9450"/>
                    <a:pt x="7609" y="11407"/>
                  </a:cubicBezTo>
                  <a:cubicBezTo>
                    <a:pt x="11158" y="13364"/>
                    <a:pt x="15478" y="15103"/>
                    <a:pt x="17946" y="16336"/>
                  </a:cubicBezTo>
                  <a:cubicBezTo>
                    <a:pt x="20415" y="17568"/>
                    <a:pt x="21032" y="18293"/>
                    <a:pt x="20723" y="19018"/>
                  </a:cubicBezTo>
                  <a:cubicBezTo>
                    <a:pt x="20415" y="19742"/>
                    <a:pt x="19181" y="20467"/>
                    <a:pt x="17792" y="20902"/>
                  </a:cubicBezTo>
                  <a:cubicBezTo>
                    <a:pt x="16403" y="21337"/>
                    <a:pt x="14861" y="21482"/>
                    <a:pt x="12392" y="20975"/>
                  </a:cubicBezTo>
                  <a:cubicBezTo>
                    <a:pt x="9923" y="20467"/>
                    <a:pt x="6529" y="19308"/>
                    <a:pt x="3135" y="181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1" name="Line"/>
            <p:cNvSpPr/>
            <p:nvPr/>
          </p:nvSpPr>
          <p:spPr>
            <a:xfrm>
              <a:off x="5581650" y="3004176"/>
              <a:ext cx="177800" cy="1477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40" fill="norm" stroke="1" extrusionOk="0">
                  <a:moveTo>
                    <a:pt x="0" y="7374"/>
                  </a:moveTo>
                  <a:cubicBezTo>
                    <a:pt x="0" y="5853"/>
                    <a:pt x="0" y="4331"/>
                    <a:pt x="386" y="2962"/>
                  </a:cubicBezTo>
                  <a:cubicBezTo>
                    <a:pt x="771" y="1593"/>
                    <a:pt x="1543" y="376"/>
                    <a:pt x="2571" y="72"/>
                  </a:cubicBezTo>
                  <a:cubicBezTo>
                    <a:pt x="3600" y="-232"/>
                    <a:pt x="4886" y="376"/>
                    <a:pt x="6171" y="2810"/>
                  </a:cubicBezTo>
                  <a:cubicBezTo>
                    <a:pt x="7457" y="5244"/>
                    <a:pt x="8743" y="9503"/>
                    <a:pt x="8743" y="12545"/>
                  </a:cubicBezTo>
                  <a:cubicBezTo>
                    <a:pt x="8743" y="15588"/>
                    <a:pt x="7457" y="17413"/>
                    <a:pt x="7329" y="18782"/>
                  </a:cubicBezTo>
                  <a:cubicBezTo>
                    <a:pt x="7200" y="20151"/>
                    <a:pt x="8229" y="21064"/>
                    <a:pt x="10800" y="21216"/>
                  </a:cubicBezTo>
                  <a:cubicBezTo>
                    <a:pt x="13371" y="21368"/>
                    <a:pt x="17486" y="20760"/>
                    <a:pt x="21600" y="201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2" name="Line"/>
            <p:cNvSpPr/>
            <p:nvPr/>
          </p:nvSpPr>
          <p:spPr>
            <a:xfrm>
              <a:off x="5386687" y="3826817"/>
              <a:ext cx="93364" cy="1599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2" h="21204" fill="norm" stroke="1" extrusionOk="0">
                  <a:moveTo>
                    <a:pt x="18292" y="4653"/>
                  </a:moveTo>
                  <a:cubicBezTo>
                    <a:pt x="16372" y="2690"/>
                    <a:pt x="14452" y="726"/>
                    <a:pt x="12532" y="165"/>
                  </a:cubicBezTo>
                  <a:cubicBezTo>
                    <a:pt x="10612" y="-396"/>
                    <a:pt x="8692" y="446"/>
                    <a:pt x="6532" y="3110"/>
                  </a:cubicBezTo>
                  <a:cubicBezTo>
                    <a:pt x="4372" y="5775"/>
                    <a:pt x="1972" y="10264"/>
                    <a:pt x="772" y="13209"/>
                  </a:cubicBezTo>
                  <a:cubicBezTo>
                    <a:pt x="-428" y="16155"/>
                    <a:pt x="-428" y="17557"/>
                    <a:pt x="2212" y="18820"/>
                  </a:cubicBezTo>
                  <a:cubicBezTo>
                    <a:pt x="4852" y="20082"/>
                    <a:pt x="10132" y="21204"/>
                    <a:pt x="13732" y="21204"/>
                  </a:cubicBezTo>
                  <a:cubicBezTo>
                    <a:pt x="17332" y="21204"/>
                    <a:pt x="19252" y="20082"/>
                    <a:pt x="21172" y="189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3" name="Line"/>
            <p:cNvSpPr/>
            <p:nvPr/>
          </p:nvSpPr>
          <p:spPr>
            <a:xfrm>
              <a:off x="5499998" y="3878862"/>
              <a:ext cx="62602" cy="106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4" h="21240" fill="norm" stroke="1" extrusionOk="0">
                  <a:moveTo>
                    <a:pt x="14814" y="4235"/>
                  </a:moveTo>
                  <a:cubicBezTo>
                    <a:pt x="11214" y="4235"/>
                    <a:pt x="7614" y="4235"/>
                    <a:pt x="5094" y="5294"/>
                  </a:cubicBezTo>
                  <a:cubicBezTo>
                    <a:pt x="2574" y="6353"/>
                    <a:pt x="1134" y="8471"/>
                    <a:pt x="414" y="11224"/>
                  </a:cubicBezTo>
                  <a:cubicBezTo>
                    <a:pt x="-306" y="13976"/>
                    <a:pt x="-306" y="17365"/>
                    <a:pt x="2214" y="19271"/>
                  </a:cubicBezTo>
                  <a:cubicBezTo>
                    <a:pt x="4734" y="21176"/>
                    <a:pt x="9774" y="21600"/>
                    <a:pt x="13374" y="20965"/>
                  </a:cubicBezTo>
                  <a:cubicBezTo>
                    <a:pt x="16974" y="20329"/>
                    <a:pt x="19134" y="18635"/>
                    <a:pt x="20214" y="16306"/>
                  </a:cubicBezTo>
                  <a:cubicBezTo>
                    <a:pt x="21294" y="13976"/>
                    <a:pt x="21294" y="11012"/>
                    <a:pt x="20574" y="8471"/>
                  </a:cubicBezTo>
                  <a:cubicBezTo>
                    <a:pt x="19854" y="5929"/>
                    <a:pt x="18414" y="3812"/>
                    <a:pt x="15894" y="2329"/>
                  </a:cubicBezTo>
                  <a:cubicBezTo>
                    <a:pt x="13374" y="847"/>
                    <a:pt x="9774" y="0"/>
                    <a:pt x="10494" y="0"/>
                  </a:cubicBezTo>
                  <a:cubicBezTo>
                    <a:pt x="11214" y="0"/>
                    <a:pt x="16254" y="847"/>
                    <a:pt x="21294" y="16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4" name="Line"/>
            <p:cNvSpPr/>
            <p:nvPr/>
          </p:nvSpPr>
          <p:spPr>
            <a:xfrm>
              <a:off x="5607050" y="3869867"/>
              <a:ext cx="336550" cy="1363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89" fill="norm" stroke="1" extrusionOk="0">
                  <a:moveTo>
                    <a:pt x="0" y="1719"/>
                  </a:moveTo>
                  <a:cubicBezTo>
                    <a:pt x="679" y="1719"/>
                    <a:pt x="1358" y="1719"/>
                    <a:pt x="2106" y="3355"/>
                  </a:cubicBezTo>
                  <a:cubicBezTo>
                    <a:pt x="2853" y="4991"/>
                    <a:pt x="3668" y="8264"/>
                    <a:pt x="4075" y="10882"/>
                  </a:cubicBezTo>
                  <a:cubicBezTo>
                    <a:pt x="4483" y="13500"/>
                    <a:pt x="4483" y="15464"/>
                    <a:pt x="4279" y="17264"/>
                  </a:cubicBezTo>
                  <a:cubicBezTo>
                    <a:pt x="4075" y="19064"/>
                    <a:pt x="3668" y="20700"/>
                    <a:pt x="3192" y="21028"/>
                  </a:cubicBezTo>
                  <a:cubicBezTo>
                    <a:pt x="2717" y="21355"/>
                    <a:pt x="2174" y="20373"/>
                    <a:pt x="1834" y="18082"/>
                  </a:cubicBezTo>
                  <a:cubicBezTo>
                    <a:pt x="1494" y="15791"/>
                    <a:pt x="1358" y="12191"/>
                    <a:pt x="1834" y="9410"/>
                  </a:cubicBezTo>
                  <a:cubicBezTo>
                    <a:pt x="2309" y="6628"/>
                    <a:pt x="3396" y="4664"/>
                    <a:pt x="4279" y="3191"/>
                  </a:cubicBezTo>
                  <a:cubicBezTo>
                    <a:pt x="5162" y="1719"/>
                    <a:pt x="5842" y="737"/>
                    <a:pt x="6792" y="737"/>
                  </a:cubicBezTo>
                  <a:cubicBezTo>
                    <a:pt x="7743" y="737"/>
                    <a:pt x="8966" y="1719"/>
                    <a:pt x="9713" y="3191"/>
                  </a:cubicBezTo>
                  <a:cubicBezTo>
                    <a:pt x="10460" y="4664"/>
                    <a:pt x="10732" y="6628"/>
                    <a:pt x="10868" y="8428"/>
                  </a:cubicBezTo>
                  <a:cubicBezTo>
                    <a:pt x="11004" y="10228"/>
                    <a:pt x="11004" y="11864"/>
                    <a:pt x="10664" y="13500"/>
                  </a:cubicBezTo>
                  <a:cubicBezTo>
                    <a:pt x="10325" y="15137"/>
                    <a:pt x="9645" y="16773"/>
                    <a:pt x="9238" y="16773"/>
                  </a:cubicBezTo>
                  <a:cubicBezTo>
                    <a:pt x="8830" y="16773"/>
                    <a:pt x="8694" y="15137"/>
                    <a:pt x="8898" y="12519"/>
                  </a:cubicBezTo>
                  <a:cubicBezTo>
                    <a:pt x="9102" y="9900"/>
                    <a:pt x="9645" y="6300"/>
                    <a:pt x="10257" y="4010"/>
                  </a:cubicBezTo>
                  <a:cubicBezTo>
                    <a:pt x="10868" y="1719"/>
                    <a:pt x="11547" y="737"/>
                    <a:pt x="12158" y="737"/>
                  </a:cubicBezTo>
                  <a:cubicBezTo>
                    <a:pt x="12770" y="737"/>
                    <a:pt x="13313" y="1719"/>
                    <a:pt x="13721" y="3028"/>
                  </a:cubicBezTo>
                  <a:cubicBezTo>
                    <a:pt x="14128" y="4337"/>
                    <a:pt x="14400" y="5973"/>
                    <a:pt x="14875" y="6464"/>
                  </a:cubicBezTo>
                  <a:cubicBezTo>
                    <a:pt x="15351" y="6955"/>
                    <a:pt x="16030" y="6300"/>
                    <a:pt x="16506" y="4991"/>
                  </a:cubicBezTo>
                  <a:cubicBezTo>
                    <a:pt x="16981" y="3682"/>
                    <a:pt x="17253" y="1719"/>
                    <a:pt x="17049" y="737"/>
                  </a:cubicBezTo>
                  <a:cubicBezTo>
                    <a:pt x="16845" y="-245"/>
                    <a:pt x="16166" y="-245"/>
                    <a:pt x="15555" y="737"/>
                  </a:cubicBezTo>
                  <a:cubicBezTo>
                    <a:pt x="14943" y="1719"/>
                    <a:pt x="14400" y="3682"/>
                    <a:pt x="14128" y="5482"/>
                  </a:cubicBezTo>
                  <a:cubicBezTo>
                    <a:pt x="13857" y="7282"/>
                    <a:pt x="13857" y="8919"/>
                    <a:pt x="13925" y="10555"/>
                  </a:cubicBezTo>
                  <a:cubicBezTo>
                    <a:pt x="13992" y="12191"/>
                    <a:pt x="14128" y="13828"/>
                    <a:pt x="14604" y="14973"/>
                  </a:cubicBezTo>
                  <a:cubicBezTo>
                    <a:pt x="15079" y="16119"/>
                    <a:pt x="15894" y="16773"/>
                    <a:pt x="17117" y="16119"/>
                  </a:cubicBezTo>
                  <a:cubicBezTo>
                    <a:pt x="18340" y="15464"/>
                    <a:pt x="19970" y="13500"/>
                    <a:pt x="21600" y="115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5" name="Line"/>
            <p:cNvSpPr/>
            <p:nvPr/>
          </p:nvSpPr>
          <p:spPr>
            <a:xfrm>
              <a:off x="5914765" y="3895397"/>
              <a:ext cx="73286" cy="107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7" h="20785" fill="norm" stroke="1" extrusionOk="0">
                  <a:moveTo>
                    <a:pt x="15813" y="4560"/>
                  </a:moveTo>
                  <a:cubicBezTo>
                    <a:pt x="14578" y="2522"/>
                    <a:pt x="13344" y="484"/>
                    <a:pt x="11184" y="77"/>
                  </a:cubicBezTo>
                  <a:cubicBezTo>
                    <a:pt x="9024" y="-331"/>
                    <a:pt x="5938" y="892"/>
                    <a:pt x="3778" y="3541"/>
                  </a:cubicBezTo>
                  <a:cubicBezTo>
                    <a:pt x="1618" y="6190"/>
                    <a:pt x="384" y="10265"/>
                    <a:pt x="76" y="13322"/>
                  </a:cubicBezTo>
                  <a:cubicBezTo>
                    <a:pt x="-233" y="16378"/>
                    <a:pt x="384" y="18416"/>
                    <a:pt x="2236" y="19639"/>
                  </a:cubicBezTo>
                  <a:cubicBezTo>
                    <a:pt x="4087" y="20861"/>
                    <a:pt x="7173" y="21269"/>
                    <a:pt x="10567" y="20046"/>
                  </a:cubicBezTo>
                  <a:cubicBezTo>
                    <a:pt x="13961" y="18824"/>
                    <a:pt x="17664" y="15971"/>
                    <a:pt x="21367" y="131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6" name="Line"/>
            <p:cNvSpPr/>
            <p:nvPr/>
          </p:nvSpPr>
          <p:spPr>
            <a:xfrm>
              <a:off x="6019530" y="3703179"/>
              <a:ext cx="270415" cy="3047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1" h="21451" fill="norm" stroke="1" extrusionOk="0">
                  <a:moveTo>
                    <a:pt x="6049" y="1341"/>
                  </a:moveTo>
                  <a:cubicBezTo>
                    <a:pt x="4710" y="4320"/>
                    <a:pt x="3370" y="7299"/>
                    <a:pt x="2533" y="10353"/>
                  </a:cubicBezTo>
                  <a:cubicBezTo>
                    <a:pt x="1696" y="13407"/>
                    <a:pt x="1361" y="16535"/>
                    <a:pt x="1194" y="18472"/>
                  </a:cubicBezTo>
                  <a:cubicBezTo>
                    <a:pt x="1026" y="20408"/>
                    <a:pt x="1026" y="21153"/>
                    <a:pt x="1445" y="21377"/>
                  </a:cubicBezTo>
                  <a:cubicBezTo>
                    <a:pt x="1863" y="21600"/>
                    <a:pt x="2701" y="21302"/>
                    <a:pt x="3370" y="20706"/>
                  </a:cubicBezTo>
                  <a:cubicBezTo>
                    <a:pt x="4040" y="20110"/>
                    <a:pt x="4542" y="19217"/>
                    <a:pt x="4794" y="18397"/>
                  </a:cubicBezTo>
                  <a:cubicBezTo>
                    <a:pt x="5045" y="17578"/>
                    <a:pt x="5045" y="16833"/>
                    <a:pt x="4626" y="16237"/>
                  </a:cubicBezTo>
                  <a:cubicBezTo>
                    <a:pt x="4207" y="15641"/>
                    <a:pt x="3370" y="15194"/>
                    <a:pt x="2366" y="14971"/>
                  </a:cubicBezTo>
                  <a:cubicBezTo>
                    <a:pt x="1361" y="14748"/>
                    <a:pt x="189" y="14748"/>
                    <a:pt x="21" y="14897"/>
                  </a:cubicBezTo>
                  <a:cubicBezTo>
                    <a:pt x="-146" y="15046"/>
                    <a:pt x="691" y="15343"/>
                    <a:pt x="1947" y="15492"/>
                  </a:cubicBezTo>
                  <a:cubicBezTo>
                    <a:pt x="3203" y="15641"/>
                    <a:pt x="4877" y="15641"/>
                    <a:pt x="6133" y="15492"/>
                  </a:cubicBezTo>
                  <a:cubicBezTo>
                    <a:pt x="7389" y="15343"/>
                    <a:pt x="8226" y="15046"/>
                    <a:pt x="8980" y="14450"/>
                  </a:cubicBezTo>
                  <a:cubicBezTo>
                    <a:pt x="9733" y="13854"/>
                    <a:pt x="10403" y="12960"/>
                    <a:pt x="10319" y="12513"/>
                  </a:cubicBezTo>
                  <a:cubicBezTo>
                    <a:pt x="10235" y="12066"/>
                    <a:pt x="9398" y="12066"/>
                    <a:pt x="8645" y="12364"/>
                  </a:cubicBezTo>
                  <a:cubicBezTo>
                    <a:pt x="7891" y="12662"/>
                    <a:pt x="7221" y="13258"/>
                    <a:pt x="6803" y="13928"/>
                  </a:cubicBezTo>
                  <a:cubicBezTo>
                    <a:pt x="6384" y="14599"/>
                    <a:pt x="6217" y="15343"/>
                    <a:pt x="6133" y="16088"/>
                  </a:cubicBezTo>
                  <a:cubicBezTo>
                    <a:pt x="6049" y="16833"/>
                    <a:pt x="6049" y="17578"/>
                    <a:pt x="6384" y="18174"/>
                  </a:cubicBezTo>
                  <a:cubicBezTo>
                    <a:pt x="6719" y="18770"/>
                    <a:pt x="7389" y="19217"/>
                    <a:pt x="8561" y="19217"/>
                  </a:cubicBezTo>
                  <a:cubicBezTo>
                    <a:pt x="9733" y="19217"/>
                    <a:pt x="11407" y="18770"/>
                    <a:pt x="12747" y="18323"/>
                  </a:cubicBezTo>
                  <a:cubicBezTo>
                    <a:pt x="14087" y="17876"/>
                    <a:pt x="15091" y="17429"/>
                    <a:pt x="15845" y="16908"/>
                  </a:cubicBezTo>
                  <a:cubicBezTo>
                    <a:pt x="16598" y="16386"/>
                    <a:pt x="17101" y="15790"/>
                    <a:pt x="16933" y="15492"/>
                  </a:cubicBezTo>
                  <a:cubicBezTo>
                    <a:pt x="16766" y="15194"/>
                    <a:pt x="15928" y="15194"/>
                    <a:pt x="15175" y="15418"/>
                  </a:cubicBezTo>
                  <a:cubicBezTo>
                    <a:pt x="14421" y="15641"/>
                    <a:pt x="13752" y="16088"/>
                    <a:pt x="13333" y="16982"/>
                  </a:cubicBezTo>
                  <a:cubicBezTo>
                    <a:pt x="12914" y="17876"/>
                    <a:pt x="12747" y="19217"/>
                    <a:pt x="13082" y="19887"/>
                  </a:cubicBezTo>
                  <a:cubicBezTo>
                    <a:pt x="13417" y="20557"/>
                    <a:pt x="14254" y="20557"/>
                    <a:pt x="14924" y="20259"/>
                  </a:cubicBezTo>
                  <a:cubicBezTo>
                    <a:pt x="15594" y="19961"/>
                    <a:pt x="16096" y="19366"/>
                    <a:pt x="17017" y="17131"/>
                  </a:cubicBezTo>
                  <a:cubicBezTo>
                    <a:pt x="17938" y="14897"/>
                    <a:pt x="19277" y="11023"/>
                    <a:pt x="20114" y="8193"/>
                  </a:cubicBezTo>
                  <a:cubicBezTo>
                    <a:pt x="20952" y="5363"/>
                    <a:pt x="21287" y="3575"/>
                    <a:pt x="21370" y="2234"/>
                  </a:cubicBezTo>
                  <a:cubicBezTo>
                    <a:pt x="21454" y="894"/>
                    <a:pt x="21287" y="0"/>
                    <a:pt x="20952" y="0"/>
                  </a:cubicBezTo>
                  <a:cubicBezTo>
                    <a:pt x="20617" y="0"/>
                    <a:pt x="20114" y="894"/>
                    <a:pt x="19612" y="3724"/>
                  </a:cubicBezTo>
                  <a:cubicBezTo>
                    <a:pt x="19110" y="6554"/>
                    <a:pt x="18607" y="11321"/>
                    <a:pt x="18105" y="160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7" name="Line"/>
            <p:cNvSpPr/>
            <p:nvPr/>
          </p:nvSpPr>
          <p:spPr>
            <a:xfrm>
              <a:off x="5496661" y="4200216"/>
              <a:ext cx="91339" cy="189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4" h="21304" fill="norm" stroke="1" extrusionOk="0">
                  <a:moveTo>
                    <a:pt x="21184" y="3365"/>
                  </a:moveTo>
                  <a:cubicBezTo>
                    <a:pt x="20202" y="2179"/>
                    <a:pt x="19220" y="992"/>
                    <a:pt x="16275" y="398"/>
                  </a:cubicBezTo>
                  <a:cubicBezTo>
                    <a:pt x="13329" y="-195"/>
                    <a:pt x="8420" y="-195"/>
                    <a:pt x="4984" y="873"/>
                  </a:cubicBezTo>
                  <a:cubicBezTo>
                    <a:pt x="1548" y="1941"/>
                    <a:pt x="-416" y="4078"/>
                    <a:pt x="75" y="6214"/>
                  </a:cubicBezTo>
                  <a:cubicBezTo>
                    <a:pt x="566" y="8350"/>
                    <a:pt x="3511" y="10486"/>
                    <a:pt x="5966" y="11910"/>
                  </a:cubicBezTo>
                  <a:cubicBezTo>
                    <a:pt x="8420" y="13335"/>
                    <a:pt x="10384" y="14047"/>
                    <a:pt x="12348" y="15352"/>
                  </a:cubicBezTo>
                  <a:cubicBezTo>
                    <a:pt x="14311" y="16658"/>
                    <a:pt x="16275" y="18557"/>
                    <a:pt x="15293" y="19743"/>
                  </a:cubicBezTo>
                  <a:cubicBezTo>
                    <a:pt x="14311" y="20930"/>
                    <a:pt x="10384" y="21405"/>
                    <a:pt x="7439" y="21286"/>
                  </a:cubicBezTo>
                  <a:cubicBezTo>
                    <a:pt x="4493" y="21168"/>
                    <a:pt x="2529" y="20456"/>
                    <a:pt x="1793" y="19506"/>
                  </a:cubicBezTo>
                  <a:cubicBezTo>
                    <a:pt x="1057" y="18557"/>
                    <a:pt x="1548" y="17370"/>
                    <a:pt x="2039" y="161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8" name="Line"/>
            <p:cNvSpPr/>
            <p:nvPr/>
          </p:nvSpPr>
          <p:spPr>
            <a:xfrm>
              <a:off x="5622660" y="4212892"/>
              <a:ext cx="517790" cy="3931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7" h="21453" fill="norm" stroke="1" extrusionOk="0">
                  <a:moveTo>
                    <a:pt x="1201" y="6144"/>
                  </a:moveTo>
                  <a:cubicBezTo>
                    <a:pt x="1554" y="5798"/>
                    <a:pt x="1907" y="5451"/>
                    <a:pt x="2083" y="4989"/>
                  </a:cubicBezTo>
                  <a:cubicBezTo>
                    <a:pt x="2259" y="4527"/>
                    <a:pt x="2259" y="3950"/>
                    <a:pt x="2039" y="3777"/>
                  </a:cubicBezTo>
                  <a:cubicBezTo>
                    <a:pt x="1818" y="3603"/>
                    <a:pt x="1378" y="3834"/>
                    <a:pt x="1069" y="4239"/>
                  </a:cubicBezTo>
                  <a:cubicBezTo>
                    <a:pt x="760" y="4643"/>
                    <a:pt x="584" y="5220"/>
                    <a:pt x="408" y="5798"/>
                  </a:cubicBezTo>
                  <a:cubicBezTo>
                    <a:pt x="231" y="6375"/>
                    <a:pt x="55" y="6953"/>
                    <a:pt x="11" y="7531"/>
                  </a:cubicBezTo>
                  <a:cubicBezTo>
                    <a:pt x="-33" y="8108"/>
                    <a:pt x="55" y="8686"/>
                    <a:pt x="276" y="8801"/>
                  </a:cubicBezTo>
                  <a:cubicBezTo>
                    <a:pt x="496" y="8917"/>
                    <a:pt x="849" y="8570"/>
                    <a:pt x="1201" y="8224"/>
                  </a:cubicBezTo>
                  <a:cubicBezTo>
                    <a:pt x="1554" y="7877"/>
                    <a:pt x="1907" y="7531"/>
                    <a:pt x="2259" y="7531"/>
                  </a:cubicBezTo>
                  <a:cubicBezTo>
                    <a:pt x="2612" y="7531"/>
                    <a:pt x="2965" y="7877"/>
                    <a:pt x="3361" y="7588"/>
                  </a:cubicBezTo>
                  <a:cubicBezTo>
                    <a:pt x="3758" y="7300"/>
                    <a:pt x="4199" y="6375"/>
                    <a:pt x="4463" y="6318"/>
                  </a:cubicBezTo>
                  <a:cubicBezTo>
                    <a:pt x="4728" y="6260"/>
                    <a:pt x="4816" y="7068"/>
                    <a:pt x="4904" y="7762"/>
                  </a:cubicBezTo>
                  <a:cubicBezTo>
                    <a:pt x="4992" y="8455"/>
                    <a:pt x="5080" y="9032"/>
                    <a:pt x="5125" y="9610"/>
                  </a:cubicBezTo>
                  <a:cubicBezTo>
                    <a:pt x="5169" y="10187"/>
                    <a:pt x="5169" y="10765"/>
                    <a:pt x="5213" y="10765"/>
                  </a:cubicBezTo>
                  <a:cubicBezTo>
                    <a:pt x="5257" y="10765"/>
                    <a:pt x="5345" y="10187"/>
                    <a:pt x="5433" y="9552"/>
                  </a:cubicBezTo>
                  <a:cubicBezTo>
                    <a:pt x="5521" y="8917"/>
                    <a:pt x="5609" y="8224"/>
                    <a:pt x="5742" y="7588"/>
                  </a:cubicBezTo>
                  <a:cubicBezTo>
                    <a:pt x="5874" y="6953"/>
                    <a:pt x="6050" y="6375"/>
                    <a:pt x="6315" y="6260"/>
                  </a:cubicBezTo>
                  <a:cubicBezTo>
                    <a:pt x="6579" y="6144"/>
                    <a:pt x="6932" y="6491"/>
                    <a:pt x="7152" y="7126"/>
                  </a:cubicBezTo>
                  <a:cubicBezTo>
                    <a:pt x="7373" y="7762"/>
                    <a:pt x="7461" y="8686"/>
                    <a:pt x="7505" y="8801"/>
                  </a:cubicBezTo>
                  <a:cubicBezTo>
                    <a:pt x="7549" y="8917"/>
                    <a:pt x="7549" y="8224"/>
                    <a:pt x="7681" y="7646"/>
                  </a:cubicBezTo>
                  <a:cubicBezTo>
                    <a:pt x="7814" y="7068"/>
                    <a:pt x="8078" y="6606"/>
                    <a:pt x="8343" y="6606"/>
                  </a:cubicBezTo>
                  <a:cubicBezTo>
                    <a:pt x="8607" y="6606"/>
                    <a:pt x="8871" y="7068"/>
                    <a:pt x="9048" y="7588"/>
                  </a:cubicBezTo>
                  <a:cubicBezTo>
                    <a:pt x="9224" y="8108"/>
                    <a:pt x="9312" y="8686"/>
                    <a:pt x="9577" y="8801"/>
                  </a:cubicBezTo>
                  <a:cubicBezTo>
                    <a:pt x="9841" y="8917"/>
                    <a:pt x="10282" y="8570"/>
                    <a:pt x="10679" y="8050"/>
                  </a:cubicBezTo>
                  <a:cubicBezTo>
                    <a:pt x="11076" y="7531"/>
                    <a:pt x="11428" y="6837"/>
                    <a:pt x="11516" y="7126"/>
                  </a:cubicBezTo>
                  <a:cubicBezTo>
                    <a:pt x="11605" y="7415"/>
                    <a:pt x="11428" y="8686"/>
                    <a:pt x="11252" y="10996"/>
                  </a:cubicBezTo>
                  <a:cubicBezTo>
                    <a:pt x="11076" y="13306"/>
                    <a:pt x="10899" y="16656"/>
                    <a:pt x="10679" y="18677"/>
                  </a:cubicBezTo>
                  <a:cubicBezTo>
                    <a:pt x="10458" y="20698"/>
                    <a:pt x="10194" y="21391"/>
                    <a:pt x="10018" y="21449"/>
                  </a:cubicBezTo>
                  <a:cubicBezTo>
                    <a:pt x="9841" y="21507"/>
                    <a:pt x="9753" y="20929"/>
                    <a:pt x="9797" y="19024"/>
                  </a:cubicBezTo>
                  <a:cubicBezTo>
                    <a:pt x="9841" y="17118"/>
                    <a:pt x="10018" y="13883"/>
                    <a:pt x="10326" y="11689"/>
                  </a:cubicBezTo>
                  <a:cubicBezTo>
                    <a:pt x="10635" y="9494"/>
                    <a:pt x="11076" y="8339"/>
                    <a:pt x="11516" y="7704"/>
                  </a:cubicBezTo>
                  <a:cubicBezTo>
                    <a:pt x="11957" y="7068"/>
                    <a:pt x="12398" y="6953"/>
                    <a:pt x="12751" y="7126"/>
                  </a:cubicBezTo>
                  <a:cubicBezTo>
                    <a:pt x="13103" y="7300"/>
                    <a:pt x="13368" y="7762"/>
                    <a:pt x="13588" y="8281"/>
                  </a:cubicBezTo>
                  <a:cubicBezTo>
                    <a:pt x="13809" y="8801"/>
                    <a:pt x="13985" y="9379"/>
                    <a:pt x="13897" y="10129"/>
                  </a:cubicBezTo>
                  <a:cubicBezTo>
                    <a:pt x="13809" y="10880"/>
                    <a:pt x="13456" y="11804"/>
                    <a:pt x="13015" y="12382"/>
                  </a:cubicBezTo>
                  <a:cubicBezTo>
                    <a:pt x="12574" y="12959"/>
                    <a:pt x="12045" y="13190"/>
                    <a:pt x="11737" y="12959"/>
                  </a:cubicBezTo>
                  <a:cubicBezTo>
                    <a:pt x="11428" y="12728"/>
                    <a:pt x="11340" y="12035"/>
                    <a:pt x="11605" y="10360"/>
                  </a:cubicBezTo>
                  <a:cubicBezTo>
                    <a:pt x="11869" y="8686"/>
                    <a:pt x="12486" y="6029"/>
                    <a:pt x="13103" y="4239"/>
                  </a:cubicBezTo>
                  <a:cubicBezTo>
                    <a:pt x="13720" y="2448"/>
                    <a:pt x="14338" y="1524"/>
                    <a:pt x="14823" y="889"/>
                  </a:cubicBezTo>
                  <a:cubicBezTo>
                    <a:pt x="15307" y="254"/>
                    <a:pt x="15660" y="-93"/>
                    <a:pt x="15880" y="23"/>
                  </a:cubicBezTo>
                  <a:cubicBezTo>
                    <a:pt x="16101" y="138"/>
                    <a:pt x="16189" y="716"/>
                    <a:pt x="16101" y="2390"/>
                  </a:cubicBezTo>
                  <a:cubicBezTo>
                    <a:pt x="16013" y="4065"/>
                    <a:pt x="15748" y="6837"/>
                    <a:pt x="15616" y="8512"/>
                  </a:cubicBezTo>
                  <a:cubicBezTo>
                    <a:pt x="15484" y="10187"/>
                    <a:pt x="15484" y="10765"/>
                    <a:pt x="15704" y="10880"/>
                  </a:cubicBezTo>
                  <a:cubicBezTo>
                    <a:pt x="15925" y="10996"/>
                    <a:pt x="16365" y="10649"/>
                    <a:pt x="16630" y="10187"/>
                  </a:cubicBezTo>
                  <a:cubicBezTo>
                    <a:pt x="16894" y="9725"/>
                    <a:pt x="16983" y="9148"/>
                    <a:pt x="17071" y="8570"/>
                  </a:cubicBezTo>
                  <a:cubicBezTo>
                    <a:pt x="17159" y="7993"/>
                    <a:pt x="17247" y="7415"/>
                    <a:pt x="17115" y="7357"/>
                  </a:cubicBezTo>
                  <a:cubicBezTo>
                    <a:pt x="16983" y="7300"/>
                    <a:pt x="16630" y="7762"/>
                    <a:pt x="16409" y="8281"/>
                  </a:cubicBezTo>
                  <a:cubicBezTo>
                    <a:pt x="16189" y="8801"/>
                    <a:pt x="16101" y="9379"/>
                    <a:pt x="16057" y="9956"/>
                  </a:cubicBezTo>
                  <a:cubicBezTo>
                    <a:pt x="16013" y="10534"/>
                    <a:pt x="16013" y="11111"/>
                    <a:pt x="16189" y="11573"/>
                  </a:cubicBezTo>
                  <a:cubicBezTo>
                    <a:pt x="16365" y="12035"/>
                    <a:pt x="16718" y="12382"/>
                    <a:pt x="17071" y="12324"/>
                  </a:cubicBezTo>
                  <a:cubicBezTo>
                    <a:pt x="17423" y="12266"/>
                    <a:pt x="17776" y="11804"/>
                    <a:pt x="18040" y="11111"/>
                  </a:cubicBezTo>
                  <a:cubicBezTo>
                    <a:pt x="18305" y="10418"/>
                    <a:pt x="18481" y="9494"/>
                    <a:pt x="18481" y="9321"/>
                  </a:cubicBezTo>
                  <a:cubicBezTo>
                    <a:pt x="18481" y="9148"/>
                    <a:pt x="18305" y="9725"/>
                    <a:pt x="18349" y="10245"/>
                  </a:cubicBezTo>
                  <a:cubicBezTo>
                    <a:pt x="18393" y="10765"/>
                    <a:pt x="18658" y="11227"/>
                    <a:pt x="19231" y="11400"/>
                  </a:cubicBezTo>
                  <a:cubicBezTo>
                    <a:pt x="19804" y="11573"/>
                    <a:pt x="20685" y="11458"/>
                    <a:pt x="21567" y="113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9" name="Line"/>
            <p:cNvSpPr/>
            <p:nvPr/>
          </p:nvSpPr>
          <p:spPr>
            <a:xfrm>
              <a:off x="5581650" y="4649329"/>
              <a:ext cx="120650" cy="1437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53" fill="norm" stroke="1" extrusionOk="0">
                  <a:moveTo>
                    <a:pt x="0" y="0"/>
                  </a:moveTo>
                  <a:cubicBezTo>
                    <a:pt x="1137" y="5009"/>
                    <a:pt x="2274" y="10017"/>
                    <a:pt x="3221" y="13304"/>
                  </a:cubicBezTo>
                  <a:cubicBezTo>
                    <a:pt x="4168" y="16591"/>
                    <a:pt x="4926" y="18157"/>
                    <a:pt x="6063" y="19409"/>
                  </a:cubicBezTo>
                  <a:cubicBezTo>
                    <a:pt x="7200" y="20661"/>
                    <a:pt x="8716" y="21600"/>
                    <a:pt x="10042" y="21130"/>
                  </a:cubicBezTo>
                  <a:cubicBezTo>
                    <a:pt x="11368" y="20661"/>
                    <a:pt x="12505" y="18783"/>
                    <a:pt x="13263" y="16904"/>
                  </a:cubicBezTo>
                  <a:cubicBezTo>
                    <a:pt x="14021" y="15026"/>
                    <a:pt x="14400" y="13148"/>
                    <a:pt x="14779" y="10643"/>
                  </a:cubicBezTo>
                  <a:cubicBezTo>
                    <a:pt x="15158" y="8139"/>
                    <a:pt x="15537" y="5009"/>
                    <a:pt x="16674" y="3757"/>
                  </a:cubicBezTo>
                  <a:cubicBezTo>
                    <a:pt x="17811" y="2504"/>
                    <a:pt x="19705" y="3130"/>
                    <a:pt x="21600" y="37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0" name="Line"/>
            <p:cNvSpPr/>
            <p:nvPr/>
          </p:nvSpPr>
          <p:spPr>
            <a:xfrm>
              <a:off x="5719097" y="4649718"/>
              <a:ext cx="510253" cy="1498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6" h="21245" fill="norm" stroke="1" extrusionOk="0">
                  <a:moveTo>
                    <a:pt x="4111" y="6245"/>
                  </a:moveTo>
                  <a:cubicBezTo>
                    <a:pt x="3129" y="6545"/>
                    <a:pt x="2147" y="6845"/>
                    <a:pt x="1478" y="7595"/>
                  </a:cubicBezTo>
                  <a:cubicBezTo>
                    <a:pt x="809" y="8345"/>
                    <a:pt x="452" y="9545"/>
                    <a:pt x="228" y="10895"/>
                  </a:cubicBezTo>
                  <a:cubicBezTo>
                    <a:pt x="5" y="12245"/>
                    <a:pt x="-84" y="13745"/>
                    <a:pt x="95" y="14795"/>
                  </a:cubicBezTo>
                  <a:cubicBezTo>
                    <a:pt x="273" y="15845"/>
                    <a:pt x="719" y="16445"/>
                    <a:pt x="1344" y="16145"/>
                  </a:cubicBezTo>
                  <a:cubicBezTo>
                    <a:pt x="1969" y="15845"/>
                    <a:pt x="2772" y="14645"/>
                    <a:pt x="3352" y="13595"/>
                  </a:cubicBezTo>
                  <a:cubicBezTo>
                    <a:pt x="3933" y="12545"/>
                    <a:pt x="4290" y="11645"/>
                    <a:pt x="4647" y="9845"/>
                  </a:cubicBezTo>
                  <a:cubicBezTo>
                    <a:pt x="5004" y="8045"/>
                    <a:pt x="5361" y="5345"/>
                    <a:pt x="5584" y="4745"/>
                  </a:cubicBezTo>
                  <a:cubicBezTo>
                    <a:pt x="5807" y="4145"/>
                    <a:pt x="5896" y="5645"/>
                    <a:pt x="6298" y="7595"/>
                  </a:cubicBezTo>
                  <a:cubicBezTo>
                    <a:pt x="6699" y="9545"/>
                    <a:pt x="7414" y="11945"/>
                    <a:pt x="7860" y="13895"/>
                  </a:cubicBezTo>
                  <a:cubicBezTo>
                    <a:pt x="8306" y="15845"/>
                    <a:pt x="8485" y="17345"/>
                    <a:pt x="8440" y="18695"/>
                  </a:cubicBezTo>
                  <a:cubicBezTo>
                    <a:pt x="8395" y="20045"/>
                    <a:pt x="8128" y="21245"/>
                    <a:pt x="7860" y="21245"/>
                  </a:cubicBezTo>
                  <a:cubicBezTo>
                    <a:pt x="7592" y="21245"/>
                    <a:pt x="7324" y="20045"/>
                    <a:pt x="7146" y="18695"/>
                  </a:cubicBezTo>
                  <a:cubicBezTo>
                    <a:pt x="6967" y="17345"/>
                    <a:pt x="6878" y="15845"/>
                    <a:pt x="7414" y="13895"/>
                  </a:cubicBezTo>
                  <a:cubicBezTo>
                    <a:pt x="7949" y="11945"/>
                    <a:pt x="9109" y="9545"/>
                    <a:pt x="10002" y="8045"/>
                  </a:cubicBezTo>
                  <a:cubicBezTo>
                    <a:pt x="10895" y="6545"/>
                    <a:pt x="11519" y="5945"/>
                    <a:pt x="11832" y="6395"/>
                  </a:cubicBezTo>
                  <a:cubicBezTo>
                    <a:pt x="12144" y="6845"/>
                    <a:pt x="12144" y="8345"/>
                    <a:pt x="12055" y="9845"/>
                  </a:cubicBezTo>
                  <a:cubicBezTo>
                    <a:pt x="11966" y="11345"/>
                    <a:pt x="11787" y="12845"/>
                    <a:pt x="11698" y="12695"/>
                  </a:cubicBezTo>
                  <a:cubicBezTo>
                    <a:pt x="11609" y="12545"/>
                    <a:pt x="11609" y="10745"/>
                    <a:pt x="11609" y="9095"/>
                  </a:cubicBezTo>
                  <a:cubicBezTo>
                    <a:pt x="11609" y="7445"/>
                    <a:pt x="11609" y="5945"/>
                    <a:pt x="11653" y="4295"/>
                  </a:cubicBezTo>
                  <a:cubicBezTo>
                    <a:pt x="11698" y="2645"/>
                    <a:pt x="11787" y="845"/>
                    <a:pt x="12099" y="245"/>
                  </a:cubicBezTo>
                  <a:cubicBezTo>
                    <a:pt x="12412" y="-355"/>
                    <a:pt x="12947" y="245"/>
                    <a:pt x="13438" y="995"/>
                  </a:cubicBezTo>
                  <a:cubicBezTo>
                    <a:pt x="13929" y="1745"/>
                    <a:pt x="14376" y="2645"/>
                    <a:pt x="14822" y="3245"/>
                  </a:cubicBezTo>
                  <a:cubicBezTo>
                    <a:pt x="15268" y="3845"/>
                    <a:pt x="15714" y="4145"/>
                    <a:pt x="15714" y="4295"/>
                  </a:cubicBezTo>
                  <a:cubicBezTo>
                    <a:pt x="15714" y="4445"/>
                    <a:pt x="15268" y="4445"/>
                    <a:pt x="14911" y="5045"/>
                  </a:cubicBezTo>
                  <a:cubicBezTo>
                    <a:pt x="14554" y="5645"/>
                    <a:pt x="14286" y="6845"/>
                    <a:pt x="14063" y="8195"/>
                  </a:cubicBezTo>
                  <a:cubicBezTo>
                    <a:pt x="13840" y="9545"/>
                    <a:pt x="13661" y="11045"/>
                    <a:pt x="13572" y="12545"/>
                  </a:cubicBezTo>
                  <a:cubicBezTo>
                    <a:pt x="13483" y="14045"/>
                    <a:pt x="13483" y="15545"/>
                    <a:pt x="13706" y="16145"/>
                  </a:cubicBezTo>
                  <a:cubicBezTo>
                    <a:pt x="13929" y="16745"/>
                    <a:pt x="14376" y="16445"/>
                    <a:pt x="14733" y="15095"/>
                  </a:cubicBezTo>
                  <a:cubicBezTo>
                    <a:pt x="15090" y="13745"/>
                    <a:pt x="15357" y="11345"/>
                    <a:pt x="15580" y="10895"/>
                  </a:cubicBezTo>
                  <a:cubicBezTo>
                    <a:pt x="15804" y="10445"/>
                    <a:pt x="15982" y="11945"/>
                    <a:pt x="16250" y="12245"/>
                  </a:cubicBezTo>
                  <a:cubicBezTo>
                    <a:pt x="16518" y="12545"/>
                    <a:pt x="16875" y="11645"/>
                    <a:pt x="17232" y="11645"/>
                  </a:cubicBezTo>
                  <a:cubicBezTo>
                    <a:pt x="17589" y="11645"/>
                    <a:pt x="17946" y="12545"/>
                    <a:pt x="18124" y="13745"/>
                  </a:cubicBezTo>
                  <a:cubicBezTo>
                    <a:pt x="18303" y="14945"/>
                    <a:pt x="18303" y="16445"/>
                    <a:pt x="18303" y="16295"/>
                  </a:cubicBezTo>
                  <a:cubicBezTo>
                    <a:pt x="18303" y="16145"/>
                    <a:pt x="18303" y="14345"/>
                    <a:pt x="18392" y="12695"/>
                  </a:cubicBezTo>
                  <a:cubicBezTo>
                    <a:pt x="18481" y="11045"/>
                    <a:pt x="18660" y="9545"/>
                    <a:pt x="18972" y="8495"/>
                  </a:cubicBezTo>
                  <a:cubicBezTo>
                    <a:pt x="19285" y="7445"/>
                    <a:pt x="19731" y="6845"/>
                    <a:pt x="20088" y="7145"/>
                  </a:cubicBezTo>
                  <a:cubicBezTo>
                    <a:pt x="20445" y="7445"/>
                    <a:pt x="20713" y="8645"/>
                    <a:pt x="20936" y="10445"/>
                  </a:cubicBezTo>
                  <a:cubicBezTo>
                    <a:pt x="21159" y="12245"/>
                    <a:pt x="21337" y="14645"/>
                    <a:pt x="21516" y="170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1" name="Line"/>
            <p:cNvSpPr/>
            <p:nvPr/>
          </p:nvSpPr>
          <p:spPr>
            <a:xfrm>
              <a:off x="6214533" y="4678877"/>
              <a:ext cx="262467" cy="124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00" fill="norm" stroke="1" extrusionOk="0">
                  <a:moveTo>
                    <a:pt x="4877" y="5680"/>
                  </a:moveTo>
                  <a:cubicBezTo>
                    <a:pt x="5052" y="3909"/>
                    <a:pt x="5226" y="2139"/>
                    <a:pt x="4877" y="1076"/>
                  </a:cubicBezTo>
                  <a:cubicBezTo>
                    <a:pt x="4529" y="14"/>
                    <a:pt x="3658" y="-340"/>
                    <a:pt x="2874" y="368"/>
                  </a:cubicBezTo>
                  <a:cubicBezTo>
                    <a:pt x="2090" y="1076"/>
                    <a:pt x="1394" y="2847"/>
                    <a:pt x="871" y="5680"/>
                  </a:cubicBezTo>
                  <a:cubicBezTo>
                    <a:pt x="348" y="8512"/>
                    <a:pt x="0" y="12408"/>
                    <a:pt x="0" y="15240"/>
                  </a:cubicBezTo>
                  <a:cubicBezTo>
                    <a:pt x="0" y="18073"/>
                    <a:pt x="348" y="19844"/>
                    <a:pt x="1394" y="20552"/>
                  </a:cubicBezTo>
                  <a:cubicBezTo>
                    <a:pt x="2439" y="21260"/>
                    <a:pt x="4181" y="20906"/>
                    <a:pt x="5835" y="19312"/>
                  </a:cubicBezTo>
                  <a:cubicBezTo>
                    <a:pt x="7490" y="17719"/>
                    <a:pt x="9058" y="14886"/>
                    <a:pt x="10103" y="12762"/>
                  </a:cubicBezTo>
                  <a:cubicBezTo>
                    <a:pt x="11148" y="10637"/>
                    <a:pt x="11671" y="9221"/>
                    <a:pt x="11932" y="7627"/>
                  </a:cubicBezTo>
                  <a:cubicBezTo>
                    <a:pt x="12194" y="6034"/>
                    <a:pt x="12194" y="4263"/>
                    <a:pt x="11758" y="3732"/>
                  </a:cubicBezTo>
                  <a:cubicBezTo>
                    <a:pt x="11323" y="3201"/>
                    <a:pt x="10452" y="3909"/>
                    <a:pt x="9842" y="5149"/>
                  </a:cubicBezTo>
                  <a:cubicBezTo>
                    <a:pt x="9232" y="6388"/>
                    <a:pt x="8884" y="8158"/>
                    <a:pt x="8971" y="10814"/>
                  </a:cubicBezTo>
                  <a:cubicBezTo>
                    <a:pt x="9058" y="13470"/>
                    <a:pt x="9581" y="17011"/>
                    <a:pt x="10800" y="18958"/>
                  </a:cubicBezTo>
                  <a:cubicBezTo>
                    <a:pt x="12019" y="20906"/>
                    <a:pt x="13935" y="21260"/>
                    <a:pt x="15852" y="20021"/>
                  </a:cubicBezTo>
                  <a:cubicBezTo>
                    <a:pt x="17768" y="18781"/>
                    <a:pt x="19684" y="15949"/>
                    <a:pt x="21600" y="131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2" name="Line"/>
            <p:cNvSpPr/>
            <p:nvPr/>
          </p:nvSpPr>
          <p:spPr>
            <a:xfrm>
              <a:off x="6318250" y="3312836"/>
              <a:ext cx="139700" cy="156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8" fill="norm" stroke="1" extrusionOk="0">
                  <a:moveTo>
                    <a:pt x="0" y="20018"/>
                  </a:moveTo>
                  <a:cubicBezTo>
                    <a:pt x="5564" y="11918"/>
                    <a:pt x="11127" y="3818"/>
                    <a:pt x="14727" y="1118"/>
                  </a:cubicBezTo>
                  <a:cubicBezTo>
                    <a:pt x="18327" y="-1582"/>
                    <a:pt x="19964" y="1118"/>
                    <a:pt x="21600" y="38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3" name="Line"/>
            <p:cNvSpPr/>
            <p:nvPr/>
          </p:nvSpPr>
          <p:spPr>
            <a:xfrm>
              <a:off x="6307880" y="3436479"/>
              <a:ext cx="143721" cy="243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5" h="20700" fill="norm" stroke="1" extrusionOk="0">
                  <a:moveTo>
                    <a:pt x="1533" y="0"/>
                  </a:moveTo>
                  <a:cubicBezTo>
                    <a:pt x="594" y="7200"/>
                    <a:pt x="-345" y="14400"/>
                    <a:pt x="125" y="18000"/>
                  </a:cubicBezTo>
                  <a:cubicBezTo>
                    <a:pt x="594" y="21600"/>
                    <a:pt x="2472" y="21600"/>
                    <a:pt x="6229" y="18000"/>
                  </a:cubicBezTo>
                  <a:cubicBezTo>
                    <a:pt x="9985" y="14400"/>
                    <a:pt x="15620" y="7200"/>
                    <a:pt x="2125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4" name="Line"/>
            <p:cNvSpPr/>
            <p:nvPr/>
          </p:nvSpPr>
          <p:spPr>
            <a:xfrm>
              <a:off x="6915150" y="2985629"/>
              <a:ext cx="25400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6277"/>
                    <a:pt x="14400" y="12554"/>
                    <a:pt x="18000" y="16154"/>
                  </a:cubicBezTo>
                  <a:cubicBezTo>
                    <a:pt x="21600" y="19754"/>
                    <a:pt x="21600" y="2067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5" name="Line"/>
            <p:cNvSpPr/>
            <p:nvPr/>
          </p:nvSpPr>
          <p:spPr>
            <a:xfrm>
              <a:off x="6775450" y="3320062"/>
              <a:ext cx="501650" cy="40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643" y="15916"/>
                    <a:pt x="5286" y="10232"/>
                    <a:pt x="8385" y="6253"/>
                  </a:cubicBezTo>
                  <a:cubicBezTo>
                    <a:pt x="11484" y="2274"/>
                    <a:pt x="15038" y="0"/>
                    <a:pt x="17316" y="0"/>
                  </a:cubicBezTo>
                  <a:cubicBezTo>
                    <a:pt x="19595" y="0"/>
                    <a:pt x="20597" y="2274"/>
                    <a:pt x="21600" y="45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6" name="Line"/>
            <p:cNvSpPr/>
            <p:nvPr/>
          </p:nvSpPr>
          <p:spPr>
            <a:xfrm>
              <a:off x="6659799" y="3480366"/>
              <a:ext cx="96601" cy="2672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4" h="21475" fill="norm" stroke="1" extrusionOk="0">
                  <a:moveTo>
                    <a:pt x="20974" y="555"/>
                  </a:moveTo>
                  <a:cubicBezTo>
                    <a:pt x="18676" y="215"/>
                    <a:pt x="16378" y="-125"/>
                    <a:pt x="14310" y="45"/>
                  </a:cubicBezTo>
                  <a:cubicBezTo>
                    <a:pt x="12242" y="215"/>
                    <a:pt x="10404" y="895"/>
                    <a:pt x="7876" y="3277"/>
                  </a:cubicBezTo>
                  <a:cubicBezTo>
                    <a:pt x="5348" y="5658"/>
                    <a:pt x="2131" y="9740"/>
                    <a:pt x="753" y="12801"/>
                  </a:cubicBezTo>
                  <a:cubicBezTo>
                    <a:pt x="-626" y="15862"/>
                    <a:pt x="-166" y="17903"/>
                    <a:pt x="2591" y="19179"/>
                  </a:cubicBezTo>
                  <a:cubicBezTo>
                    <a:pt x="5348" y="20455"/>
                    <a:pt x="10404" y="20965"/>
                    <a:pt x="15459" y="214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7" name="Line"/>
            <p:cNvSpPr/>
            <p:nvPr/>
          </p:nvSpPr>
          <p:spPr>
            <a:xfrm>
              <a:off x="6811433" y="3524182"/>
              <a:ext cx="97367" cy="1599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98" fill="norm" stroke="1" extrusionOk="0">
                  <a:moveTo>
                    <a:pt x="1878" y="6050"/>
                  </a:moveTo>
                  <a:cubicBezTo>
                    <a:pt x="939" y="12782"/>
                    <a:pt x="0" y="19515"/>
                    <a:pt x="0" y="19234"/>
                  </a:cubicBezTo>
                  <a:cubicBezTo>
                    <a:pt x="0" y="18954"/>
                    <a:pt x="939" y="11660"/>
                    <a:pt x="2348" y="7312"/>
                  </a:cubicBezTo>
                  <a:cubicBezTo>
                    <a:pt x="3757" y="2964"/>
                    <a:pt x="5635" y="1562"/>
                    <a:pt x="7748" y="720"/>
                  </a:cubicBezTo>
                  <a:cubicBezTo>
                    <a:pt x="9861" y="-121"/>
                    <a:pt x="12209" y="-402"/>
                    <a:pt x="14557" y="860"/>
                  </a:cubicBezTo>
                  <a:cubicBezTo>
                    <a:pt x="16904" y="2123"/>
                    <a:pt x="19252" y="4928"/>
                    <a:pt x="20426" y="8575"/>
                  </a:cubicBezTo>
                  <a:cubicBezTo>
                    <a:pt x="21600" y="12221"/>
                    <a:pt x="21600" y="16710"/>
                    <a:pt x="21600" y="211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8" name="Line"/>
            <p:cNvSpPr/>
            <p:nvPr/>
          </p:nvSpPr>
          <p:spPr>
            <a:xfrm>
              <a:off x="6978650" y="3588879"/>
              <a:ext cx="889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543" y="14400"/>
                    <a:pt x="3086" y="7200"/>
                    <a:pt x="6686" y="3600"/>
                  </a:cubicBezTo>
                  <a:cubicBezTo>
                    <a:pt x="10286" y="0"/>
                    <a:pt x="15943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9" name="Line"/>
            <p:cNvSpPr/>
            <p:nvPr/>
          </p:nvSpPr>
          <p:spPr>
            <a:xfrm>
              <a:off x="7112000" y="3525379"/>
              <a:ext cx="12700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0" name="Line"/>
            <p:cNvSpPr/>
            <p:nvPr/>
          </p:nvSpPr>
          <p:spPr>
            <a:xfrm>
              <a:off x="7188200" y="3449179"/>
              <a:ext cx="100592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30" h="21600" fill="norm" stroke="1" extrusionOk="0">
                  <a:moveTo>
                    <a:pt x="0" y="0"/>
                  </a:moveTo>
                  <a:cubicBezTo>
                    <a:pt x="7344" y="2215"/>
                    <a:pt x="14688" y="4431"/>
                    <a:pt x="18144" y="7200"/>
                  </a:cubicBezTo>
                  <a:cubicBezTo>
                    <a:pt x="21600" y="9969"/>
                    <a:pt x="21168" y="13292"/>
                    <a:pt x="17712" y="15785"/>
                  </a:cubicBezTo>
                  <a:cubicBezTo>
                    <a:pt x="14256" y="18277"/>
                    <a:pt x="7776" y="19938"/>
                    <a:pt x="1296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1" name="Line"/>
            <p:cNvSpPr/>
            <p:nvPr/>
          </p:nvSpPr>
          <p:spPr>
            <a:xfrm>
              <a:off x="7568068" y="3068179"/>
              <a:ext cx="204332" cy="2975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6" h="21535" fill="norm" stroke="1" extrusionOk="0">
                  <a:moveTo>
                    <a:pt x="21496" y="0"/>
                  </a:moveTo>
                  <a:cubicBezTo>
                    <a:pt x="17933" y="1226"/>
                    <a:pt x="14370" y="2451"/>
                    <a:pt x="11698" y="3523"/>
                  </a:cubicBezTo>
                  <a:cubicBezTo>
                    <a:pt x="9026" y="4596"/>
                    <a:pt x="7244" y="5515"/>
                    <a:pt x="6020" y="6281"/>
                  </a:cubicBezTo>
                  <a:cubicBezTo>
                    <a:pt x="4795" y="7047"/>
                    <a:pt x="4127" y="7660"/>
                    <a:pt x="4461" y="7966"/>
                  </a:cubicBezTo>
                  <a:cubicBezTo>
                    <a:pt x="4795" y="8272"/>
                    <a:pt x="6131" y="8272"/>
                    <a:pt x="8247" y="8349"/>
                  </a:cubicBezTo>
                  <a:cubicBezTo>
                    <a:pt x="10362" y="8426"/>
                    <a:pt x="13257" y="8579"/>
                    <a:pt x="15150" y="8885"/>
                  </a:cubicBezTo>
                  <a:cubicBezTo>
                    <a:pt x="17042" y="9191"/>
                    <a:pt x="17933" y="9651"/>
                    <a:pt x="18044" y="10264"/>
                  </a:cubicBezTo>
                  <a:cubicBezTo>
                    <a:pt x="18156" y="10877"/>
                    <a:pt x="17488" y="11643"/>
                    <a:pt x="15261" y="12791"/>
                  </a:cubicBezTo>
                  <a:cubicBezTo>
                    <a:pt x="13034" y="13940"/>
                    <a:pt x="9249" y="15472"/>
                    <a:pt x="6799" y="16468"/>
                  </a:cubicBezTo>
                  <a:cubicBezTo>
                    <a:pt x="4350" y="17464"/>
                    <a:pt x="3236" y="17923"/>
                    <a:pt x="2123" y="18689"/>
                  </a:cubicBezTo>
                  <a:cubicBezTo>
                    <a:pt x="1009" y="19455"/>
                    <a:pt x="-104" y="20528"/>
                    <a:pt x="7" y="21064"/>
                  </a:cubicBezTo>
                  <a:cubicBezTo>
                    <a:pt x="119" y="21600"/>
                    <a:pt x="1455" y="21600"/>
                    <a:pt x="4906" y="21447"/>
                  </a:cubicBezTo>
                  <a:cubicBezTo>
                    <a:pt x="8358" y="21294"/>
                    <a:pt x="13925" y="20987"/>
                    <a:pt x="19492" y="206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2" name="Line"/>
            <p:cNvSpPr/>
            <p:nvPr/>
          </p:nvSpPr>
          <p:spPr>
            <a:xfrm>
              <a:off x="7849970" y="3093695"/>
              <a:ext cx="125630" cy="2411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7" h="21402" fill="norm" stroke="1" extrusionOk="0">
                  <a:moveTo>
                    <a:pt x="21367" y="2244"/>
                  </a:moveTo>
                  <a:cubicBezTo>
                    <a:pt x="21007" y="1305"/>
                    <a:pt x="20647" y="365"/>
                    <a:pt x="19567" y="84"/>
                  </a:cubicBezTo>
                  <a:cubicBezTo>
                    <a:pt x="18487" y="-198"/>
                    <a:pt x="16687" y="178"/>
                    <a:pt x="13807" y="2056"/>
                  </a:cubicBezTo>
                  <a:cubicBezTo>
                    <a:pt x="10927" y="3934"/>
                    <a:pt x="6967" y="7315"/>
                    <a:pt x="4447" y="10039"/>
                  </a:cubicBezTo>
                  <a:cubicBezTo>
                    <a:pt x="1927" y="12762"/>
                    <a:pt x="847" y="14828"/>
                    <a:pt x="307" y="16612"/>
                  </a:cubicBezTo>
                  <a:cubicBezTo>
                    <a:pt x="-233" y="18397"/>
                    <a:pt x="-233" y="19899"/>
                    <a:pt x="1747" y="20651"/>
                  </a:cubicBezTo>
                  <a:cubicBezTo>
                    <a:pt x="3727" y="21402"/>
                    <a:pt x="7687" y="21402"/>
                    <a:pt x="11647" y="214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3" name="Line"/>
            <p:cNvSpPr/>
            <p:nvPr/>
          </p:nvSpPr>
          <p:spPr>
            <a:xfrm>
              <a:off x="7981950" y="3131679"/>
              <a:ext cx="127000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880" y="2965"/>
                    <a:pt x="5760" y="5929"/>
                    <a:pt x="9360" y="9529"/>
                  </a:cubicBezTo>
                  <a:cubicBezTo>
                    <a:pt x="12960" y="13129"/>
                    <a:pt x="17280" y="1736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4" name="Line"/>
            <p:cNvSpPr/>
            <p:nvPr/>
          </p:nvSpPr>
          <p:spPr>
            <a:xfrm>
              <a:off x="8016785" y="3112629"/>
              <a:ext cx="117566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4" h="21600" fill="norm" stroke="1" extrusionOk="0">
                  <a:moveTo>
                    <a:pt x="21424" y="0"/>
                  </a:moveTo>
                  <a:cubicBezTo>
                    <a:pt x="17953" y="3420"/>
                    <a:pt x="14481" y="6840"/>
                    <a:pt x="11588" y="9540"/>
                  </a:cubicBezTo>
                  <a:cubicBezTo>
                    <a:pt x="8695" y="12240"/>
                    <a:pt x="6381" y="14220"/>
                    <a:pt x="4260" y="16020"/>
                  </a:cubicBezTo>
                  <a:cubicBezTo>
                    <a:pt x="2138" y="17820"/>
                    <a:pt x="210" y="19440"/>
                    <a:pt x="17" y="20340"/>
                  </a:cubicBezTo>
                  <a:cubicBezTo>
                    <a:pt x="-176" y="21240"/>
                    <a:pt x="1367" y="21420"/>
                    <a:pt x="291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5" name="Line"/>
            <p:cNvSpPr/>
            <p:nvPr/>
          </p:nvSpPr>
          <p:spPr>
            <a:xfrm>
              <a:off x="8115300" y="3360279"/>
              <a:ext cx="1270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6" name="Shape"/>
            <p:cNvSpPr/>
            <p:nvPr/>
          </p:nvSpPr>
          <p:spPr>
            <a:xfrm>
              <a:off x="8140700" y="3229046"/>
              <a:ext cx="12700" cy="169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0800" y="10800"/>
                    <a:pt x="0" y="0"/>
                    <a:pt x="0" y="0"/>
                  </a:cubicBezTo>
                  <a:cubicBezTo>
                    <a:pt x="0" y="0"/>
                    <a:pt x="10800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7" name="Line"/>
            <p:cNvSpPr/>
            <p:nvPr/>
          </p:nvSpPr>
          <p:spPr>
            <a:xfrm>
              <a:off x="8210550" y="3239629"/>
              <a:ext cx="1333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429" y="14400"/>
                    <a:pt x="6857" y="7200"/>
                    <a:pt x="10457" y="3600"/>
                  </a:cubicBezTo>
                  <a:cubicBezTo>
                    <a:pt x="14057" y="0"/>
                    <a:pt x="17829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8" name="Line"/>
            <p:cNvSpPr/>
            <p:nvPr/>
          </p:nvSpPr>
          <p:spPr>
            <a:xfrm>
              <a:off x="8426449" y="3144379"/>
              <a:ext cx="82551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215" y="3840"/>
                    <a:pt x="4431" y="7680"/>
                    <a:pt x="8031" y="11280"/>
                  </a:cubicBezTo>
                  <a:cubicBezTo>
                    <a:pt x="11631" y="14880"/>
                    <a:pt x="16615" y="1824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9" name="Line"/>
            <p:cNvSpPr/>
            <p:nvPr/>
          </p:nvSpPr>
          <p:spPr>
            <a:xfrm>
              <a:off x="8417422" y="3176129"/>
              <a:ext cx="136028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6" h="21600" fill="norm" stroke="1" extrusionOk="0">
                  <a:moveTo>
                    <a:pt x="21356" y="0"/>
                  </a:moveTo>
                  <a:cubicBezTo>
                    <a:pt x="19694" y="0"/>
                    <a:pt x="18033" y="0"/>
                    <a:pt x="15042" y="2787"/>
                  </a:cubicBezTo>
                  <a:cubicBezTo>
                    <a:pt x="12051" y="5574"/>
                    <a:pt x="7731" y="11148"/>
                    <a:pt x="4907" y="14748"/>
                  </a:cubicBezTo>
                  <a:cubicBezTo>
                    <a:pt x="2082" y="18348"/>
                    <a:pt x="753" y="19974"/>
                    <a:pt x="254" y="20787"/>
                  </a:cubicBezTo>
                  <a:cubicBezTo>
                    <a:pt x="-244" y="21600"/>
                    <a:pt x="88" y="21600"/>
                    <a:pt x="42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0" name="Line"/>
            <p:cNvSpPr/>
            <p:nvPr/>
          </p:nvSpPr>
          <p:spPr>
            <a:xfrm>
              <a:off x="8401050" y="3099929"/>
              <a:ext cx="1460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1" name="Line"/>
            <p:cNvSpPr/>
            <p:nvPr/>
          </p:nvSpPr>
          <p:spPr>
            <a:xfrm>
              <a:off x="8540750" y="3099929"/>
              <a:ext cx="79465" cy="2897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0" h="21428" fill="norm" stroke="1" extrusionOk="0">
                  <a:moveTo>
                    <a:pt x="17053" y="0"/>
                  </a:moveTo>
                  <a:cubicBezTo>
                    <a:pt x="19326" y="4226"/>
                    <a:pt x="21600" y="8452"/>
                    <a:pt x="21316" y="11661"/>
                  </a:cubicBezTo>
                  <a:cubicBezTo>
                    <a:pt x="21032" y="14870"/>
                    <a:pt x="18189" y="17061"/>
                    <a:pt x="15347" y="18626"/>
                  </a:cubicBezTo>
                  <a:cubicBezTo>
                    <a:pt x="12505" y="20191"/>
                    <a:pt x="9663" y="21130"/>
                    <a:pt x="7105" y="21365"/>
                  </a:cubicBezTo>
                  <a:cubicBezTo>
                    <a:pt x="4547" y="21600"/>
                    <a:pt x="2274" y="21130"/>
                    <a:pt x="0" y="206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2" name="Line"/>
            <p:cNvSpPr/>
            <p:nvPr/>
          </p:nvSpPr>
          <p:spPr>
            <a:xfrm>
              <a:off x="8578850" y="2870766"/>
              <a:ext cx="114300" cy="1190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22" fill="norm" stroke="1" extrusionOk="0">
                  <a:moveTo>
                    <a:pt x="0" y="1238"/>
                  </a:moveTo>
                  <a:cubicBezTo>
                    <a:pt x="2000" y="480"/>
                    <a:pt x="4000" y="-278"/>
                    <a:pt x="5600" y="101"/>
                  </a:cubicBezTo>
                  <a:cubicBezTo>
                    <a:pt x="7200" y="480"/>
                    <a:pt x="8400" y="1996"/>
                    <a:pt x="9000" y="3701"/>
                  </a:cubicBezTo>
                  <a:cubicBezTo>
                    <a:pt x="9600" y="5406"/>
                    <a:pt x="9600" y="7301"/>
                    <a:pt x="9000" y="9196"/>
                  </a:cubicBezTo>
                  <a:cubicBezTo>
                    <a:pt x="8400" y="11090"/>
                    <a:pt x="7200" y="12985"/>
                    <a:pt x="5600" y="14880"/>
                  </a:cubicBezTo>
                  <a:cubicBezTo>
                    <a:pt x="4000" y="16775"/>
                    <a:pt x="2000" y="18669"/>
                    <a:pt x="3000" y="19806"/>
                  </a:cubicBezTo>
                  <a:cubicBezTo>
                    <a:pt x="4000" y="20943"/>
                    <a:pt x="8000" y="21322"/>
                    <a:pt x="11600" y="21322"/>
                  </a:cubicBezTo>
                  <a:cubicBezTo>
                    <a:pt x="15200" y="21322"/>
                    <a:pt x="18400" y="20943"/>
                    <a:pt x="21600" y="205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3" name="Line"/>
            <p:cNvSpPr/>
            <p:nvPr/>
          </p:nvSpPr>
          <p:spPr>
            <a:xfrm>
              <a:off x="80987" y="2312794"/>
              <a:ext cx="4463717" cy="24804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7" h="21598" fill="norm" stroke="1" extrusionOk="0">
                  <a:moveTo>
                    <a:pt x="12919" y="827"/>
                  </a:moveTo>
                  <a:cubicBezTo>
                    <a:pt x="12898" y="717"/>
                    <a:pt x="12878" y="606"/>
                    <a:pt x="12806" y="532"/>
                  </a:cubicBezTo>
                  <a:cubicBezTo>
                    <a:pt x="12735" y="459"/>
                    <a:pt x="12612" y="422"/>
                    <a:pt x="12372" y="348"/>
                  </a:cubicBezTo>
                  <a:cubicBezTo>
                    <a:pt x="12131" y="274"/>
                    <a:pt x="11774" y="164"/>
                    <a:pt x="11401" y="99"/>
                  </a:cubicBezTo>
                  <a:cubicBezTo>
                    <a:pt x="11027" y="35"/>
                    <a:pt x="10639" y="16"/>
                    <a:pt x="10240" y="7"/>
                  </a:cubicBezTo>
                  <a:cubicBezTo>
                    <a:pt x="9842" y="-2"/>
                    <a:pt x="9433" y="-2"/>
                    <a:pt x="9019" y="7"/>
                  </a:cubicBezTo>
                  <a:cubicBezTo>
                    <a:pt x="8605" y="16"/>
                    <a:pt x="8186" y="35"/>
                    <a:pt x="7782" y="90"/>
                  </a:cubicBezTo>
                  <a:cubicBezTo>
                    <a:pt x="7378" y="145"/>
                    <a:pt x="6990" y="238"/>
                    <a:pt x="6611" y="348"/>
                  </a:cubicBezTo>
                  <a:cubicBezTo>
                    <a:pt x="6233" y="459"/>
                    <a:pt x="5865" y="588"/>
                    <a:pt x="5543" y="726"/>
                  </a:cubicBezTo>
                  <a:cubicBezTo>
                    <a:pt x="5221" y="864"/>
                    <a:pt x="4945" y="1012"/>
                    <a:pt x="4644" y="1205"/>
                  </a:cubicBezTo>
                  <a:cubicBezTo>
                    <a:pt x="4342" y="1399"/>
                    <a:pt x="4015" y="1638"/>
                    <a:pt x="3698" y="1906"/>
                  </a:cubicBezTo>
                  <a:cubicBezTo>
                    <a:pt x="3381" y="2173"/>
                    <a:pt x="3074" y="2468"/>
                    <a:pt x="2793" y="2763"/>
                  </a:cubicBezTo>
                  <a:cubicBezTo>
                    <a:pt x="2512" y="3057"/>
                    <a:pt x="2257" y="3352"/>
                    <a:pt x="1986" y="3730"/>
                  </a:cubicBezTo>
                  <a:cubicBezTo>
                    <a:pt x="1715" y="4108"/>
                    <a:pt x="1429" y="4569"/>
                    <a:pt x="1178" y="5075"/>
                  </a:cubicBezTo>
                  <a:cubicBezTo>
                    <a:pt x="928" y="5582"/>
                    <a:pt x="713" y="6135"/>
                    <a:pt x="529" y="6734"/>
                  </a:cubicBezTo>
                  <a:cubicBezTo>
                    <a:pt x="345" y="7333"/>
                    <a:pt x="192" y="7978"/>
                    <a:pt x="100" y="8632"/>
                  </a:cubicBezTo>
                  <a:cubicBezTo>
                    <a:pt x="8" y="9287"/>
                    <a:pt x="-23" y="9950"/>
                    <a:pt x="18" y="10595"/>
                  </a:cubicBezTo>
                  <a:cubicBezTo>
                    <a:pt x="59" y="11240"/>
                    <a:pt x="171" y="11867"/>
                    <a:pt x="335" y="12438"/>
                  </a:cubicBezTo>
                  <a:cubicBezTo>
                    <a:pt x="498" y="13010"/>
                    <a:pt x="713" y="13526"/>
                    <a:pt x="953" y="13968"/>
                  </a:cubicBezTo>
                  <a:cubicBezTo>
                    <a:pt x="1193" y="14410"/>
                    <a:pt x="1459" y="14779"/>
                    <a:pt x="1756" y="15147"/>
                  </a:cubicBezTo>
                  <a:cubicBezTo>
                    <a:pt x="2052" y="15516"/>
                    <a:pt x="2379" y="15885"/>
                    <a:pt x="2727" y="16253"/>
                  </a:cubicBezTo>
                  <a:cubicBezTo>
                    <a:pt x="3074" y="16622"/>
                    <a:pt x="3442" y="16990"/>
                    <a:pt x="3821" y="17341"/>
                  </a:cubicBezTo>
                  <a:cubicBezTo>
                    <a:pt x="4199" y="17691"/>
                    <a:pt x="4587" y="18023"/>
                    <a:pt x="4966" y="18308"/>
                  </a:cubicBezTo>
                  <a:cubicBezTo>
                    <a:pt x="5344" y="18594"/>
                    <a:pt x="5712" y="18833"/>
                    <a:pt x="6090" y="19055"/>
                  </a:cubicBezTo>
                  <a:cubicBezTo>
                    <a:pt x="6468" y="19276"/>
                    <a:pt x="6857" y="19479"/>
                    <a:pt x="7255" y="19681"/>
                  </a:cubicBezTo>
                  <a:cubicBezTo>
                    <a:pt x="7654" y="19884"/>
                    <a:pt x="8063" y="20087"/>
                    <a:pt x="8487" y="20271"/>
                  </a:cubicBezTo>
                  <a:cubicBezTo>
                    <a:pt x="8911" y="20455"/>
                    <a:pt x="9351" y="20621"/>
                    <a:pt x="9780" y="20769"/>
                  </a:cubicBezTo>
                  <a:cubicBezTo>
                    <a:pt x="10210" y="20916"/>
                    <a:pt x="10629" y="21045"/>
                    <a:pt x="11017" y="21146"/>
                  </a:cubicBezTo>
                  <a:cubicBezTo>
                    <a:pt x="11406" y="21248"/>
                    <a:pt x="11763" y="21322"/>
                    <a:pt x="12106" y="21386"/>
                  </a:cubicBezTo>
                  <a:cubicBezTo>
                    <a:pt x="12448" y="21451"/>
                    <a:pt x="12775" y="21506"/>
                    <a:pt x="13159" y="21543"/>
                  </a:cubicBezTo>
                  <a:cubicBezTo>
                    <a:pt x="13542" y="21580"/>
                    <a:pt x="13982" y="21598"/>
                    <a:pt x="14406" y="21598"/>
                  </a:cubicBezTo>
                  <a:cubicBezTo>
                    <a:pt x="14830" y="21598"/>
                    <a:pt x="15239" y="21580"/>
                    <a:pt x="15633" y="21515"/>
                  </a:cubicBezTo>
                  <a:cubicBezTo>
                    <a:pt x="16026" y="21451"/>
                    <a:pt x="16404" y="21340"/>
                    <a:pt x="16778" y="21183"/>
                  </a:cubicBezTo>
                  <a:cubicBezTo>
                    <a:pt x="17151" y="21027"/>
                    <a:pt x="17519" y="20824"/>
                    <a:pt x="17876" y="20557"/>
                  </a:cubicBezTo>
                  <a:cubicBezTo>
                    <a:pt x="18234" y="20289"/>
                    <a:pt x="18582" y="19958"/>
                    <a:pt x="18940" y="19580"/>
                  </a:cubicBezTo>
                  <a:cubicBezTo>
                    <a:pt x="19297" y="19202"/>
                    <a:pt x="19665" y="18778"/>
                    <a:pt x="19967" y="18308"/>
                  </a:cubicBezTo>
                  <a:cubicBezTo>
                    <a:pt x="20269" y="17838"/>
                    <a:pt x="20504" y="17322"/>
                    <a:pt x="20708" y="16723"/>
                  </a:cubicBezTo>
                  <a:cubicBezTo>
                    <a:pt x="20913" y="16124"/>
                    <a:pt x="21086" y="15442"/>
                    <a:pt x="21219" y="14751"/>
                  </a:cubicBezTo>
                  <a:cubicBezTo>
                    <a:pt x="21352" y="14060"/>
                    <a:pt x="21444" y="13360"/>
                    <a:pt x="21500" y="12669"/>
                  </a:cubicBezTo>
                  <a:cubicBezTo>
                    <a:pt x="21557" y="11978"/>
                    <a:pt x="21577" y="11296"/>
                    <a:pt x="21536" y="10632"/>
                  </a:cubicBezTo>
                  <a:cubicBezTo>
                    <a:pt x="21495" y="9969"/>
                    <a:pt x="21393" y="9324"/>
                    <a:pt x="21245" y="8715"/>
                  </a:cubicBezTo>
                  <a:cubicBezTo>
                    <a:pt x="21097" y="8107"/>
                    <a:pt x="20902" y="7536"/>
                    <a:pt x="20677" y="6992"/>
                  </a:cubicBezTo>
                  <a:cubicBezTo>
                    <a:pt x="20453" y="6449"/>
                    <a:pt x="20197" y="5932"/>
                    <a:pt x="19916" y="5490"/>
                  </a:cubicBezTo>
                  <a:cubicBezTo>
                    <a:pt x="19635" y="5048"/>
                    <a:pt x="19328" y="4679"/>
                    <a:pt x="18986" y="4329"/>
                  </a:cubicBezTo>
                  <a:cubicBezTo>
                    <a:pt x="18643" y="3979"/>
                    <a:pt x="18265" y="3647"/>
                    <a:pt x="17902" y="3352"/>
                  </a:cubicBezTo>
                  <a:cubicBezTo>
                    <a:pt x="17539" y="3057"/>
                    <a:pt x="17192" y="2799"/>
                    <a:pt x="16839" y="2606"/>
                  </a:cubicBezTo>
                  <a:cubicBezTo>
                    <a:pt x="16486" y="2412"/>
                    <a:pt x="16128" y="2283"/>
                    <a:pt x="15745" y="2164"/>
                  </a:cubicBezTo>
                  <a:cubicBezTo>
                    <a:pt x="15362" y="2044"/>
                    <a:pt x="14953" y="1933"/>
                    <a:pt x="14554" y="1823"/>
                  </a:cubicBezTo>
                  <a:cubicBezTo>
                    <a:pt x="14156" y="1712"/>
                    <a:pt x="13767" y="1601"/>
                    <a:pt x="13307" y="1454"/>
                  </a:cubicBezTo>
                  <a:cubicBezTo>
                    <a:pt x="12847" y="1307"/>
                    <a:pt x="12315" y="1122"/>
                    <a:pt x="11881" y="956"/>
                  </a:cubicBezTo>
                  <a:cubicBezTo>
                    <a:pt x="11447" y="790"/>
                    <a:pt x="11109" y="643"/>
                    <a:pt x="10772" y="4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1" name="Drawing"/>
          <p:cNvGrpSpPr/>
          <p:nvPr/>
        </p:nvGrpSpPr>
        <p:grpSpPr>
          <a:xfrm>
            <a:off x="489527" y="1061447"/>
            <a:ext cx="12151017" cy="8368304"/>
            <a:chOff x="0" y="0"/>
            <a:chExt cx="12151015" cy="8368302"/>
          </a:xfrm>
        </p:grpSpPr>
        <p:sp>
          <p:nvSpPr>
            <p:cNvPr id="766" name="Line"/>
            <p:cNvSpPr/>
            <p:nvPr/>
          </p:nvSpPr>
          <p:spPr>
            <a:xfrm>
              <a:off x="558222" y="1012885"/>
              <a:ext cx="19051" cy="402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1137"/>
                  </a:moveTo>
                  <a:cubicBezTo>
                    <a:pt x="19200" y="568"/>
                    <a:pt x="16800" y="0"/>
                    <a:pt x="15600" y="0"/>
                  </a:cubicBezTo>
                  <a:cubicBezTo>
                    <a:pt x="14400" y="0"/>
                    <a:pt x="14400" y="568"/>
                    <a:pt x="15600" y="2842"/>
                  </a:cubicBezTo>
                  <a:cubicBezTo>
                    <a:pt x="16800" y="5116"/>
                    <a:pt x="19200" y="9095"/>
                    <a:pt x="16800" y="12505"/>
                  </a:cubicBezTo>
                  <a:cubicBezTo>
                    <a:pt x="14400" y="15916"/>
                    <a:pt x="7200" y="1875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7" name="Line"/>
            <p:cNvSpPr/>
            <p:nvPr/>
          </p:nvSpPr>
          <p:spPr>
            <a:xfrm>
              <a:off x="335972" y="926102"/>
              <a:ext cx="463551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20267"/>
                    <a:pt x="0" y="18933"/>
                    <a:pt x="838" y="17333"/>
                  </a:cubicBezTo>
                  <a:cubicBezTo>
                    <a:pt x="1677" y="15733"/>
                    <a:pt x="3353" y="13867"/>
                    <a:pt x="6214" y="11333"/>
                  </a:cubicBezTo>
                  <a:cubicBezTo>
                    <a:pt x="9074" y="8800"/>
                    <a:pt x="13118" y="5600"/>
                    <a:pt x="15879" y="3600"/>
                  </a:cubicBezTo>
                  <a:cubicBezTo>
                    <a:pt x="18641" y="1600"/>
                    <a:pt x="20121" y="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8" name="Line"/>
            <p:cNvSpPr/>
            <p:nvPr/>
          </p:nvSpPr>
          <p:spPr>
            <a:xfrm>
              <a:off x="723322" y="1180102"/>
              <a:ext cx="17145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000" y="15200"/>
                    <a:pt x="8000" y="8800"/>
                    <a:pt x="11600" y="5200"/>
                  </a:cubicBezTo>
                  <a:cubicBezTo>
                    <a:pt x="15200" y="1600"/>
                    <a:pt x="18400" y="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9" name="Line"/>
            <p:cNvSpPr/>
            <p:nvPr/>
          </p:nvSpPr>
          <p:spPr>
            <a:xfrm>
              <a:off x="799522" y="1319802"/>
              <a:ext cx="1016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0" name="Line"/>
            <p:cNvSpPr/>
            <p:nvPr/>
          </p:nvSpPr>
          <p:spPr>
            <a:xfrm>
              <a:off x="1701222" y="934568"/>
              <a:ext cx="279401" cy="309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84"/>
                  </a:moveTo>
                  <a:cubicBezTo>
                    <a:pt x="491" y="592"/>
                    <a:pt x="982" y="0"/>
                    <a:pt x="1636" y="0"/>
                  </a:cubicBezTo>
                  <a:cubicBezTo>
                    <a:pt x="2291" y="0"/>
                    <a:pt x="3109" y="592"/>
                    <a:pt x="5073" y="2515"/>
                  </a:cubicBezTo>
                  <a:cubicBezTo>
                    <a:pt x="7036" y="4438"/>
                    <a:pt x="10145" y="7693"/>
                    <a:pt x="13091" y="11096"/>
                  </a:cubicBezTo>
                  <a:cubicBezTo>
                    <a:pt x="16036" y="14499"/>
                    <a:pt x="18818" y="1804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1" name="Line"/>
            <p:cNvSpPr/>
            <p:nvPr/>
          </p:nvSpPr>
          <p:spPr>
            <a:xfrm>
              <a:off x="1809172" y="907052"/>
              <a:ext cx="139701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655" y="1986"/>
                    <a:pt x="15709" y="3972"/>
                    <a:pt x="12109" y="7572"/>
                  </a:cubicBezTo>
                  <a:cubicBezTo>
                    <a:pt x="8509" y="11172"/>
                    <a:pt x="4255" y="1638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2" name="Line"/>
            <p:cNvSpPr/>
            <p:nvPr/>
          </p:nvSpPr>
          <p:spPr>
            <a:xfrm>
              <a:off x="1618672" y="824502"/>
              <a:ext cx="3238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812" y="15429"/>
                    <a:pt x="7624" y="9257"/>
                    <a:pt x="11224" y="5657"/>
                  </a:cubicBezTo>
                  <a:cubicBezTo>
                    <a:pt x="14824" y="2057"/>
                    <a:pt x="18212" y="102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3" name="Line"/>
            <p:cNvSpPr/>
            <p:nvPr/>
          </p:nvSpPr>
          <p:spPr>
            <a:xfrm>
              <a:off x="2209222" y="1084852"/>
              <a:ext cx="2349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4" name="Line"/>
            <p:cNvSpPr/>
            <p:nvPr/>
          </p:nvSpPr>
          <p:spPr>
            <a:xfrm>
              <a:off x="2514022" y="825000"/>
              <a:ext cx="285751" cy="3678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7" fill="norm" stroke="1" extrusionOk="0">
                  <a:moveTo>
                    <a:pt x="0" y="21447"/>
                  </a:moveTo>
                  <a:cubicBezTo>
                    <a:pt x="480" y="20336"/>
                    <a:pt x="960" y="19225"/>
                    <a:pt x="2240" y="17065"/>
                  </a:cubicBezTo>
                  <a:cubicBezTo>
                    <a:pt x="3520" y="14905"/>
                    <a:pt x="5600" y="11696"/>
                    <a:pt x="6880" y="9413"/>
                  </a:cubicBezTo>
                  <a:cubicBezTo>
                    <a:pt x="8160" y="7129"/>
                    <a:pt x="8640" y="5772"/>
                    <a:pt x="8960" y="4661"/>
                  </a:cubicBezTo>
                  <a:cubicBezTo>
                    <a:pt x="9280" y="3550"/>
                    <a:pt x="9440" y="2686"/>
                    <a:pt x="9200" y="2562"/>
                  </a:cubicBezTo>
                  <a:cubicBezTo>
                    <a:pt x="8960" y="2439"/>
                    <a:pt x="8320" y="3056"/>
                    <a:pt x="7600" y="5216"/>
                  </a:cubicBezTo>
                  <a:cubicBezTo>
                    <a:pt x="6880" y="7376"/>
                    <a:pt x="6080" y="11079"/>
                    <a:pt x="5760" y="13733"/>
                  </a:cubicBezTo>
                  <a:cubicBezTo>
                    <a:pt x="5440" y="16386"/>
                    <a:pt x="5600" y="17991"/>
                    <a:pt x="5920" y="19040"/>
                  </a:cubicBezTo>
                  <a:cubicBezTo>
                    <a:pt x="6240" y="20089"/>
                    <a:pt x="6720" y="20583"/>
                    <a:pt x="7440" y="20892"/>
                  </a:cubicBezTo>
                  <a:cubicBezTo>
                    <a:pt x="8160" y="21200"/>
                    <a:pt x="9120" y="21324"/>
                    <a:pt x="10720" y="20583"/>
                  </a:cubicBezTo>
                  <a:cubicBezTo>
                    <a:pt x="12320" y="19842"/>
                    <a:pt x="14560" y="18238"/>
                    <a:pt x="16320" y="15584"/>
                  </a:cubicBezTo>
                  <a:cubicBezTo>
                    <a:pt x="18080" y="12930"/>
                    <a:pt x="19360" y="9228"/>
                    <a:pt x="20080" y="6636"/>
                  </a:cubicBezTo>
                  <a:cubicBezTo>
                    <a:pt x="20800" y="4044"/>
                    <a:pt x="20960" y="2562"/>
                    <a:pt x="21040" y="1513"/>
                  </a:cubicBezTo>
                  <a:cubicBezTo>
                    <a:pt x="21120" y="464"/>
                    <a:pt x="21120" y="-153"/>
                    <a:pt x="20800" y="32"/>
                  </a:cubicBezTo>
                  <a:cubicBezTo>
                    <a:pt x="20480" y="217"/>
                    <a:pt x="19840" y="1205"/>
                    <a:pt x="19280" y="3612"/>
                  </a:cubicBezTo>
                  <a:cubicBezTo>
                    <a:pt x="18720" y="6018"/>
                    <a:pt x="18240" y="9845"/>
                    <a:pt x="18000" y="12498"/>
                  </a:cubicBezTo>
                  <a:cubicBezTo>
                    <a:pt x="17760" y="15152"/>
                    <a:pt x="17760" y="16633"/>
                    <a:pt x="18400" y="17744"/>
                  </a:cubicBezTo>
                  <a:cubicBezTo>
                    <a:pt x="19040" y="18855"/>
                    <a:pt x="20320" y="19596"/>
                    <a:pt x="21600" y="203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5" name="Line"/>
            <p:cNvSpPr/>
            <p:nvPr/>
          </p:nvSpPr>
          <p:spPr>
            <a:xfrm>
              <a:off x="2820147" y="1101906"/>
              <a:ext cx="101919" cy="920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1" h="20413" fill="norm" stroke="1" extrusionOk="0">
                  <a:moveTo>
                    <a:pt x="10097" y="443"/>
                  </a:moveTo>
                  <a:cubicBezTo>
                    <a:pt x="7937" y="-26"/>
                    <a:pt x="5777" y="-496"/>
                    <a:pt x="4049" y="1147"/>
                  </a:cubicBezTo>
                  <a:cubicBezTo>
                    <a:pt x="2321" y="2791"/>
                    <a:pt x="1025" y="6547"/>
                    <a:pt x="377" y="9600"/>
                  </a:cubicBezTo>
                  <a:cubicBezTo>
                    <a:pt x="-271" y="12652"/>
                    <a:pt x="-271" y="15000"/>
                    <a:pt x="1889" y="17113"/>
                  </a:cubicBezTo>
                  <a:cubicBezTo>
                    <a:pt x="4049" y="19226"/>
                    <a:pt x="8369" y="21104"/>
                    <a:pt x="12041" y="20165"/>
                  </a:cubicBezTo>
                  <a:cubicBezTo>
                    <a:pt x="15713" y="19226"/>
                    <a:pt x="18737" y="15469"/>
                    <a:pt x="20033" y="12417"/>
                  </a:cubicBezTo>
                  <a:cubicBezTo>
                    <a:pt x="21329" y="9365"/>
                    <a:pt x="20897" y="7017"/>
                    <a:pt x="19385" y="5608"/>
                  </a:cubicBezTo>
                  <a:cubicBezTo>
                    <a:pt x="17873" y="4200"/>
                    <a:pt x="15281" y="3730"/>
                    <a:pt x="12257" y="3730"/>
                  </a:cubicBezTo>
                  <a:cubicBezTo>
                    <a:pt x="9233" y="3730"/>
                    <a:pt x="5777" y="4200"/>
                    <a:pt x="2321" y="46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6" name="Line"/>
            <p:cNvSpPr/>
            <p:nvPr/>
          </p:nvSpPr>
          <p:spPr>
            <a:xfrm>
              <a:off x="2012372" y="1269002"/>
              <a:ext cx="1111251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399" y="18900"/>
                    <a:pt x="2798" y="16200"/>
                    <a:pt x="4258" y="14100"/>
                  </a:cubicBezTo>
                  <a:cubicBezTo>
                    <a:pt x="5719" y="12000"/>
                    <a:pt x="7241" y="10500"/>
                    <a:pt x="8866" y="9150"/>
                  </a:cubicBezTo>
                  <a:cubicBezTo>
                    <a:pt x="10491" y="7800"/>
                    <a:pt x="12219" y="6600"/>
                    <a:pt x="13989" y="5550"/>
                  </a:cubicBezTo>
                  <a:cubicBezTo>
                    <a:pt x="15758" y="4500"/>
                    <a:pt x="17568" y="3600"/>
                    <a:pt x="18843" y="2700"/>
                  </a:cubicBezTo>
                  <a:cubicBezTo>
                    <a:pt x="20119" y="1800"/>
                    <a:pt x="20859" y="9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7" name="Line"/>
            <p:cNvSpPr/>
            <p:nvPr/>
          </p:nvSpPr>
          <p:spPr>
            <a:xfrm>
              <a:off x="2214792" y="1549196"/>
              <a:ext cx="121431" cy="2342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53" h="21339" fill="norm" stroke="1" extrusionOk="0">
                  <a:moveTo>
                    <a:pt x="20653" y="2821"/>
                  </a:moveTo>
                  <a:cubicBezTo>
                    <a:pt x="19573" y="1857"/>
                    <a:pt x="18493" y="892"/>
                    <a:pt x="17053" y="410"/>
                  </a:cubicBezTo>
                  <a:cubicBezTo>
                    <a:pt x="15613" y="-72"/>
                    <a:pt x="13813" y="-72"/>
                    <a:pt x="11113" y="121"/>
                  </a:cubicBezTo>
                  <a:cubicBezTo>
                    <a:pt x="8413" y="314"/>
                    <a:pt x="4813" y="699"/>
                    <a:pt x="2473" y="1953"/>
                  </a:cubicBezTo>
                  <a:cubicBezTo>
                    <a:pt x="133" y="3207"/>
                    <a:pt x="-947" y="5328"/>
                    <a:pt x="1033" y="7064"/>
                  </a:cubicBezTo>
                  <a:cubicBezTo>
                    <a:pt x="3013" y="8799"/>
                    <a:pt x="8053" y="10149"/>
                    <a:pt x="11653" y="11114"/>
                  </a:cubicBezTo>
                  <a:cubicBezTo>
                    <a:pt x="15253" y="12078"/>
                    <a:pt x="17413" y="12657"/>
                    <a:pt x="18313" y="14007"/>
                  </a:cubicBezTo>
                  <a:cubicBezTo>
                    <a:pt x="19213" y="15357"/>
                    <a:pt x="18853" y="17478"/>
                    <a:pt x="17773" y="18732"/>
                  </a:cubicBezTo>
                  <a:cubicBezTo>
                    <a:pt x="16693" y="19985"/>
                    <a:pt x="14893" y="20371"/>
                    <a:pt x="12553" y="20757"/>
                  </a:cubicBezTo>
                  <a:cubicBezTo>
                    <a:pt x="10213" y="21142"/>
                    <a:pt x="7333" y="21528"/>
                    <a:pt x="5713" y="21239"/>
                  </a:cubicBezTo>
                  <a:cubicBezTo>
                    <a:pt x="4093" y="20949"/>
                    <a:pt x="3733" y="19985"/>
                    <a:pt x="4813" y="19117"/>
                  </a:cubicBezTo>
                  <a:cubicBezTo>
                    <a:pt x="5893" y="18249"/>
                    <a:pt x="8413" y="17478"/>
                    <a:pt x="10933" y="167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8" name="Line"/>
            <p:cNvSpPr/>
            <p:nvPr/>
          </p:nvSpPr>
          <p:spPr>
            <a:xfrm>
              <a:off x="2363998" y="1535702"/>
              <a:ext cx="143675" cy="412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9" h="21600" fill="norm" stroke="1" extrusionOk="0">
                  <a:moveTo>
                    <a:pt x="21249" y="0"/>
                  </a:moveTo>
                  <a:cubicBezTo>
                    <a:pt x="18119" y="3988"/>
                    <a:pt x="14988" y="7975"/>
                    <a:pt x="11701" y="11354"/>
                  </a:cubicBezTo>
                  <a:cubicBezTo>
                    <a:pt x="8414" y="14732"/>
                    <a:pt x="4971" y="17502"/>
                    <a:pt x="2779" y="19218"/>
                  </a:cubicBezTo>
                  <a:cubicBezTo>
                    <a:pt x="588" y="20935"/>
                    <a:pt x="-351" y="21600"/>
                    <a:pt x="119" y="21600"/>
                  </a:cubicBezTo>
                  <a:cubicBezTo>
                    <a:pt x="588" y="21600"/>
                    <a:pt x="2466" y="20935"/>
                    <a:pt x="4345" y="202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9" name="Line"/>
            <p:cNvSpPr/>
            <p:nvPr/>
          </p:nvSpPr>
          <p:spPr>
            <a:xfrm>
              <a:off x="2530394" y="1530162"/>
              <a:ext cx="275729" cy="4036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9" h="21345" fill="norm" stroke="1" extrusionOk="0">
                  <a:moveTo>
                    <a:pt x="209" y="13723"/>
                  </a:moveTo>
                  <a:cubicBezTo>
                    <a:pt x="44" y="15625"/>
                    <a:pt x="-121" y="17528"/>
                    <a:pt x="126" y="18927"/>
                  </a:cubicBezTo>
                  <a:cubicBezTo>
                    <a:pt x="374" y="20326"/>
                    <a:pt x="1033" y="21221"/>
                    <a:pt x="1445" y="21333"/>
                  </a:cubicBezTo>
                  <a:cubicBezTo>
                    <a:pt x="1858" y="21445"/>
                    <a:pt x="2023" y="20773"/>
                    <a:pt x="2270" y="18367"/>
                  </a:cubicBezTo>
                  <a:cubicBezTo>
                    <a:pt x="2517" y="15961"/>
                    <a:pt x="2847" y="11820"/>
                    <a:pt x="3012" y="9190"/>
                  </a:cubicBezTo>
                  <a:cubicBezTo>
                    <a:pt x="3177" y="6560"/>
                    <a:pt x="3177" y="5441"/>
                    <a:pt x="3836" y="4490"/>
                  </a:cubicBezTo>
                  <a:cubicBezTo>
                    <a:pt x="4496" y="3538"/>
                    <a:pt x="5815" y="2755"/>
                    <a:pt x="8371" y="1971"/>
                  </a:cubicBezTo>
                  <a:cubicBezTo>
                    <a:pt x="10926" y="1188"/>
                    <a:pt x="14719" y="405"/>
                    <a:pt x="17027" y="125"/>
                  </a:cubicBezTo>
                  <a:cubicBezTo>
                    <a:pt x="19335" y="-155"/>
                    <a:pt x="20160" y="69"/>
                    <a:pt x="20655" y="461"/>
                  </a:cubicBezTo>
                  <a:cubicBezTo>
                    <a:pt x="21149" y="852"/>
                    <a:pt x="21314" y="1412"/>
                    <a:pt x="21479" y="19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0" name="Line"/>
            <p:cNvSpPr/>
            <p:nvPr/>
          </p:nvSpPr>
          <p:spPr>
            <a:xfrm>
              <a:off x="2677005" y="1702918"/>
              <a:ext cx="136683" cy="182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3" h="21600" fill="norm" stroke="1" extrusionOk="0">
                  <a:moveTo>
                    <a:pt x="2291" y="1256"/>
                  </a:moveTo>
                  <a:cubicBezTo>
                    <a:pt x="1964" y="6781"/>
                    <a:pt x="1637" y="12307"/>
                    <a:pt x="1309" y="15698"/>
                  </a:cubicBezTo>
                  <a:cubicBezTo>
                    <a:pt x="982" y="19088"/>
                    <a:pt x="655" y="20344"/>
                    <a:pt x="328" y="20344"/>
                  </a:cubicBezTo>
                  <a:cubicBezTo>
                    <a:pt x="0" y="20344"/>
                    <a:pt x="-327" y="19088"/>
                    <a:pt x="655" y="15823"/>
                  </a:cubicBezTo>
                  <a:cubicBezTo>
                    <a:pt x="1637" y="12558"/>
                    <a:pt x="3928" y="7284"/>
                    <a:pt x="5891" y="4144"/>
                  </a:cubicBezTo>
                  <a:cubicBezTo>
                    <a:pt x="7855" y="1005"/>
                    <a:pt x="9491" y="0"/>
                    <a:pt x="11782" y="0"/>
                  </a:cubicBezTo>
                  <a:cubicBezTo>
                    <a:pt x="14073" y="0"/>
                    <a:pt x="17018" y="1005"/>
                    <a:pt x="18818" y="4019"/>
                  </a:cubicBezTo>
                  <a:cubicBezTo>
                    <a:pt x="20618" y="7033"/>
                    <a:pt x="21273" y="12056"/>
                    <a:pt x="21109" y="15321"/>
                  </a:cubicBezTo>
                  <a:cubicBezTo>
                    <a:pt x="20946" y="18586"/>
                    <a:pt x="19964" y="20093"/>
                    <a:pt x="1898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1" name="Line"/>
            <p:cNvSpPr/>
            <p:nvPr/>
          </p:nvSpPr>
          <p:spPr>
            <a:xfrm>
              <a:off x="450272" y="3040652"/>
              <a:ext cx="298451" cy="393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217" y="2671"/>
                    <a:pt x="6434" y="5342"/>
                    <a:pt x="9498" y="8477"/>
                  </a:cubicBezTo>
                  <a:cubicBezTo>
                    <a:pt x="12562" y="11613"/>
                    <a:pt x="15472" y="15213"/>
                    <a:pt x="17464" y="17477"/>
                  </a:cubicBezTo>
                  <a:cubicBezTo>
                    <a:pt x="19455" y="19742"/>
                    <a:pt x="20528" y="2067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2" name="Line"/>
            <p:cNvSpPr/>
            <p:nvPr/>
          </p:nvSpPr>
          <p:spPr>
            <a:xfrm>
              <a:off x="514684" y="3025835"/>
              <a:ext cx="214989" cy="427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9" h="21600" fill="norm" stroke="1" extrusionOk="0">
                  <a:moveTo>
                    <a:pt x="21509" y="1069"/>
                  </a:moveTo>
                  <a:cubicBezTo>
                    <a:pt x="20874" y="535"/>
                    <a:pt x="20238" y="0"/>
                    <a:pt x="19603" y="0"/>
                  </a:cubicBezTo>
                  <a:cubicBezTo>
                    <a:pt x="18968" y="0"/>
                    <a:pt x="18333" y="535"/>
                    <a:pt x="16638" y="2673"/>
                  </a:cubicBezTo>
                  <a:cubicBezTo>
                    <a:pt x="14944" y="4812"/>
                    <a:pt x="12191" y="8554"/>
                    <a:pt x="9650" y="11762"/>
                  </a:cubicBezTo>
                  <a:cubicBezTo>
                    <a:pt x="7109" y="14970"/>
                    <a:pt x="4780" y="17644"/>
                    <a:pt x="3191" y="19301"/>
                  </a:cubicBezTo>
                  <a:cubicBezTo>
                    <a:pt x="1603" y="20958"/>
                    <a:pt x="756" y="21600"/>
                    <a:pt x="333" y="21600"/>
                  </a:cubicBezTo>
                  <a:cubicBezTo>
                    <a:pt x="-91" y="21600"/>
                    <a:pt x="-91" y="20958"/>
                    <a:pt x="227" y="20103"/>
                  </a:cubicBezTo>
                  <a:cubicBezTo>
                    <a:pt x="544" y="19248"/>
                    <a:pt x="1180" y="18178"/>
                    <a:pt x="1815" y="171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3" name="Line"/>
            <p:cNvSpPr/>
            <p:nvPr/>
          </p:nvSpPr>
          <p:spPr>
            <a:xfrm>
              <a:off x="393122" y="2853824"/>
              <a:ext cx="342901" cy="217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0" y="20157"/>
                  </a:moveTo>
                  <a:cubicBezTo>
                    <a:pt x="4933" y="12302"/>
                    <a:pt x="9867" y="4448"/>
                    <a:pt x="13467" y="1502"/>
                  </a:cubicBezTo>
                  <a:cubicBezTo>
                    <a:pt x="17067" y="-1443"/>
                    <a:pt x="19333" y="521"/>
                    <a:pt x="21600" y="2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4" name="Line"/>
            <p:cNvSpPr/>
            <p:nvPr/>
          </p:nvSpPr>
          <p:spPr>
            <a:xfrm>
              <a:off x="1232132" y="3224802"/>
              <a:ext cx="32939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0" h="21600" fill="norm" stroke="1" extrusionOk="0">
                  <a:moveTo>
                    <a:pt x="2424" y="21600"/>
                  </a:moveTo>
                  <a:cubicBezTo>
                    <a:pt x="1736" y="21273"/>
                    <a:pt x="1048" y="20945"/>
                    <a:pt x="567" y="19964"/>
                  </a:cubicBezTo>
                  <a:cubicBezTo>
                    <a:pt x="85" y="18982"/>
                    <a:pt x="-190" y="17345"/>
                    <a:pt x="154" y="14727"/>
                  </a:cubicBezTo>
                  <a:cubicBezTo>
                    <a:pt x="498" y="12109"/>
                    <a:pt x="1461" y="8509"/>
                    <a:pt x="2837" y="7200"/>
                  </a:cubicBezTo>
                  <a:cubicBezTo>
                    <a:pt x="4213" y="5891"/>
                    <a:pt x="6001" y="6873"/>
                    <a:pt x="7790" y="9491"/>
                  </a:cubicBezTo>
                  <a:cubicBezTo>
                    <a:pt x="9578" y="12109"/>
                    <a:pt x="11367" y="16364"/>
                    <a:pt x="12605" y="18491"/>
                  </a:cubicBezTo>
                  <a:cubicBezTo>
                    <a:pt x="13843" y="20618"/>
                    <a:pt x="14531" y="20618"/>
                    <a:pt x="15425" y="18491"/>
                  </a:cubicBezTo>
                  <a:cubicBezTo>
                    <a:pt x="16320" y="16364"/>
                    <a:pt x="17420" y="12109"/>
                    <a:pt x="18452" y="8673"/>
                  </a:cubicBezTo>
                  <a:cubicBezTo>
                    <a:pt x="19484" y="5236"/>
                    <a:pt x="20447" y="2618"/>
                    <a:pt x="2141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5" name="Line"/>
            <p:cNvSpPr/>
            <p:nvPr/>
          </p:nvSpPr>
          <p:spPr>
            <a:xfrm>
              <a:off x="1955222" y="2984518"/>
              <a:ext cx="260351" cy="43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9" fill="norm" stroke="1" extrusionOk="0">
                  <a:moveTo>
                    <a:pt x="0" y="7535"/>
                  </a:moveTo>
                  <a:cubicBezTo>
                    <a:pt x="702" y="9327"/>
                    <a:pt x="1405" y="11118"/>
                    <a:pt x="1932" y="13278"/>
                  </a:cubicBezTo>
                  <a:cubicBezTo>
                    <a:pt x="2459" y="15438"/>
                    <a:pt x="2810" y="17967"/>
                    <a:pt x="2898" y="19494"/>
                  </a:cubicBezTo>
                  <a:cubicBezTo>
                    <a:pt x="2985" y="21022"/>
                    <a:pt x="2810" y="21549"/>
                    <a:pt x="2546" y="21549"/>
                  </a:cubicBezTo>
                  <a:cubicBezTo>
                    <a:pt x="2283" y="21549"/>
                    <a:pt x="1932" y="21022"/>
                    <a:pt x="1493" y="19284"/>
                  </a:cubicBezTo>
                  <a:cubicBezTo>
                    <a:pt x="1054" y="17545"/>
                    <a:pt x="527" y="14595"/>
                    <a:pt x="351" y="11908"/>
                  </a:cubicBezTo>
                  <a:cubicBezTo>
                    <a:pt x="176" y="9221"/>
                    <a:pt x="351" y="6798"/>
                    <a:pt x="702" y="5375"/>
                  </a:cubicBezTo>
                  <a:cubicBezTo>
                    <a:pt x="1054" y="3953"/>
                    <a:pt x="1580" y="3531"/>
                    <a:pt x="2283" y="3268"/>
                  </a:cubicBezTo>
                  <a:cubicBezTo>
                    <a:pt x="2985" y="3005"/>
                    <a:pt x="3863" y="2899"/>
                    <a:pt x="4917" y="3373"/>
                  </a:cubicBezTo>
                  <a:cubicBezTo>
                    <a:pt x="5971" y="3848"/>
                    <a:pt x="7200" y="4901"/>
                    <a:pt x="8693" y="7009"/>
                  </a:cubicBezTo>
                  <a:cubicBezTo>
                    <a:pt x="10185" y="9116"/>
                    <a:pt x="11941" y="12277"/>
                    <a:pt x="12995" y="14226"/>
                  </a:cubicBezTo>
                  <a:cubicBezTo>
                    <a:pt x="14049" y="16175"/>
                    <a:pt x="14400" y="16913"/>
                    <a:pt x="14839" y="17492"/>
                  </a:cubicBezTo>
                  <a:cubicBezTo>
                    <a:pt x="15278" y="18072"/>
                    <a:pt x="15805" y="18493"/>
                    <a:pt x="16332" y="18493"/>
                  </a:cubicBezTo>
                  <a:cubicBezTo>
                    <a:pt x="16859" y="18493"/>
                    <a:pt x="17385" y="18072"/>
                    <a:pt x="18176" y="16017"/>
                  </a:cubicBezTo>
                  <a:cubicBezTo>
                    <a:pt x="18966" y="13963"/>
                    <a:pt x="20020" y="10275"/>
                    <a:pt x="20546" y="7641"/>
                  </a:cubicBezTo>
                  <a:cubicBezTo>
                    <a:pt x="21073" y="5007"/>
                    <a:pt x="21073" y="3426"/>
                    <a:pt x="21073" y="2162"/>
                  </a:cubicBezTo>
                  <a:cubicBezTo>
                    <a:pt x="21073" y="897"/>
                    <a:pt x="21073" y="-51"/>
                    <a:pt x="21161" y="2"/>
                  </a:cubicBezTo>
                  <a:cubicBezTo>
                    <a:pt x="21249" y="54"/>
                    <a:pt x="21424" y="1108"/>
                    <a:pt x="21600" y="21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6" name="Line"/>
            <p:cNvSpPr/>
            <p:nvPr/>
          </p:nvSpPr>
          <p:spPr>
            <a:xfrm>
              <a:off x="2282494" y="3195276"/>
              <a:ext cx="62989" cy="1928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35" h="21162" fill="norm" stroke="1" extrusionOk="0">
                  <a:moveTo>
                    <a:pt x="17686" y="3240"/>
                  </a:moveTo>
                  <a:cubicBezTo>
                    <a:pt x="16989" y="2079"/>
                    <a:pt x="16293" y="917"/>
                    <a:pt x="14202" y="337"/>
                  </a:cubicBezTo>
                  <a:cubicBezTo>
                    <a:pt x="12112" y="-244"/>
                    <a:pt x="8628" y="-244"/>
                    <a:pt x="5841" y="1730"/>
                  </a:cubicBezTo>
                  <a:cubicBezTo>
                    <a:pt x="3054" y="3704"/>
                    <a:pt x="964" y="7653"/>
                    <a:pt x="267" y="10904"/>
                  </a:cubicBezTo>
                  <a:cubicBezTo>
                    <a:pt x="-430" y="14156"/>
                    <a:pt x="267" y="16711"/>
                    <a:pt x="2009" y="18337"/>
                  </a:cubicBezTo>
                  <a:cubicBezTo>
                    <a:pt x="3751" y="19962"/>
                    <a:pt x="6538" y="20659"/>
                    <a:pt x="9673" y="21008"/>
                  </a:cubicBezTo>
                  <a:cubicBezTo>
                    <a:pt x="12809" y="21356"/>
                    <a:pt x="16293" y="21356"/>
                    <a:pt x="18383" y="18337"/>
                  </a:cubicBezTo>
                  <a:cubicBezTo>
                    <a:pt x="20473" y="15317"/>
                    <a:pt x="21170" y="9279"/>
                    <a:pt x="20473" y="5795"/>
                  </a:cubicBezTo>
                  <a:cubicBezTo>
                    <a:pt x="19776" y="2311"/>
                    <a:pt x="17686" y="1382"/>
                    <a:pt x="14899" y="801"/>
                  </a:cubicBezTo>
                  <a:cubicBezTo>
                    <a:pt x="12112" y="221"/>
                    <a:pt x="8628" y="-12"/>
                    <a:pt x="7235" y="569"/>
                  </a:cubicBezTo>
                  <a:cubicBezTo>
                    <a:pt x="5841" y="1150"/>
                    <a:pt x="6538" y="2543"/>
                    <a:pt x="7235" y="39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7" name="Line"/>
            <p:cNvSpPr/>
            <p:nvPr/>
          </p:nvSpPr>
          <p:spPr>
            <a:xfrm>
              <a:off x="2342572" y="3199402"/>
              <a:ext cx="158751" cy="2066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89" fill="norm" stroke="1" extrusionOk="0">
                  <a:moveTo>
                    <a:pt x="0" y="3888"/>
                  </a:moveTo>
                  <a:cubicBezTo>
                    <a:pt x="3168" y="3456"/>
                    <a:pt x="6336" y="3024"/>
                    <a:pt x="9216" y="3996"/>
                  </a:cubicBezTo>
                  <a:cubicBezTo>
                    <a:pt x="12096" y="4968"/>
                    <a:pt x="14688" y="7344"/>
                    <a:pt x="15984" y="9936"/>
                  </a:cubicBezTo>
                  <a:cubicBezTo>
                    <a:pt x="17280" y="12528"/>
                    <a:pt x="17280" y="15336"/>
                    <a:pt x="16848" y="17172"/>
                  </a:cubicBezTo>
                  <a:cubicBezTo>
                    <a:pt x="16416" y="19008"/>
                    <a:pt x="15552" y="19872"/>
                    <a:pt x="14400" y="20520"/>
                  </a:cubicBezTo>
                  <a:cubicBezTo>
                    <a:pt x="13248" y="21168"/>
                    <a:pt x="11808" y="21600"/>
                    <a:pt x="10656" y="19872"/>
                  </a:cubicBezTo>
                  <a:cubicBezTo>
                    <a:pt x="9504" y="18144"/>
                    <a:pt x="8640" y="14256"/>
                    <a:pt x="9216" y="10800"/>
                  </a:cubicBezTo>
                  <a:cubicBezTo>
                    <a:pt x="9792" y="7344"/>
                    <a:pt x="11808" y="4320"/>
                    <a:pt x="14112" y="2592"/>
                  </a:cubicBezTo>
                  <a:cubicBezTo>
                    <a:pt x="16416" y="864"/>
                    <a:pt x="19008" y="432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8" name="Line"/>
            <p:cNvSpPr/>
            <p:nvPr/>
          </p:nvSpPr>
          <p:spPr>
            <a:xfrm>
              <a:off x="2584033" y="2993492"/>
              <a:ext cx="110467" cy="4472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30" h="21426" fill="norm" stroke="1" extrusionOk="0">
                  <a:moveTo>
                    <a:pt x="19642" y="1956"/>
                  </a:moveTo>
                  <a:cubicBezTo>
                    <a:pt x="20027" y="1144"/>
                    <a:pt x="20413" y="333"/>
                    <a:pt x="19834" y="80"/>
                  </a:cubicBezTo>
                  <a:cubicBezTo>
                    <a:pt x="19256" y="-174"/>
                    <a:pt x="17713" y="130"/>
                    <a:pt x="14434" y="1753"/>
                  </a:cubicBezTo>
                  <a:cubicBezTo>
                    <a:pt x="11156" y="3375"/>
                    <a:pt x="6142" y="6316"/>
                    <a:pt x="3056" y="9308"/>
                  </a:cubicBezTo>
                  <a:cubicBezTo>
                    <a:pt x="-30" y="12299"/>
                    <a:pt x="-1187" y="15341"/>
                    <a:pt x="1513" y="17370"/>
                  </a:cubicBezTo>
                  <a:cubicBezTo>
                    <a:pt x="4213" y="19398"/>
                    <a:pt x="10770" y="20412"/>
                    <a:pt x="17327" y="214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9" name="Line"/>
            <p:cNvSpPr/>
            <p:nvPr/>
          </p:nvSpPr>
          <p:spPr>
            <a:xfrm>
              <a:off x="2812472" y="3104670"/>
              <a:ext cx="330201" cy="2725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3" fill="norm" stroke="1" extrusionOk="0">
                  <a:moveTo>
                    <a:pt x="0" y="21393"/>
                  </a:moveTo>
                  <a:cubicBezTo>
                    <a:pt x="1800" y="18735"/>
                    <a:pt x="3600" y="16076"/>
                    <a:pt x="4985" y="12753"/>
                  </a:cubicBezTo>
                  <a:cubicBezTo>
                    <a:pt x="6369" y="9430"/>
                    <a:pt x="7338" y="5442"/>
                    <a:pt x="7892" y="3033"/>
                  </a:cubicBezTo>
                  <a:cubicBezTo>
                    <a:pt x="8446" y="624"/>
                    <a:pt x="8585" y="-207"/>
                    <a:pt x="8377" y="42"/>
                  </a:cubicBezTo>
                  <a:cubicBezTo>
                    <a:pt x="8169" y="291"/>
                    <a:pt x="7615" y="1621"/>
                    <a:pt x="7200" y="4362"/>
                  </a:cubicBezTo>
                  <a:cubicBezTo>
                    <a:pt x="6785" y="7104"/>
                    <a:pt x="6508" y="11258"/>
                    <a:pt x="6369" y="13750"/>
                  </a:cubicBezTo>
                  <a:cubicBezTo>
                    <a:pt x="6231" y="16242"/>
                    <a:pt x="6231" y="17073"/>
                    <a:pt x="6438" y="17904"/>
                  </a:cubicBezTo>
                  <a:cubicBezTo>
                    <a:pt x="6646" y="18735"/>
                    <a:pt x="7062" y="19565"/>
                    <a:pt x="7685" y="19981"/>
                  </a:cubicBezTo>
                  <a:cubicBezTo>
                    <a:pt x="8308" y="20396"/>
                    <a:pt x="9138" y="20396"/>
                    <a:pt x="10662" y="18984"/>
                  </a:cubicBezTo>
                  <a:cubicBezTo>
                    <a:pt x="12185" y="17571"/>
                    <a:pt x="14400" y="14747"/>
                    <a:pt x="15785" y="12421"/>
                  </a:cubicBezTo>
                  <a:cubicBezTo>
                    <a:pt x="17169" y="10095"/>
                    <a:pt x="17723" y="8267"/>
                    <a:pt x="18000" y="6605"/>
                  </a:cubicBezTo>
                  <a:cubicBezTo>
                    <a:pt x="18277" y="4944"/>
                    <a:pt x="18277" y="3448"/>
                    <a:pt x="18208" y="3199"/>
                  </a:cubicBezTo>
                  <a:cubicBezTo>
                    <a:pt x="18138" y="2950"/>
                    <a:pt x="18000" y="3947"/>
                    <a:pt x="18069" y="6024"/>
                  </a:cubicBezTo>
                  <a:cubicBezTo>
                    <a:pt x="18138" y="8101"/>
                    <a:pt x="18415" y="11258"/>
                    <a:pt x="19038" y="13584"/>
                  </a:cubicBezTo>
                  <a:cubicBezTo>
                    <a:pt x="19662" y="15910"/>
                    <a:pt x="20631" y="17405"/>
                    <a:pt x="21600" y="189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0" name="Line"/>
            <p:cNvSpPr/>
            <p:nvPr/>
          </p:nvSpPr>
          <p:spPr>
            <a:xfrm>
              <a:off x="3225222" y="3415302"/>
              <a:ext cx="5080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1" name="Line"/>
            <p:cNvSpPr/>
            <p:nvPr/>
          </p:nvSpPr>
          <p:spPr>
            <a:xfrm>
              <a:off x="3674361" y="3102035"/>
              <a:ext cx="281112" cy="1763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3" h="21171" fill="norm" stroke="1" extrusionOk="0">
                  <a:moveTo>
                    <a:pt x="5369" y="1779"/>
                  </a:moveTo>
                  <a:cubicBezTo>
                    <a:pt x="6005" y="5591"/>
                    <a:pt x="6640" y="9402"/>
                    <a:pt x="6561" y="12706"/>
                  </a:cubicBezTo>
                  <a:cubicBezTo>
                    <a:pt x="6481" y="16009"/>
                    <a:pt x="5687" y="18805"/>
                    <a:pt x="4814" y="20202"/>
                  </a:cubicBezTo>
                  <a:cubicBezTo>
                    <a:pt x="3940" y="21600"/>
                    <a:pt x="2987" y="21600"/>
                    <a:pt x="1875" y="19440"/>
                  </a:cubicBezTo>
                  <a:cubicBezTo>
                    <a:pt x="764" y="17280"/>
                    <a:pt x="-507" y="12960"/>
                    <a:pt x="208" y="9529"/>
                  </a:cubicBezTo>
                  <a:cubicBezTo>
                    <a:pt x="922" y="6099"/>
                    <a:pt x="3622" y="3558"/>
                    <a:pt x="6958" y="2033"/>
                  </a:cubicBezTo>
                  <a:cubicBezTo>
                    <a:pt x="10293" y="508"/>
                    <a:pt x="14264" y="0"/>
                    <a:pt x="16725" y="0"/>
                  </a:cubicBezTo>
                  <a:cubicBezTo>
                    <a:pt x="19187" y="0"/>
                    <a:pt x="20140" y="508"/>
                    <a:pt x="21093" y="10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2" name="Line"/>
            <p:cNvSpPr/>
            <p:nvPr/>
          </p:nvSpPr>
          <p:spPr>
            <a:xfrm>
              <a:off x="3968172" y="2924634"/>
              <a:ext cx="139701" cy="1795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1" fill="norm" stroke="1" extrusionOk="0">
                  <a:moveTo>
                    <a:pt x="0" y="3971"/>
                  </a:moveTo>
                  <a:cubicBezTo>
                    <a:pt x="0" y="2715"/>
                    <a:pt x="0" y="1459"/>
                    <a:pt x="1636" y="706"/>
                  </a:cubicBezTo>
                  <a:cubicBezTo>
                    <a:pt x="3273" y="-48"/>
                    <a:pt x="6545" y="-299"/>
                    <a:pt x="9327" y="454"/>
                  </a:cubicBezTo>
                  <a:cubicBezTo>
                    <a:pt x="12109" y="1208"/>
                    <a:pt x="14400" y="2966"/>
                    <a:pt x="14400" y="5603"/>
                  </a:cubicBezTo>
                  <a:cubicBezTo>
                    <a:pt x="14400" y="8241"/>
                    <a:pt x="12109" y="11757"/>
                    <a:pt x="9818" y="14268"/>
                  </a:cubicBezTo>
                  <a:cubicBezTo>
                    <a:pt x="7527" y="16780"/>
                    <a:pt x="5236" y="18287"/>
                    <a:pt x="4909" y="19041"/>
                  </a:cubicBezTo>
                  <a:cubicBezTo>
                    <a:pt x="4582" y="19794"/>
                    <a:pt x="6218" y="19794"/>
                    <a:pt x="9327" y="20045"/>
                  </a:cubicBezTo>
                  <a:cubicBezTo>
                    <a:pt x="12436" y="20296"/>
                    <a:pt x="17018" y="20799"/>
                    <a:pt x="21600" y="213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3" name="Line"/>
            <p:cNvSpPr/>
            <p:nvPr/>
          </p:nvSpPr>
          <p:spPr>
            <a:xfrm>
              <a:off x="3745922" y="3326402"/>
              <a:ext cx="33020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738" y="15200"/>
                    <a:pt x="7477" y="8800"/>
                    <a:pt x="11077" y="5200"/>
                  </a:cubicBezTo>
                  <a:cubicBezTo>
                    <a:pt x="14677" y="1600"/>
                    <a:pt x="18138" y="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4" name="Line"/>
            <p:cNvSpPr/>
            <p:nvPr/>
          </p:nvSpPr>
          <p:spPr>
            <a:xfrm>
              <a:off x="3905283" y="3381122"/>
              <a:ext cx="177190" cy="147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6" h="20873" fill="norm" stroke="1" extrusionOk="0">
                  <a:moveTo>
                    <a:pt x="3012" y="10244"/>
                  </a:moveTo>
                  <a:cubicBezTo>
                    <a:pt x="2240" y="11744"/>
                    <a:pt x="1469" y="13244"/>
                    <a:pt x="955" y="15344"/>
                  </a:cubicBezTo>
                  <a:cubicBezTo>
                    <a:pt x="440" y="17444"/>
                    <a:pt x="183" y="20144"/>
                    <a:pt x="55" y="20744"/>
                  </a:cubicBezTo>
                  <a:cubicBezTo>
                    <a:pt x="-74" y="21344"/>
                    <a:pt x="-74" y="19844"/>
                    <a:pt x="1212" y="16394"/>
                  </a:cubicBezTo>
                  <a:cubicBezTo>
                    <a:pt x="2497" y="12944"/>
                    <a:pt x="5069" y="7544"/>
                    <a:pt x="7640" y="4244"/>
                  </a:cubicBezTo>
                  <a:cubicBezTo>
                    <a:pt x="10212" y="944"/>
                    <a:pt x="12783" y="-256"/>
                    <a:pt x="15097" y="44"/>
                  </a:cubicBezTo>
                  <a:cubicBezTo>
                    <a:pt x="17412" y="344"/>
                    <a:pt x="19469" y="2144"/>
                    <a:pt x="20497" y="5294"/>
                  </a:cubicBezTo>
                  <a:cubicBezTo>
                    <a:pt x="21526" y="8444"/>
                    <a:pt x="21526" y="12944"/>
                    <a:pt x="21526" y="174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5" name="Line"/>
            <p:cNvSpPr/>
            <p:nvPr/>
          </p:nvSpPr>
          <p:spPr>
            <a:xfrm>
              <a:off x="4311072" y="3008902"/>
              <a:ext cx="85629" cy="533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5" h="21600" fill="norm" stroke="1" extrusionOk="0">
                  <a:moveTo>
                    <a:pt x="4629" y="0"/>
                  </a:moveTo>
                  <a:cubicBezTo>
                    <a:pt x="10286" y="2829"/>
                    <a:pt x="15943" y="5657"/>
                    <a:pt x="18771" y="8486"/>
                  </a:cubicBezTo>
                  <a:cubicBezTo>
                    <a:pt x="21600" y="11314"/>
                    <a:pt x="21600" y="14143"/>
                    <a:pt x="18000" y="16329"/>
                  </a:cubicBezTo>
                  <a:cubicBezTo>
                    <a:pt x="14400" y="18514"/>
                    <a:pt x="7200" y="2005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6" name="Line"/>
            <p:cNvSpPr/>
            <p:nvPr/>
          </p:nvSpPr>
          <p:spPr>
            <a:xfrm>
              <a:off x="5193722" y="3218452"/>
              <a:ext cx="12701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7" name="Line"/>
            <p:cNvSpPr/>
            <p:nvPr/>
          </p:nvSpPr>
          <p:spPr>
            <a:xfrm>
              <a:off x="5193722" y="3104152"/>
              <a:ext cx="3175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6200"/>
                    <a:pt x="0" y="10800"/>
                    <a:pt x="3600" y="7200"/>
                  </a:cubicBezTo>
                  <a:cubicBezTo>
                    <a:pt x="7200" y="3600"/>
                    <a:pt x="14400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8" name="Line"/>
            <p:cNvSpPr/>
            <p:nvPr/>
          </p:nvSpPr>
          <p:spPr>
            <a:xfrm>
              <a:off x="5313151" y="2899343"/>
              <a:ext cx="102822" cy="4143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3" h="21464" fill="norm" stroke="1" extrusionOk="0">
                  <a:moveTo>
                    <a:pt x="21413" y="4030"/>
                  </a:moveTo>
                  <a:cubicBezTo>
                    <a:pt x="19209" y="2715"/>
                    <a:pt x="17005" y="1399"/>
                    <a:pt x="14580" y="686"/>
                  </a:cubicBezTo>
                  <a:cubicBezTo>
                    <a:pt x="12156" y="-26"/>
                    <a:pt x="9511" y="-136"/>
                    <a:pt x="7307" y="138"/>
                  </a:cubicBezTo>
                  <a:cubicBezTo>
                    <a:pt x="5103" y="412"/>
                    <a:pt x="3340" y="1070"/>
                    <a:pt x="2017" y="2934"/>
                  </a:cubicBezTo>
                  <a:cubicBezTo>
                    <a:pt x="695" y="4798"/>
                    <a:pt x="-187" y="7868"/>
                    <a:pt x="33" y="11157"/>
                  </a:cubicBezTo>
                  <a:cubicBezTo>
                    <a:pt x="254" y="14447"/>
                    <a:pt x="1576" y="17955"/>
                    <a:pt x="2899" y="214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9" name="Line"/>
            <p:cNvSpPr/>
            <p:nvPr/>
          </p:nvSpPr>
          <p:spPr>
            <a:xfrm>
              <a:off x="5263572" y="3193052"/>
              <a:ext cx="13970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945" y="17280"/>
                    <a:pt x="5891" y="12960"/>
                    <a:pt x="9491" y="9360"/>
                  </a:cubicBezTo>
                  <a:cubicBezTo>
                    <a:pt x="13091" y="5760"/>
                    <a:pt x="17345" y="28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0" name="Line"/>
            <p:cNvSpPr/>
            <p:nvPr/>
          </p:nvSpPr>
          <p:spPr>
            <a:xfrm>
              <a:off x="6312221" y="3091452"/>
              <a:ext cx="157852" cy="202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8" h="21494" fill="norm" stroke="1" extrusionOk="0">
                  <a:moveTo>
                    <a:pt x="1606" y="0"/>
                  </a:moveTo>
                  <a:cubicBezTo>
                    <a:pt x="1606" y="6300"/>
                    <a:pt x="1606" y="12600"/>
                    <a:pt x="1318" y="16425"/>
                  </a:cubicBezTo>
                  <a:cubicBezTo>
                    <a:pt x="1030" y="20250"/>
                    <a:pt x="454" y="21600"/>
                    <a:pt x="166" y="21488"/>
                  </a:cubicBezTo>
                  <a:cubicBezTo>
                    <a:pt x="-122" y="21375"/>
                    <a:pt x="-122" y="19800"/>
                    <a:pt x="886" y="16312"/>
                  </a:cubicBezTo>
                  <a:cubicBezTo>
                    <a:pt x="1894" y="12825"/>
                    <a:pt x="3910" y="7425"/>
                    <a:pt x="5494" y="4388"/>
                  </a:cubicBezTo>
                  <a:cubicBezTo>
                    <a:pt x="7078" y="1350"/>
                    <a:pt x="8230" y="675"/>
                    <a:pt x="10246" y="900"/>
                  </a:cubicBezTo>
                  <a:cubicBezTo>
                    <a:pt x="12262" y="1125"/>
                    <a:pt x="15142" y="2250"/>
                    <a:pt x="17158" y="5400"/>
                  </a:cubicBezTo>
                  <a:cubicBezTo>
                    <a:pt x="19174" y="8550"/>
                    <a:pt x="20326" y="13725"/>
                    <a:pt x="21478" y="189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1" name="Line"/>
            <p:cNvSpPr/>
            <p:nvPr/>
          </p:nvSpPr>
          <p:spPr>
            <a:xfrm>
              <a:off x="6584372" y="3091452"/>
              <a:ext cx="289129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0" h="21600" fill="norm" stroke="1" extrusionOk="0">
                  <a:moveTo>
                    <a:pt x="0" y="0"/>
                  </a:moveTo>
                  <a:cubicBezTo>
                    <a:pt x="3443" y="2475"/>
                    <a:pt x="6887" y="4950"/>
                    <a:pt x="10017" y="6637"/>
                  </a:cubicBezTo>
                  <a:cubicBezTo>
                    <a:pt x="13148" y="8325"/>
                    <a:pt x="15965" y="9225"/>
                    <a:pt x="17922" y="9900"/>
                  </a:cubicBezTo>
                  <a:cubicBezTo>
                    <a:pt x="19878" y="10575"/>
                    <a:pt x="20974" y="11025"/>
                    <a:pt x="21287" y="11700"/>
                  </a:cubicBezTo>
                  <a:cubicBezTo>
                    <a:pt x="21600" y="12375"/>
                    <a:pt x="21130" y="13275"/>
                    <a:pt x="19800" y="14063"/>
                  </a:cubicBezTo>
                  <a:cubicBezTo>
                    <a:pt x="18470" y="14850"/>
                    <a:pt x="16278" y="15525"/>
                    <a:pt x="14400" y="16763"/>
                  </a:cubicBezTo>
                  <a:cubicBezTo>
                    <a:pt x="12522" y="18000"/>
                    <a:pt x="10957" y="19800"/>
                    <a:pt x="939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2" name="Line"/>
            <p:cNvSpPr/>
            <p:nvPr/>
          </p:nvSpPr>
          <p:spPr>
            <a:xfrm>
              <a:off x="6806622" y="3281952"/>
              <a:ext cx="1143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800" y="1964"/>
                    <a:pt x="12000" y="3927"/>
                    <a:pt x="8400" y="7527"/>
                  </a:cubicBezTo>
                  <a:cubicBezTo>
                    <a:pt x="4800" y="11127"/>
                    <a:pt x="2400" y="1636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3" name="Line"/>
            <p:cNvSpPr/>
            <p:nvPr/>
          </p:nvSpPr>
          <p:spPr>
            <a:xfrm>
              <a:off x="6997072" y="3032361"/>
              <a:ext cx="143905" cy="2481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9" h="21279" fill="norm" stroke="1" extrusionOk="0">
                  <a:moveTo>
                    <a:pt x="933" y="2889"/>
                  </a:moveTo>
                  <a:cubicBezTo>
                    <a:pt x="316" y="1981"/>
                    <a:pt x="-301" y="1074"/>
                    <a:pt x="162" y="529"/>
                  </a:cubicBezTo>
                  <a:cubicBezTo>
                    <a:pt x="625" y="-15"/>
                    <a:pt x="2168" y="-197"/>
                    <a:pt x="4328" y="257"/>
                  </a:cubicBezTo>
                  <a:cubicBezTo>
                    <a:pt x="6488" y="711"/>
                    <a:pt x="9265" y="1800"/>
                    <a:pt x="11116" y="2798"/>
                  </a:cubicBezTo>
                  <a:cubicBezTo>
                    <a:pt x="12968" y="3796"/>
                    <a:pt x="13893" y="4704"/>
                    <a:pt x="14356" y="5611"/>
                  </a:cubicBezTo>
                  <a:cubicBezTo>
                    <a:pt x="14819" y="6519"/>
                    <a:pt x="14819" y="7427"/>
                    <a:pt x="14202" y="8153"/>
                  </a:cubicBezTo>
                  <a:cubicBezTo>
                    <a:pt x="13585" y="8879"/>
                    <a:pt x="12350" y="9423"/>
                    <a:pt x="12350" y="9968"/>
                  </a:cubicBezTo>
                  <a:cubicBezTo>
                    <a:pt x="12350" y="10512"/>
                    <a:pt x="13585" y="11057"/>
                    <a:pt x="15282" y="12055"/>
                  </a:cubicBezTo>
                  <a:cubicBezTo>
                    <a:pt x="16979" y="13053"/>
                    <a:pt x="19139" y="14506"/>
                    <a:pt x="20219" y="15685"/>
                  </a:cubicBezTo>
                  <a:cubicBezTo>
                    <a:pt x="21299" y="16865"/>
                    <a:pt x="21299" y="17773"/>
                    <a:pt x="19756" y="18680"/>
                  </a:cubicBezTo>
                  <a:cubicBezTo>
                    <a:pt x="18213" y="19588"/>
                    <a:pt x="15128" y="20495"/>
                    <a:pt x="12659" y="20949"/>
                  </a:cubicBezTo>
                  <a:cubicBezTo>
                    <a:pt x="10190" y="21403"/>
                    <a:pt x="8339" y="21403"/>
                    <a:pt x="7568" y="20858"/>
                  </a:cubicBezTo>
                  <a:cubicBezTo>
                    <a:pt x="6796" y="20314"/>
                    <a:pt x="7105" y="19225"/>
                    <a:pt x="7413" y="181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4" name="Line"/>
            <p:cNvSpPr/>
            <p:nvPr/>
          </p:nvSpPr>
          <p:spPr>
            <a:xfrm>
              <a:off x="7207851" y="3097802"/>
              <a:ext cx="140774" cy="1709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22" h="21273" fill="norm" stroke="1" extrusionOk="0">
                  <a:moveTo>
                    <a:pt x="15565" y="3951"/>
                  </a:moveTo>
                  <a:cubicBezTo>
                    <a:pt x="14330" y="3161"/>
                    <a:pt x="13096" y="2371"/>
                    <a:pt x="10936" y="2371"/>
                  </a:cubicBezTo>
                  <a:cubicBezTo>
                    <a:pt x="8776" y="2371"/>
                    <a:pt x="5690" y="3161"/>
                    <a:pt x="3376" y="6059"/>
                  </a:cubicBezTo>
                  <a:cubicBezTo>
                    <a:pt x="1062" y="8956"/>
                    <a:pt x="-481" y="13961"/>
                    <a:pt x="136" y="17122"/>
                  </a:cubicBezTo>
                  <a:cubicBezTo>
                    <a:pt x="753" y="20283"/>
                    <a:pt x="3530" y="21600"/>
                    <a:pt x="7388" y="21205"/>
                  </a:cubicBezTo>
                  <a:cubicBezTo>
                    <a:pt x="11245" y="20810"/>
                    <a:pt x="16182" y="18702"/>
                    <a:pt x="18650" y="15541"/>
                  </a:cubicBezTo>
                  <a:cubicBezTo>
                    <a:pt x="21119" y="12380"/>
                    <a:pt x="21119" y="8166"/>
                    <a:pt x="18805" y="5400"/>
                  </a:cubicBezTo>
                  <a:cubicBezTo>
                    <a:pt x="16490" y="2634"/>
                    <a:pt x="11862" y="1317"/>
                    <a:pt x="723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5" name="Line"/>
            <p:cNvSpPr/>
            <p:nvPr/>
          </p:nvSpPr>
          <p:spPr>
            <a:xfrm>
              <a:off x="7947729" y="3180352"/>
              <a:ext cx="141018" cy="1344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58" h="21111" fill="norm" stroke="1" extrusionOk="0">
                  <a:moveTo>
                    <a:pt x="276" y="0"/>
                  </a:moveTo>
                  <a:cubicBezTo>
                    <a:pt x="-32" y="4985"/>
                    <a:pt x="-341" y="9969"/>
                    <a:pt x="893" y="13791"/>
                  </a:cubicBezTo>
                  <a:cubicBezTo>
                    <a:pt x="2128" y="17612"/>
                    <a:pt x="4905" y="20271"/>
                    <a:pt x="8453" y="20935"/>
                  </a:cubicBezTo>
                  <a:cubicBezTo>
                    <a:pt x="12002" y="21600"/>
                    <a:pt x="16322" y="20271"/>
                    <a:pt x="18636" y="18775"/>
                  </a:cubicBezTo>
                  <a:cubicBezTo>
                    <a:pt x="20950" y="17280"/>
                    <a:pt x="21259" y="15618"/>
                    <a:pt x="19099" y="12462"/>
                  </a:cubicBezTo>
                  <a:cubicBezTo>
                    <a:pt x="16939" y="9305"/>
                    <a:pt x="12310" y="4652"/>
                    <a:pt x="9225" y="2326"/>
                  </a:cubicBezTo>
                  <a:cubicBezTo>
                    <a:pt x="6139" y="0"/>
                    <a:pt x="4596" y="0"/>
                    <a:pt x="3825" y="831"/>
                  </a:cubicBezTo>
                  <a:cubicBezTo>
                    <a:pt x="3053" y="1662"/>
                    <a:pt x="3053" y="3323"/>
                    <a:pt x="3053" y="49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6" name="Line"/>
            <p:cNvSpPr/>
            <p:nvPr/>
          </p:nvSpPr>
          <p:spPr>
            <a:xfrm>
              <a:off x="8177473" y="3205752"/>
              <a:ext cx="115050" cy="1656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65" h="21396" fill="norm" stroke="1" extrusionOk="0">
                  <a:moveTo>
                    <a:pt x="7079" y="0"/>
                  </a:moveTo>
                  <a:cubicBezTo>
                    <a:pt x="5922" y="1094"/>
                    <a:pt x="4765" y="2187"/>
                    <a:pt x="5151" y="4785"/>
                  </a:cubicBezTo>
                  <a:cubicBezTo>
                    <a:pt x="5536" y="7382"/>
                    <a:pt x="7465" y="11484"/>
                    <a:pt x="8429" y="14354"/>
                  </a:cubicBezTo>
                  <a:cubicBezTo>
                    <a:pt x="9394" y="17225"/>
                    <a:pt x="9394" y="18866"/>
                    <a:pt x="8429" y="19959"/>
                  </a:cubicBezTo>
                  <a:cubicBezTo>
                    <a:pt x="7465" y="21053"/>
                    <a:pt x="5536" y="21600"/>
                    <a:pt x="3994" y="21327"/>
                  </a:cubicBezTo>
                  <a:cubicBezTo>
                    <a:pt x="2451" y="21053"/>
                    <a:pt x="1294" y="19959"/>
                    <a:pt x="522" y="17635"/>
                  </a:cubicBezTo>
                  <a:cubicBezTo>
                    <a:pt x="-249" y="15311"/>
                    <a:pt x="-635" y="11757"/>
                    <a:pt x="2836" y="8749"/>
                  </a:cubicBezTo>
                  <a:cubicBezTo>
                    <a:pt x="6308" y="5742"/>
                    <a:pt x="13636" y="3281"/>
                    <a:pt x="20965" y="8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7" name="Line"/>
            <p:cNvSpPr/>
            <p:nvPr/>
          </p:nvSpPr>
          <p:spPr>
            <a:xfrm>
              <a:off x="8946572" y="3154952"/>
              <a:ext cx="158751" cy="1754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3" fill="norm" stroke="1" extrusionOk="0">
                  <a:moveTo>
                    <a:pt x="0" y="6171"/>
                  </a:moveTo>
                  <a:cubicBezTo>
                    <a:pt x="1152" y="8743"/>
                    <a:pt x="2304" y="11314"/>
                    <a:pt x="2880" y="13629"/>
                  </a:cubicBezTo>
                  <a:cubicBezTo>
                    <a:pt x="3456" y="15943"/>
                    <a:pt x="3456" y="18000"/>
                    <a:pt x="2880" y="19414"/>
                  </a:cubicBezTo>
                  <a:cubicBezTo>
                    <a:pt x="2304" y="20829"/>
                    <a:pt x="1152" y="21600"/>
                    <a:pt x="576" y="21214"/>
                  </a:cubicBezTo>
                  <a:cubicBezTo>
                    <a:pt x="0" y="20829"/>
                    <a:pt x="0" y="19286"/>
                    <a:pt x="1440" y="15814"/>
                  </a:cubicBezTo>
                  <a:cubicBezTo>
                    <a:pt x="2880" y="12343"/>
                    <a:pt x="5760" y="6943"/>
                    <a:pt x="7920" y="3857"/>
                  </a:cubicBezTo>
                  <a:cubicBezTo>
                    <a:pt x="10080" y="771"/>
                    <a:pt x="11520" y="0"/>
                    <a:pt x="13680" y="0"/>
                  </a:cubicBezTo>
                  <a:cubicBezTo>
                    <a:pt x="15840" y="0"/>
                    <a:pt x="18720" y="771"/>
                    <a:pt x="20160" y="3986"/>
                  </a:cubicBezTo>
                  <a:cubicBezTo>
                    <a:pt x="21600" y="7200"/>
                    <a:pt x="21600" y="12857"/>
                    <a:pt x="21600" y="185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8" name="Line"/>
            <p:cNvSpPr/>
            <p:nvPr/>
          </p:nvSpPr>
          <p:spPr>
            <a:xfrm>
              <a:off x="9246726" y="3101708"/>
              <a:ext cx="169747" cy="2310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5" h="21434" fill="norm" stroke="1" extrusionOk="0">
                  <a:moveTo>
                    <a:pt x="16585" y="227"/>
                  </a:moveTo>
                  <a:cubicBezTo>
                    <a:pt x="18185" y="30"/>
                    <a:pt x="19785" y="-166"/>
                    <a:pt x="20318" y="227"/>
                  </a:cubicBezTo>
                  <a:cubicBezTo>
                    <a:pt x="20852" y="619"/>
                    <a:pt x="20318" y="1601"/>
                    <a:pt x="17518" y="3663"/>
                  </a:cubicBezTo>
                  <a:cubicBezTo>
                    <a:pt x="14718" y="5725"/>
                    <a:pt x="9652" y="8867"/>
                    <a:pt x="6585" y="10732"/>
                  </a:cubicBezTo>
                  <a:cubicBezTo>
                    <a:pt x="3518" y="12598"/>
                    <a:pt x="2452" y="13187"/>
                    <a:pt x="1518" y="13874"/>
                  </a:cubicBezTo>
                  <a:cubicBezTo>
                    <a:pt x="585" y="14561"/>
                    <a:pt x="-215" y="15347"/>
                    <a:pt x="52" y="16034"/>
                  </a:cubicBezTo>
                  <a:cubicBezTo>
                    <a:pt x="318" y="16721"/>
                    <a:pt x="1652" y="17310"/>
                    <a:pt x="5385" y="18194"/>
                  </a:cubicBezTo>
                  <a:cubicBezTo>
                    <a:pt x="9118" y="19078"/>
                    <a:pt x="15252" y="20256"/>
                    <a:pt x="21385" y="214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9" name="Line"/>
            <p:cNvSpPr/>
            <p:nvPr/>
          </p:nvSpPr>
          <p:spPr>
            <a:xfrm>
              <a:off x="9540794" y="3092777"/>
              <a:ext cx="121810" cy="2484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17" h="21308" fill="norm" stroke="1" extrusionOk="0">
                  <a:moveTo>
                    <a:pt x="455" y="4242"/>
                  </a:moveTo>
                  <a:cubicBezTo>
                    <a:pt x="95" y="3335"/>
                    <a:pt x="-265" y="2427"/>
                    <a:pt x="275" y="1701"/>
                  </a:cubicBezTo>
                  <a:cubicBezTo>
                    <a:pt x="815" y="975"/>
                    <a:pt x="2255" y="431"/>
                    <a:pt x="4415" y="158"/>
                  </a:cubicBezTo>
                  <a:cubicBezTo>
                    <a:pt x="6575" y="-114"/>
                    <a:pt x="9455" y="-114"/>
                    <a:pt x="11795" y="794"/>
                  </a:cubicBezTo>
                  <a:cubicBezTo>
                    <a:pt x="14135" y="1701"/>
                    <a:pt x="15935" y="3516"/>
                    <a:pt x="15755" y="5241"/>
                  </a:cubicBezTo>
                  <a:cubicBezTo>
                    <a:pt x="15575" y="6965"/>
                    <a:pt x="13415" y="8599"/>
                    <a:pt x="11615" y="9688"/>
                  </a:cubicBezTo>
                  <a:cubicBezTo>
                    <a:pt x="9815" y="10777"/>
                    <a:pt x="8375" y="11321"/>
                    <a:pt x="8555" y="11594"/>
                  </a:cubicBezTo>
                  <a:cubicBezTo>
                    <a:pt x="8735" y="11866"/>
                    <a:pt x="10535" y="11866"/>
                    <a:pt x="12695" y="12229"/>
                  </a:cubicBezTo>
                  <a:cubicBezTo>
                    <a:pt x="14855" y="12592"/>
                    <a:pt x="17375" y="13318"/>
                    <a:pt x="18995" y="14316"/>
                  </a:cubicBezTo>
                  <a:cubicBezTo>
                    <a:pt x="20615" y="15315"/>
                    <a:pt x="21335" y="16585"/>
                    <a:pt x="20075" y="17765"/>
                  </a:cubicBezTo>
                  <a:cubicBezTo>
                    <a:pt x="18815" y="18945"/>
                    <a:pt x="15575" y="20034"/>
                    <a:pt x="12875" y="20669"/>
                  </a:cubicBezTo>
                  <a:cubicBezTo>
                    <a:pt x="10175" y="21304"/>
                    <a:pt x="8015" y="21486"/>
                    <a:pt x="6935" y="21123"/>
                  </a:cubicBezTo>
                  <a:cubicBezTo>
                    <a:pt x="5855" y="20760"/>
                    <a:pt x="5855" y="19852"/>
                    <a:pt x="5855" y="189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0" name="Line"/>
            <p:cNvSpPr/>
            <p:nvPr/>
          </p:nvSpPr>
          <p:spPr>
            <a:xfrm>
              <a:off x="9761464" y="3161302"/>
              <a:ext cx="107210" cy="1471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42" h="20862" fill="norm" stroke="1" extrusionOk="0">
                  <a:moveTo>
                    <a:pt x="15491" y="0"/>
                  </a:moveTo>
                  <a:cubicBezTo>
                    <a:pt x="13046" y="0"/>
                    <a:pt x="10601" y="0"/>
                    <a:pt x="7952" y="2250"/>
                  </a:cubicBezTo>
                  <a:cubicBezTo>
                    <a:pt x="5303" y="4500"/>
                    <a:pt x="2450" y="9000"/>
                    <a:pt x="1023" y="12000"/>
                  </a:cubicBezTo>
                  <a:cubicBezTo>
                    <a:pt x="-403" y="15000"/>
                    <a:pt x="-403" y="16500"/>
                    <a:pt x="1431" y="18150"/>
                  </a:cubicBezTo>
                  <a:cubicBezTo>
                    <a:pt x="3265" y="19800"/>
                    <a:pt x="6933" y="21600"/>
                    <a:pt x="10601" y="20550"/>
                  </a:cubicBezTo>
                  <a:cubicBezTo>
                    <a:pt x="14269" y="19500"/>
                    <a:pt x="17937" y="15600"/>
                    <a:pt x="19567" y="12150"/>
                  </a:cubicBezTo>
                  <a:cubicBezTo>
                    <a:pt x="21197" y="8700"/>
                    <a:pt x="20789" y="5700"/>
                    <a:pt x="19567" y="3900"/>
                  </a:cubicBezTo>
                  <a:cubicBezTo>
                    <a:pt x="18344" y="2100"/>
                    <a:pt x="16306" y="1500"/>
                    <a:pt x="14269" y="2100"/>
                  </a:cubicBezTo>
                  <a:cubicBezTo>
                    <a:pt x="12231" y="2700"/>
                    <a:pt x="10193" y="4500"/>
                    <a:pt x="8155" y="63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1" name="Line"/>
            <p:cNvSpPr/>
            <p:nvPr/>
          </p:nvSpPr>
          <p:spPr>
            <a:xfrm>
              <a:off x="9873672" y="3396252"/>
              <a:ext cx="5715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2" name="Line"/>
            <p:cNvSpPr/>
            <p:nvPr/>
          </p:nvSpPr>
          <p:spPr>
            <a:xfrm>
              <a:off x="10318172" y="3104152"/>
              <a:ext cx="222251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029" y="160"/>
                    <a:pt x="2057" y="320"/>
                    <a:pt x="4114" y="2160"/>
                  </a:cubicBezTo>
                  <a:cubicBezTo>
                    <a:pt x="6171" y="4000"/>
                    <a:pt x="9257" y="7520"/>
                    <a:pt x="12343" y="11040"/>
                  </a:cubicBezTo>
                  <a:cubicBezTo>
                    <a:pt x="15429" y="14560"/>
                    <a:pt x="18514" y="1808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3" name="Line"/>
            <p:cNvSpPr/>
            <p:nvPr/>
          </p:nvSpPr>
          <p:spPr>
            <a:xfrm>
              <a:off x="10381672" y="3089036"/>
              <a:ext cx="152401" cy="3326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3" fill="norm" stroke="1" extrusionOk="0">
                  <a:moveTo>
                    <a:pt x="21600" y="1797"/>
                  </a:moveTo>
                  <a:cubicBezTo>
                    <a:pt x="21000" y="977"/>
                    <a:pt x="20400" y="156"/>
                    <a:pt x="19650" y="20"/>
                  </a:cubicBezTo>
                  <a:cubicBezTo>
                    <a:pt x="18900" y="-117"/>
                    <a:pt x="18000" y="430"/>
                    <a:pt x="15000" y="3027"/>
                  </a:cubicBezTo>
                  <a:cubicBezTo>
                    <a:pt x="12000" y="5625"/>
                    <a:pt x="6900" y="10273"/>
                    <a:pt x="4050" y="13691"/>
                  </a:cubicBezTo>
                  <a:cubicBezTo>
                    <a:pt x="1200" y="17108"/>
                    <a:pt x="600" y="19296"/>
                    <a:pt x="0" y="214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4" name="Line"/>
            <p:cNvSpPr/>
            <p:nvPr/>
          </p:nvSpPr>
          <p:spPr>
            <a:xfrm>
              <a:off x="10609757" y="3212102"/>
              <a:ext cx="260866" cy="816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8" h="21353" fill="norm" stroke="1" extrusionOk="0">
                  <a:moveTo>
                    <a:pt x="3178" y="16615"/>
                  </a:moveTo>
                  <a:cubicBezTo>
                    <a:pt x="2655" y="18831"/>
                    <a:pt x="2133" y="21046"/>
                    <a:pt x="1523" y="21323"/>
                  </a:cubicBezTo>
                  <a:cubicBezTo>
                    <a:pt x="913" y="21600"/>
                    <a:pt x="216" y="19938"/>
                    <a:pt x="42" y="17446"/>
                  </a:cubicBezTo>
                  <a:cubicBezTo>
                    <a:pt x="-132" y="14954"/>
                    <a:pt x="216" y="11631"/>
                    <a:pt x="1349" y="9415"/>
                  </a:cubicBezTo>
                  <a:cubicBezTo>
                    <a:pt x="2481" y="7200"/>
                    <a:pt x="4397" y="6092"/>
                    <a:pt x="6574" y="7754"/>
                  </a:cubicBezTo>
                  <a:cubicBezTo>
                    <a:pt x="8752" y="9415"/>
                    <a:pt x="11191" y="13846"/>
                    <a:pt x="13368" y="15231"/>
                  </a:cubicBezTo>
                  <a:cubicBezTo>
                    <a:pt x="15545" y="16615"/>
                    <a:pt x="17462" y="14954"/>
                    <a:pt x="18768" y="11908"/>
                  </a:cubicBezTo>
                  <a:cubicBezTo>
                    <a:pt x="20074" y="8862"/>
                    <a:pt x="20771" y="4431"/>
                    <a:pt x="2146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5" name="Line"/>
            <p:cNvSpPr/>
            <p:nvPr/>
          </p:nvSpPr>
          <p:spPr>
            <a:xfrm>
              <a:off x="10979580" y="3040652"/>
              <a:ext cx="233943" cy="3165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7" h="21532" fill="norm" stroke="1" extrusionOk="0">
                  <a:moveTo>
                    <a:pt x="2242" y="7776"/>
                  </a:moveTo>
                  <a:cubicBezTo>
                    <a:pt x="2048" y="11664"/>
                    <a:pt x="1853" y="15552"/>
                    <a:pt x="1464" y="18000"/>
                  </a:cubicBezTo>
                  <a:cubicBezTo>
                    <a:pt x="1075" y="20448"/>
                    <a:pt x="491" y="21456"/>
                    <a:pt x="199" y="21528"/>
                  </a:cubicBezTo>
                  <a:cubicBezTo>
                    <a:pt x="-93" y="21600"/>
                    <a:pt x="-93" y="20736"/>
                    <a:pt x="393" y="18000"/>
                  </a:cubicBezTo>
                  <a:cubicBezTo>
                    <a:pt x="880" y="15264"/>
                    <a:pt x="1853" y="10656"/>
                    <a:pt x="2437" y="7992"/>
                  </a:cubicBezTo>
                  <a:cubicBezTo>
                    <a:pt x="3021" y="5328"/>
                    <a:pt x="3215" y="4608"/>
                    <a:pt x="3604" y="3744"/>
                  </a:cubicBezTo>
                  <a:cubicBezTo>
                    <a:pt x="3993" y="2880"/>
                    <a:pt x="4577" y="1872"/>
                    <a:pt x="5064" y="1728"/>
                  </a:cubicBezTo>
                  <a:cubicBezTo>
                    <a:pt x="5550" y="1584"/>
                    <a:pt x="5939" y="2304"/>
                    <a:pt x="6621" y="4392"/>
                  </a:cubicBezTo>
                  <a:cubicBezTo>
                    <a:pt x="7302" y="6480"/>
                    <a:pt x="8275" y="9936"/>
                    <a:pt x="8956" y="12096"/>
                  </a:cubicBezTo>
                  <a:cubicBezTo>
                    <a:pt x="9637" y="14256"/>
                    <a:pt x="10026" y="15120"/>
                    <a:pt x="10318" y="15984"/>
                  </a:cubicBezTo>
                  <a:cubicBezTo>
                    <a:pt x="10610" y="16848"/>
                    <a:pt x="10804" y="17712"/>
                    <a:pt x="11972" y="17856"/>
                  </a:cubicBezTo>
                  <a:cubicBezTo>
                    <a:pt x="13139" y="18000"/>
                    <a:pt x="15280" y="17424"/>
                    <a:pt x="16934" y="14904"/>
                  </a:cubicBezTo>
                  <a:cubicBezTo>
                    <a:pt x="18588" y="12384"/>
                    <a:pt x="19756" y="7920"/>
                    <a:pt x="20437" y="5112"/>
                  </a:cubicBezTo>
                  <a:cubicBezTo>
                    <a:pt x="21118" y="2304"/>
                    <a:pt x="21312" y="1152"/>
                    <a:pt x="2150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6" name="Line"/>
            <p:cNvSpPr/>
            <p:nvPr/>
          </p:nvSpPr>
          <p:spPr>
            <a:xfrm>
              <a:off x="11240640" y="3201732"/>
              <a:ext cx="82047" cy="1364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2" h="21093" fill="norm" stroke="1" extrusionOk="0">
                  <a:moveTo>
                    <a:pt x="14142" y="4549"/>
                  </a:moveTo>
                  <a:cubicBezTo>
                    <a:pt x="11442" y="4549"/>
                    <a:pt x="8742" y="4549"/>
                    <a:pt x="6042" y="6840"/>
                  </a:cubicBezTo>
                  <a:cubicBezTo>
                    <a:pt x="3342" y="9131"/>
                    <a:pt x="642" y="13713"/>
                    <a:pt x="102" y="16658"/>
                  </a:cubicBezTo>
                  <a:cubicBezTo>
                    <a:pt x="-438" y="19604"/>
                    <a:pt x="1182" y="20913"/>
                    <a:pt x="4692" y="21076"/>
                  </a:cubicBezTo>
                  <a:cubicBezTo>
                    <a:pt x="8202" y="21240"/>
                    <a:pt x="13602" y="20258"/>
                    <a:pt x="16842" y="17313"/>
                  </a:cubicBezTo>
                  <a:cubicBezTo>
                    <a:pt x="20082" y="14367"/>
                    <a:pt x="21162" y="9458"/>
                    <a:pt x="20892" y="6022"/>
                  </a:cubicBezTo>
                  <a:cubicBezTo>
                    <a:pt x="20622" y="2585"/>
                    <a:pt x="19002" y="622"/>
                    <a:pt x="17112" y="131"/>
                  </a:cubicBezTo>
                  <a:cubicBezTo>
                    <a:pt x="15222" y="-360"/>
                    <a:pt x="13062" y="622"/>
                    <a:pt x="10902" y="16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7" name="Line"/>
            <p:cNvSpPr/>
            <p:nvPr/>
          </p:nvSpPr>
          <p:spPr>
            <a:xfrm>
              <a:off x="11327822" y="3167652"/>
              <a:ext cx="222251" cy="1865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5" fill="norm" stroke="1" extrusionOk="0">
                  <a:moveTo>
                    <a:pt x="0" y="6553"/>
                  </a:moveTo>
                  <a:cubicBezTo>
                    <a:pt x="1029" y="5582"/>
                    <a:pt x="2057" y="4611"/>
                    <a:pt x="3600" y="4611"/>
                  </a:cubicBezTo>
                  <a:cubicBezTo>
                    <a:pt x="5143" y="4611"/>
                    <a:pt x="7200" y="5582"/>
                    <a:pt x="8537" y="7645"/>
                  </a:cubicBezTo>
                  <a:cubicBezTo>
                    <a:pt x="9874" y="9708"/>
                    <a:pt x="10491" y="12863"/>
                    <a:pt x="10697" y="15047"/>
                  </a:cubicBezTo>
                  <a:cubicBezTo>
                    <a:pt x="10903" y="17231"/>
                    <a:pt x="10697" y="18445"/>
                    <a:pt x="9874" y="19537"/>
                  </a:cubicBezTo>
                  <a:cubicBezTo>
                    <a:pt x="9051" y="20629"/>
                    <a:pt x="7611" y="21600"/>
                    <a:pt x="6789" y="21357"/>
                  </a:cubicBezTo>
                  <a:cubicBezTo>
                    <a:pt x="5966" y="21115"/>
                    <a:pt x="5760" y="19658"/>
                    <a:pt x="6171" y="17110"/>
                  </a:cubicBezTo>
                  <a:cubicBezTo>
                    <a:pt x="6583" y="14562"/>
                    <a:pt x="7611" y="10921"/>
                    <a:pt x="10286" y="7888"/>
                  </a:cubicBezTo>
                  <a:cubicBezTo>
                    <a:pt x="12960" y="4854"/>
                    <a:pt x="17280" y="242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8" name="Line"/>
            <p:cNvSpPr/>
            <p:nvPr/>
          </p:nvSpPr>
          <p:spPr>
            <a:xfrm>
              <a:off x="7428922" y="253002"/>
              <a:ext cx="12701" cy="425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0800" y="1504"/>
                    <a:pt x="0" y="3009"/>
                    <a:pt x="0" y="5481"/>
                  </a:cubicBezTo>
                  <a:cubicBezTo>
                    <a:pt x="0" y="7952"/>
                    <a:pt x="10800" y="11391"/>
                    <a:pt x="12600" y="14239"/>
                  </a:cubicBezTo>
                  <a:cubicBezTo>
                    <a:pt x="14400" y="17087"/>
                    <a:pt x="7200" y="1934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9" name="Line"/>
            <p:cNvSpPr/>
            <p:nvPr/>
          </p:nvSpPr>
          <p:spPr>
            <a:xfrm>
              <a:off x="7385530" y="233512"/>
              <a:ext cx="272171" cy="5132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5" h="21379" fill="norm" stroke="1" extrusionOk="0">
                  <a:moveTo>
                    <a:pt x="1911" y="13772"/>
                  </a:moveTo>
                  <a:cubicBezTo>
                    <a:pt x="1246" y="11568"/>
                    <a:pt x="582" y="9364"/>
                    <a:pt x="249" y="7336"/>
                  </a:cubicBezTo>
                  <a:cubicBezTo>
                    <a:pt x="-83" y="5308"/>
                    <a:pt x="-83" y="3457"/>
                    <a:pt x="249" y="2266"/>
                  </a:cubicBezTo>
                  <a:cubicBezTo>
                    <a:pt x="582" y="1076"/>
                    <a:pt x="1246" y="547"/>
                    <a:pt x="2492" y="239"/>
                  </a:cubicBezTo>
                  <a:cubicBezTo>
                    <a:pt x="3739" y="-70"/>
                    <a:pt x="5566" y="-158"/>
                    <a:pt x="8225" y="459"/>
                  </a:cubicBezTo>
                  <a:cubicBezTo>
                    <a:pt x="10883" y="1076"/>
                    <a:pt x="14372" y="2399"/>
                    <a:pt x="16948" y="4162"/>
                  </a:cubicBezTo>
                  <a:cubicBezTo>
                    <a:pt x="19523" y="5925"/>
                    <a:pt x="21185" y="8129"/>
                    <a:pt x="21351" y="10201"/>
                  </a:cubicBezTo>
                  <a:cubicBezTo>
                    <a:pt x="21517" y="12273"/>
                    <a:pt x="20188" y="14213"/>
                    <a:pt x="18028" y="15932"/>
                  </a:cubicBezTo>
                  <a:cubicBezTo>
                    <a:pt x="15868" y="17651"/>
                    <a:pt x="12877" y="19150"/>
                    <a:pt x="10717" y="20031"/>
                  </a:cubicBezTo>
                  <a:cubicBezTo>
                    <a:pt x="8557" y="20913"/>
                    <a:pt x="7228" y="21178"/>
                    <a:pt x="6065" y="21310"/>
                  </a:cubicBezTo>
                  <a:cubicBezTo>
                    <a:pt x="4902" y="21442"/>
                    <a:pt x="3905" y="21442"/>
                    <a:pt x="3739" y="20781"/>
                  </a:cubicBezTo>
                  <a:cubicBezTo>
                    <a:pt x="3572" y="20120"/>
                    <a:pt x="4237" y="18797"/>
                    <a:pt x="4902" y="17960"/>
                  </a:cubicBezTo>
                  <a:cubicBezTo>
                    <a:pt x="5566" y="17122"/>
                    <a:pt x="6231" y="16769"/>
                    <a:pt x="6895" y="164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0" name="Line"/>
            <p:cNvSpPr/>
            <p:nvPr/>
          </p:nvSpPr>
          <p:spPr>
            <a:xfrm>
              <a:off x="7816272" y="473135"/>
              <a:ext cx="146051" cy="8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322" y="10800"/>
                    <a:pt x="10643" y="0"/>
                    <a:pt x="14243" y="0"/>
                  </a:cubicBezTo>
                  <a:cubicBezTo>
                    <a:pt x="17843" y="0"/>
                    <a:pt x="19722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1" name="Line"/>
            <p:cNvSpPr/>
            <p:nvPr/>
          </p:nvSpPr>
          <p:spPr>
            <a:xfrm>
              <a:off x="7848022" y="583202"/>
              <a:ext cx="2095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018" y="14400"/>
                    <a:pt x="10036" y="7200"/>
                    <a:pt x="13636" y="3600"/>
                  </a:cubicBezTo>
                  <a:cubicBezTo>
                    <a:pt x="17236" y="0"/>
                    <a:pt x="19418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2" name="Line"/>
            <p:cNvSpPr/>
            <p:nvPr/>
          </p:nvSpPr>
          <p:spPr>
            <a:xfrm>
              <a:off x="8414261" y="165656"/>
              <a:ext cx="125912" cy="5051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5" h="21478" fill="norm" stroke="1" extrusionOk="0">
                  <a:moveTo>
                    <a:pt x="21415" y="1824"/>
                  </a:moveTo>
                  <a:cubicBezTo>
                    <a:pt x="18535" y="1194"/>
                    <a:pt x="15655" y="564"/>
                    <a:pt x="13135" y="249"/>
                  </a:cubicBezTo>
                  <a:cubicBezTo>
                    <a:pt x="10615" y="-66"/>
                    <a:pt x="8455" y="-66"/>
                    <a:pt x="7195" y="159"/>
                  </a:cubicBezTo>
                  <a:cubicBezTo>
                    <a:pt x="5935" y="384"/>
                    <a:pt x="5575" y="834"/>
                    <a:pt x="7735" y="1869"/>
                  </a:cubicBezTo>
                  <a:cubicBezTo>
                    <a:pt x="9895" y="2904"/>
                    <a:pt x="14575" y="4524"/>
                    <a:pt x="17275" y="5829"/>
                  </a:cubicBezTo>
                  <a:cubicBezTo>
                    <a:pt x="19975" y="7134"/>
                    <a:pt x="20695" y="8124"/>
                    <a:pt x="19615" y="9024"/>
                  </a:cubicBezTo>
                  <a:cubicBezTo>
                    <a:pt x="18535" y="9924"/>
                    <a:pt x="15655" y="10734"/>
                    <a:pt x="13135" y="11184"/>
                  </a:cubicBezTo>
                  <a:cubicBezTo>
                    <a:pt x="10615" y="11634"/>
                    <a:pt x="8455" y="11724"/>
                    <a:pt x="6835" y="11949"/>
                  </a:cubicBezTo>
                  <a:cubicBezTo>
                    <a:pt x="5215" y="12174"/>
                    <a:pt x="4135" y="12534"/>
                    <a:pt x="3595" y="13164"/>
                  </a:cubicBezTo>
                  <a:cubicBezTo>
                    <a:pt x="3055" y="13794"/>
                    <a:pt x="3055" y="14694"/>
                    <a:pt x="2515" y="15909"/>
                  </a:cubicBezTo>
                  <a:cubicBezTo>
                    <a:pt x="1975" y="17124"/>
                    <a:pt x="895" y="18654"/>
                    <a:pt x="355" y="19644"/>
                  </a:cubicBezTo>
                  <a:cubicBezTo>
                    <a:pt x="-185" y="20634"/>
                    <a:pt x="-185" y="21084"/>
                    <a:pt x="895" y="21309"/>
                  </a:cubicBezTo>
                  <a:cubicBezTo>
                    <a:pt x="1975" y="21534"/>
                    <a:pt x="4135" y="21534"/>
                    <a:pt x="6655" y="21309"/>
                  </a:cubicBezTo>
                  <a:cubicBezTo>
                    <a:pt x="9175" y="21084"/>
                    <a:pt x="12055" y="20634"/>
                    <a:pt x="14935" y="201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3" name="Line"/>
            <p:cNvSpPr/>
            <p:nvPr/>
          </p:nvSpPr>
          <p:spPr>
            <a:xfrm>
              <a:off x="8622722" y="303802"/>
              <a:ext cx="234951" cy="279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892" y="3109"/>
                    <a:pt x="7784" y="6218"/>
                    <a:pt x="11384" y="9818"/>
                  </a:cubicBezTo>
                  <a:cubicBezTo>
                    <a:pt x="14984" y="13418"/>
                    <a:pt x="18292" y="1750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4" name="Line"/>
            <p:cNvSpPr/>
            <p:nvPr/>
          </p:nvSpPr>
          <p:spPr>
            <a:xfrm>
              <a:off x="8673623" y="303802"/>
              <a:ext cx="177700" cy="317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4" h="21600" fill="norm" stroke="1" extrusionOk="0">
                  <a:moveTo>
                    <a:pt x="21334" y="0"/>
                  </a:moveTo>
                  <a:cubicBezTo>
                    <a:pt x="18539" y="720"/>
                    <a:pt x="15743" y="1440"/>
                    <a:pt x="12313" y="3600"/>
                  </a:cubicBezTo>
                  <a:cubicBezTo>
                    <a:pt x="8882" y="5760"/>
                    <a:pt x="4816" y="9360"/>
                    <a:pt x="2529" y="12384"/>
                  </a:cubicBezTo>
                  <a:cubicBezTo>
                    <a:pt x="242" y="15408"/>
                    <a:pt x="-266" y="17856"/>
                    <a:pt x="115" y="19296"/>
                  </a:cubicBezTo>
                  <a:cubicBezTo>
                    <a:pt x="496" y="20736"/>
                    <a:pt x="1767" y="21168"/>
                    <a:pt x="303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5" name="Line"/>
            <p:cNvSpPr/>
            <p:nvPr/>
          </p:nvSpPr>
          <p:spPr>
            <a:xfrm>
              <a:off x="8895772" y="526052"/>
              <a:ext cx="3810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6" name="Line"/>
            <p:cNvSpPr/>
            <p:nvPr/>
          </p:nvSpPr>
          <p:spPr>
            <a:xfrm>
              <a:off x="9035472" y="579745"/>
              <a:ext cx="222251" cy="9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20015"/>
                  </a:moveTo>
                  <a:cubicBezTo>
                    <a:pt x="4937" y="11375"/>
                    <a:pt x="9874" y="2735"/>
                    <a:pt x="13474" y="575"/>
                  </a:cubicBezTo>
                  <a:cubicBezTo>
                    <a:pt x="17074" y="-1585"/>
                    <a:pt x="19337" y="2735"/>
                    <a:pt x="21600" y="70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7" name="Line"/>
            <p:cNvSpPr/>
            <p:nvPr/>
          </p:nvSpPr>
          <p:spPr>
            <a:xfrm>
              <a:off x="9416472" y="551452"/>
              <a:ext cx="889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8" name="Line"/>
            <p:cNvSpPr/>
            <p:nvPr/>
          </p:nvSpPr>
          <p:spPr>
            <a:xfrm>
              <a:off x="9740322" y="189502"/>
              <a:ext cx="285751" cy="374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440" y="732"/>
                    <a:pt x="2880" y="1464"/>
                    <a:pt x="5440" y="3722"/>
                  </a:cubicBezTo>
                  <a:cubicBezTo>
                    <a:pt x="8000" y="5980"/>
                    <a:pt x="11680" y="9763"/>
                    <a:pt x="14560" y="12997"/>
                  </a:cubicBezTo>
                  <a:cubicBezTo>
                    <a:pt x="17440" y="16231"/>
                    <a:pt x="19520" y="1891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9" name="Line"/>
            <p:cNvSpPr/>
            <p:nvPr/>
          </p:nvSpPr>
          <p:spPr>
            <a:xfrm>
              <a:off x="9835572" y="221382"/>
              <a:ext cx="177801" cy="3745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1" fill="norm" stroke="1" extrusionOk="0">
                  <a:moveTo>
                    <a:pt x="21600" y="1449"/>
                  </a:moveTo>
                  <a:cubicBezTo>
                    <a:pt x="21343" y="842"/>
                    <a:pt x="21086" y="235"/>
                    <a:pt x="20314" y="53"/>
                  </a:cubicBezTo>
                  <a:cubicBezTo>
                    <a:pt x="19543" y="-129"/>
                    <a:pt x="18257" y="114"/>
                    <a:pt x="16071" y="1449"/>
                  </a:cubicBezTo>
                  <a:cubicBezTo>
                    <a:pt x="13886" y="2783"/>
                    <a:pt x="10800" y="5210"/>
                    <a:pt x="7971" y="8305"/>
                  </a:cubicBezTo>
                  <a:cubicBezTo>
                    <a:pt x="5143" y="11399"/>
                    <a:pt x="2571" y="15161"/>
                    <a:pt x="1286" y="17467"/>
                  </a:cubicBezTo>
                  <a:cubicBezTo>
                    <a:pt x="0" y="19772"/>
                    <a:pt x="0" y="20622"/>
                    <a:pt x="0" y="214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0" name="Line"/>
            <p:cNvSpPr/>
            <p:nvPr/>
          </p:nvSpPr>
          <p:spPr>
            <a:xfrm>
              <a:off x="10027014" y="465498"/>
              <a:ext cx="126059" cy="1304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0" h="21123" fill="norm" stroke="1" extrusionOk="0">
                  <a:moveTo>
                    <a:pt x="5240" y="6723"/>
                  </a:moveTo>
                  <a:cubicBezTo>
                    <a:pt x="4160" y="8094"/>
                    <a:pt x="3080" y="9466"/>
                    <a:pt x="2000" y="11694"/>
                  </a:cubicBezTo>
                  <a:cubicBezTo>
                    <a:pt x="920" y="13923"/>
                    <a:pt x="-160" y="17009"/>
                    <a:pt x="20" y="17352"/>
                  </a:cubicBezTo>
                  <a:cubicBezTo>
                    <a:pt x="200" y="17694"/>
                    <a:pt x="1640" y="15294"/>
                    <a:pt x="3440" y="12209"/>
                  </a:cubicBezTo>
                  <a:cubicBezTo>
                    <a:pt x="5240" y="9123"/>
                    <a:pt x="7400" y="5352"/>
                    <a:pt x="9200" y="2952"/>
                  </a:cubicBezTo>
                  <a:cubicBezTo>
                    <a:pt x="11000" y="552"/>
                    <a:pt x="12440" y="-477"/>
                    <a:pt x="14420" y="209"/>
                  </a:cubicBezTo>
                  <a:cubicBezTo>
                    <a:pt x="16400" y="894"/>
                    <a:pt x="18920" y="3294"/>
                    <a:pt x="20180" y="7066"/>
                  </a:cubicBezTo>
                  <a:cubicBezTo>
                    <a:pt x="21440" y="10837"/>
                    <a:pt x="21440" y="15980"/>
                    <a:pt x="21440" y="211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1" name="Line"/>
            <p:cNvSpPr/>
            <p:nvPr/>
          </p:nvSpPr>
          <p:spPr>
            <a:xfrm>
              <a:off x="10184822" y="161672"/>
              <a:ext cx="102758" cy="5040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61" h="21523" fill="norm" stroke="1" extrusionOk="0">
                  <a:moveTo>
                    <a:pt x="0" y="2815"/>
                  </a:moveTo>
                  <a:cubicBezTo>
                    <a:pt x="424" y="2273"/>
                    <a:pt x="847" y="1731"/>
                    <a:pt x="2753" y="1188"/>
                  </a:cubicBezTo>
                  <a:cubicBezTo>
                    <a:pt x="4659" y="646"/>
                    <a:pt x="8047" y="104"/>
                    <a:pt x="10588" y="13"/>
                  </a:cubicBezTo>
                  <a:cubicBezTo>
                    <a:pt x="13129" y="-77"/>
                    <a:pt x="14824" y="285"/>
                    <a:pt x="15459" y="1279"/>
                  </a:cubicBezTo>
                  <a:cubicBezTo>
                    <a:pt x="16094" y="2273"/>
                    <a:pt x="15671" y="3900"/>
                    <a:pt x="14400" y="5617"/>
                  </a:cubicBezTo>
                  <a:cubicBezTo>
                    <a:pt x="13129" y="7334"/>
                    <a:pt x="11012" y="9141"/>
                    <a:pt x="11647" y="10768"/>
                  </a:cubicBezTo>
                  <a:cubicBezTo>
                    <a:pt x="12282" y="12395"/>
                    <a:pt x="15671" y="13841"/>
                    <a:pt x="18000" y="15197"/>
                  </a:cubicBezTo>
                  <a:cubicBezTo>
                    <a:pt x="20329" y="16552"/>
                    <a:pt x="21600" y="17818"/>
                    <a:pt x="19482" y="18857"/>
                  </a:cubicBezTo>
                  <a:cubicBezTo>
                    <a:pt x="17365" y="19896"/>
                    <a:pt x="11859" y="20710"/>
                    <a:pt x="6353" y="215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2" name="Line"/>
            <p:cNvSpPr/>
            <p:nvPr/>
          </p:nvSpPr>
          <p:spPr>
            <a:xfrm>
              <a:off x="10516243" y="420218"/>
              <a:ext cx="261574" cy="1058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4" h="21600" fill="norm" stroke="1" extrusionOk="0">
                  <a:moveTo>
                    <a:pt x="4047" y="21600"/>
                  </a:moveTo>
                  <a:cubicBezTo>
                    <a:pt x="2665" y="21600"/>
                    <a:pt x="1282" y="21600"/>
                    <a:pt x="591" y="20520"/>
                  </a:cubicBezTo>
                  <a:cubicBezTo>
                    <a:pt x="-100" y="19440"/>
                    <a:pt x="-100" y="17280"/>
                    <a:pt x="159" y="14256"/>
                  </a:cubicBezTo>
                  <a:cubicBezTo>
                    <a:pt x="418" y="11232"/>
                    <a:pt x="937" y="7344"/>
                    <a:pt x="1542" y="4536"/>
                  </a:cubicBezTo>
                  <a:cubicBezTo>
                    <a:pt x="2146" y="1728"/>
                    <a:pt x="2838" y="0"/>
                    <a:pt x="3874" y="0"/>
                  </a:cubicBezTo>
                  <a:cubicBezTo>
                    <a:pt x="4911" y="0"/>
                    <a:pt x="6294" y="1728"/>
                    <a:pt x="8454" y="5184"/>
                  </a:cubicBezTo>
                  <a:cubicBezTo>
                    <a:pt x="10614" y="8640"/>
                    <a:pt x="13551" y="13824"/>
                    <a:pt x="15452" y="16416"/>
                  </a:cubicBezTo>
                  <a:cubicBezTo>
                    <a:pt x="17353" y="19008"/>
                    <a:pt x="18217" y="19008"/>
                    <a:pt x="19081" y="17280"/>
                  </a:cubicBezTo>
                  <a:cubicBezTo>
                    <a:pt x="19945" y="15552"/>
                    <a:pt x="20809" y="12096"/>
                    <a:pt x="21154" y="9936"/>
                  </a:cubicBezTo>
                  <a:cubicBezTo>
                    <a:pt x="21500" y="7776"/>
                    <a:pt x="21327" y="6912"/>
                    <a:pt x="21154" y="60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3" name="Line"/>
            <p:cNvSpPr/>
            <p:nvPr/>
          </p:nvSpPr>
          <p:spPr>
            <a:xfrm>
              <a:off x="10508672" y="202202"/>
              <a:ext cx="635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4" name="Line"/>
            <p:cNvSpPr/>
            <p:nvPr/>
          </p:nvSpPr>
          <p:spPr>
            <a:xfrm>
              <a:off x="10502322" y="183152"/>
              <a:ext cx="317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5" name="Line"/>
            <p:cNvSpPr/>
            <p:nvPr/>
          </p:nvSpPr>
          <p:spPr>
            <a:xfrm>
              <a:off x="10622972" y="246652"/>
              <a:ext cx="635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6" name="Line"/>
            <p:cNvSpPr/>
            <p:nvPr/>
          </p:nvSpPr>
          <p:spPr>
            <a:xfrm>
              <a:off x="10629322" y="157752"/>
              <a:ext cx="63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7" name="Line"/>
            <p:cNvSpPr/>
            <p:nvPr/>
          </p:nvSpPr>
          <p:spPr>
            <a:xfrm>
              <a:off x="10684220" y="-1"/>
              <a:ext cx="97503" cy="3244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0" h="21223" fill="norm" stroke="1" extrusionOk="0">
                  <a:moveTo>
                    <a:pt x="17034" y="14058"/>
                  </a:moveTo>
                  <a:cubicBezTo>
                    <a:pt x="15655" y="13504"/>
                    <a:pt x="14276" y="12950"/>
                    <a:pt x="12438" y="12673"/>
                  </a:cubicBezTo>
                  <a:cubicBezTo>
                    <a:pt x="10600" y="12397"/>
                    <a:pt x="8302" y="12397"/>
                    <a:pt x="6004" y="13435"/>
                  </a:cubicBezTo>
                  <a:cubicBezTo>
                    <a:pt x="3706" y="14473"/>
                    <a:pt x="1408" y="16550"/>
                    <a:pt x="489" y="17935"/>
                  </a:cubicBezTo>
                  <a:cubicBezTo>
                    <a:pt x="-430" y="19320"/>
                    <a:pt x="30" y="20012"/>
                    <a:pt x="1179" y="20566"/>
                  </a:cubicBezTo>
                  <a:cubicBezTo>
                    <a:pt x="2327" y="21120"/>
                    <a:pt x="4166" y="21535"/>
                    <a:pt x="7383" y="20912"/>
                  </a:cubicBezTo>
                  <a:cubicBezTo>
                    <a:pt x="10600" y="20289"/>
                    <a:pt x="15196" y="18627"/>
                    <a:pt x="17723" y="15304"/>
                  </a:cubicBezTo>
                  <a:cubicBezTo>
                    <a:pt x="20251" y="11981"/>
                    <a:pt x="20710" y="6997"/>
                    <a:pt x="20710" y="4020"/>
                  </a:cubicBezTo>
                  <a:cubicBezTo>
                    <a:pt x="20710" y="1043"/>
                    <a:pt x="20251" y="73"/>
                    <a:pt x="19332" y="4"/>
                  </a:cubicBezTo>
                  <a:cubicBezTo>
                    <a:pt x="18413" y="-65"/>
                    <a:pt x="17034" y="766"/>
                    <a:pt x="16344" y="3189"/>
                  </a:cubicBezTo>
                  <a:cubicBezTo>
                    <a:pt x="15655" y="5612"/>
                    <a:pt x="15655" y="9627"/>
                    <a:pt x="16574" y="12258"/>
                  </a:cubicBezTo>
                  <a:cubicBezTo>
                    <a:pt x="17493" y="14889"/>
                    <a:pt x="19332" y="16135"/>
                    <a:pt x="21170" y="173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8" name="Line"/>
            <p:cNvSpPr/>
            <p:nvPr/>
          </p:nvSpPr>
          <p:spPr>
            <a:xfrm>
              <a:off x="11092872" y="227602"/>
              <a:ext cx="152401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800" y="1246"/>
                    <a:pt x="3600" y="2492"/>
                    <a:pt x="6300" y="5123"/>
                  </a:cubicBezTo>
                  <a:cubicBezTo>
                    <a:pt x="9000" y="7754"/>
                    <a:pt x="12600" y="11769"/>
                    <a:pt x="15300" y="14746"/>
                  </a:cubicBezTo>
                  <a:cubicBezTo>
                    <a:pt x="18000" y="17723"/>
                    <a:pt x="19800" y="1966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9" name="Line"/>
            <p:cNvSpPr/>
            <p:nvPr/>
          </p:nvSpPr>
          <p:spPr>
            <a:xfrm>
              <a:off x="10991272" y="213236"/>
              <a:ext cx="279401" cy="3509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3" fill="norm" stroke="1" extrusionOk="0">
                  <a:moveTo>
                    <a:pt x="21600" y="2042"/>
                  </a:moveTo>
                  <a:cubicBezTo>
                    <a:pt x="21600" y="1136"/>
                    <a:pt x="21600" y="231"/>
                    <a:pt x="21355" y="37"/>
                  </a:cubicBezTo>
                  <a:cubicBezTo>
                    <a:pt x="21109" y="-157"/>
                    <a:pt x="20618" y="360"/>
                    <a:pt x="18655" y="2753"/>
                  </a:cubicBezTo>
                  <a:cubicBezTo>
                    <a:pt x="16691" y="5146"/>
                    <a:pt x="13255" y="9414"/>
                    <a:pt x="9900" y="12842"/>
                  </a:cubicBezTo>
                  <a:cubicBezTo>
                    <a:pt x="6545" y="16269"/>
                    <a:pt x="3273" y="18856"/>
                    <a:pt x="0" y="214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0" name="Line"/>
            <p:cNvSpPr/>
            <p:nvPr/>
          </p:nvSpPr>
          <p:spPr>
            <a:xfrm>
              <a:off x="6412922" y="3566504"/>
              <a:ext cx="539751" cy="58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532" fill="norm" stroke="1" extrusionOk="0">
                  <a:moveTo>
                    <a:pt x="0" y="11594"/>
                  </a:moveTo>
                  <a:cubicBezTo>
                    <a:pt x="3219" y="7870"/>
                    <a:pt x="6438" y="4146"/>
                    <a:pt x="9360" y="1911"/>
                  </a:cubicBezTo>
                  <a:cubicBezTo>
                    <a:pt x="12282" y="-323"/>
                    <a:pt x="14908" y="-1068"/>
                    <a:pt x="16899" y="2284"/>
                  </a:cubicBezTo>
                  <a:cubicBezTo>
                    <a:pt x="18889" y="5635"/>
                    <a:pt x="20245" y="13084"/>
                    <a:pt x="21600" y="205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1" name="Line"/>
            <p:cNvSpPr/>
            <p:nvPr/>
          </p:nvSpPr>
          <p:spPr>
            <a:xfrm>
              <a:off x="6602291" y="3694702"/>
              <a:ext cx="394832" cy="232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6" h="21600" fill="norm" stroke="1" extrusionOk="0">
                  <a:moveTo>
                    <a:pt x="3873" y="0"/>
                  </a:moveTo>
                  <a:cubicBezTo>
                    <a:pt x="2949" y="1964"/>
                    <a:pt x="2025" y="3927"/>
                    <a:pt x="1274" y="6873"/>
                  </a:cubicBezTo>
                  <a:cubicBezTo>
                    <a:pt x="524" y="9818"/>
                    <a:pt x="-54" y="13745"/>
                    <a:pt x="4" y="16691"/>
                  </a:cubicBezTo>
                  <a:cubicBezTo>
                    <a:pt x="62" y="19636"/>
                    <a:pt x="755" y="21600"/>
                    <a:pt x="3353" y="21600"/>
                  </a:cubicBezTo>
                  <a:cubicBezTo>
                    <a:pt x="5952" y="21600"/>
                    <a:pt x="10457" y="19636"/>
                    <a:pt x="13807" y="17673"/>
                  </a:cubicBezTo>
                  <a:cubicBezTo>
                    <a:pt x="17157" y="15709"/>
                    <a:pt x="19351" y="13745"/>
                    <a:pt x="21546" y="117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2" name="Line"/>
            <p:cNvSpPr/>
            <p:nvPr/>
          </p:nvSpPr>
          <p:spPr>
            <a:xfrm>
              <a:off x="520122" y="3739152"/>
              <a:ext cx="342901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00" y="18600"/>
                    <a:pt x="800" y="15600"/>
                    <a:pt x="2467" y="12600"/>
                  </a:cubicBezTo>
                  <a:cubicBezTo>
                    <a:pt x="4133" y="9600"/>
                    <a:pt x="7067" y="6600"/>
                    <a:pt x="10467" y="4500"/>
                  </a:cubicBezTo>
                  <a:cubicBezTo>
                    <a:pt x="13867" y="2400"/>
                    <a:pt x="17733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3" name="Line"/>
            <p:cNvSpPr/>
            <p:nvPr/>
          </p:nvSpPr>
          <p:spPr>
            <a:xfrm>
              <a:off x="678872" y="3866152"/>
              <a:ext cx="1270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4" name="Line"/>
            <p:cNvSpPr/>
            <p:nvPr/>
          </p:nvSpPr>
          <p:spPr>
            <a:xfrm>
              <a:off x="10979570" y="681833"/>
              <a:ext cx="424453" cy="474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9" h="21039" fill="norm" stroke="1" extrusionOk="0">
                  <a:moveTo>
                    <a:pt x="6397" y="6952"/>
                  </a:moveTo>
                  <a:cubicBezTo>
                    <a:pt x="4785" y="4135"/>
                    <a:pt x="3173" y="1317"/>
                    <a:pt x="1991" y="378"/>
                  </a:cubicBezTo>
                  <a:cubicBezTo>
                    <a:pt x="809" y="-561"/>
                    <a:pt x="56" y="378"/>
                    <a:pt x="3" y="1787"/>
                  </a:cubicBezTo>
                  <a:cubicBezTo>
                    <a:pt x="-51" y="3196"/>
                    <a:pt x="594" y="5074"/>
                    <a:pt x="2797" y="6013"/>
                  </a:cubicBezTo>
                  <a:cubicBezTo>
                    <a:pt x="5000" y="6952"/>
                    <a:pt x="8761" y="6952"/>
                    <a:pt x="11931" y="6952"/>
                  </a:cubicBezTo>
                  <a:cubicBezTo>
                    <a:pt x="15101" y="6952"/>
                    <a:pt x="17680" y="6952"/>
                    <a:pt x="19185" y="9300"/>
                  </a:cubicBezTo>
                  <a:cubicBezTo>
                    <a:pt x="20689" y="11648"/>
                    <a:pt x="21119" y="16343"/>
                    <a:pt x="21549" y="210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5" name="Line"/>
            <p:cNvSpPr/>
            <p:nvPr/>
          </p:nvSpPr>
          <p:spPr>
            <a:xfrm>
              <a:off x="10894556" y="792752"/>
              <a:ext cx="369767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0" h="21600" fill="norm" stroke="1" extrusionOk="0">
                  <a:moveTo>
                    <a:pt x="2663" y="0"/>
                  </a:moveTo>
                  <a:cubicBezTo>
                    <a:pt x="1435" y="2400"/>
                    <a:pt x="208" y="4800"/>
                    <a:pt x="24" y="7200"/>
                  </a:cubicBezTo>
                  <a:cubicBezTo>
                    <a:pt x="-160" y="9600"/>
                    <a:pt x="699" y="12000"/>
                    <a:pt x="3706" y="13200"/>
                  </a:cubicBezTo>
                  <a:cubicBezTo>
                    <a:pt x="6713" y="14400"/>
                    <a:pt x="11867" y="14400"/>
                    <a:pt x="15181" y="15600"/>
                  </a:cubicBezTo>
                  <a:cubicBezTo>
                    <a:pt x="18495" y="16800"/>
                    <a:pt x="19967" y="19200"/>
                    <a:pt x="2144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6" name="Line"/>
            <p:cNvSpPr/>
            <p:nvPr/>
          </p:nvSpPr>
          <p:spPr>
            <a:xfrm>
              <a:off x="570922" y="4774202"/>
              <a:ext cx="266701" cy="400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771" y="3086"/>
                    <a:pt x="7543" y="6171"/>
                    <a:pt x="11057" y="9314"/>
                  </a:cubicBezTo>
                  <a:cubicBezTo>
                    <a:pt x="14571" y="12457"/>
                    <a:pt x="17829" y="15657"/>
                    <a:pt x="19543" y="17714"/>
                  </a:cubicBezTo>
                  <a:cubicBezTo>
                    <a:pt x="21257" y="19771"/>
                    <a:pt x="21429" y="2068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7" name="Line"/>
            <p:cNvSpPr/>
            <p:nvPr/>
          </p:nvSpPr>
          <p:spPr>
            <a:xfrm>
              <a:off x="628072" y="4742452"/>
              <a:ext cx="184151" cy="419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110" y="1309"/>
                    <a:pt x="18621" y="2618"/>
                    <a:pt x="16634" y="4582"/>
                  </a:cubicBezTo>
                  <a:cubicBezTo>
                    <a:pt x="14648" y="6545"/>
                    <a:pt x="12166" y="9164"/>
                    <a:pt x="9310" y="12109"/>
                  </a:cubicBezTo>
                  <a:cubicBezTo>
                    <a:pt x="6455" y="15055"/>
                    <a:pt x="3228" y="1832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8" name="Line"/>
            <p:cNvSpPr/>
            <p:nvPr/>
          </p:nvSpPr>
          <p:spPr>
            <a:xfrm>
              <a:off x="507422" y="4640852"/>
              <a:ext cx="2730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693" y="16200"/>
                    <a:pt x="11386" y="10800"/>
                    <a:pt x="14986" y="7200"/>
                  </a:cubicBezTo>
                  <a:cubicBezTo>
                    <a:pt x="18586" y="3600"/>
                    <a:pt x="20093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9" name="Line"/>
            <p:cNvSpPr/>
            <p:nvPr/>
          </p:nvSpPr>
          <p:spPr>
            <a:xfrm>
              <a:off x="1053522" y="4971052"/>
              <a:ext cx="2286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0" name="Line"/>
            <p:cNvSpPr/>
            <p:nvPr/>
          </p:nvSpPr>
          <p:spPr>
            <a:xfrm>
              <a:off x="1396422" y="4709572"/>
              <a:ext cx="342901" cy="3757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3" fill="norm" stroke="1" extrusionOk="0">
                  <a:moveTo>
                    <a:pt x="0" y="20451"/>
                  </a:moveTo>
                  <a:cubicBezTo>
                    <a:pt x="2133" y="17296"/>
                    <a:pt x="4267" y="14141"/>
                    <a:pt x="5667" y="11350"/>
                  </a:cubicBezTo>
                  <a:cubicBezTo>
                    <a:pt x="7067" y="8559"/>
                    <a:pt x="7733" y="6132"/>
                    <a:pt x="8133" y="4372"/>
                  </a:cubicBezTo>
                  <a:cubicBezTo>
                    <a:pt x="8533" y="2613"/>
                    <a:pt x="8667" y="1521"/>
                    <a:pt x="8533" y="1217"/>
                  </a:cubicBezTo>
                  <a:cubicBezTo>
                    <a:pt x="8400" y="914"/>
                    <a:pt x="8000" y="1399"/>
                    <a:pt x="7600" y="3523"/>
                  </a:cubicBezTo>
                  <a:cubicBezTo>
                    <a:pt x="7200" y="5646"/>
                    <a:pt x="6800" y="9408"/>
                    <a:pt x="6733" y="12381"/>
                  </a:cubicBezTo>
                  <a:cubicBezTo>
                    <a:pt x="6667" y="15354"/>
                    <a:pt x="6933" y="17539"/>
                    <a:pt x="7267" y="18934"/>
                  </a:cubicBezTo>
                  <a:cubicBezTo>
                    <a:pt x="7600" y="20330"/>
                    <a:pt x="8000" y="20936"/>
                    <a:pt x="8600" y="21179"/>
                  </a:cubicBezTo>
                  <a:cubicBezTo>
                    <a:pt x="9200" y="21422"/>
                    <a:pt x="10000" y="21300"/>
                    <a:pt x="11333" y="20026"/>
                  </a:cubicBezTo>
                  <a:cubicBezTo>
                    <a:pt x="12667" y="18752"/>
                    <a:pt x="14533" y="16325"/>
                    <a:pt x="15933" y="13049"/>
                  </a:cubicBezTo>
                  <a:cubicBezTo>
                    <a:pt x="17333" y="9772"/>
                    <a:pt x="18267" y="5646"/>
                    <a:pt x="18733" y="3219"/>
                  </a:cubicBezTo>
                  <a:cubicBezTo>
                    <a:pt x="19200" y="792"/>
                    <a:pt x="19200" y="64"/>
                    <a:pt x="19000" y="4"/>
                  </a:cubicBezTo>
                  <a:cubicBezTo>
                    <a:pt x="18800" y="-57"/>
                    <a:pt x="18400" y="550"/>
                    <a:pt x="18000" y="2673"/>
                  </a:cubicBezTo>
                  <a:cubicBezTo>
                    <a:pt x="17600" y="4797"/>
                    <a:pt x="17200" y="8437"/>
                    <a:pt x="17333" y="11532"/>
                  </a:cubicBezTo>
                  <a:cubicBezTo>
                    <a:pt x="17467" y="14626"/>
                    <a:pt x="18133" y="17174"/>
                    <a:pt x="18933" y="18752"/>
                  </a:cubicBezTo>
                  <a:cubicBezTo>
                    <a:pt x="19733" y="20330"/>
                    <a:pt x="20667" y="20936"/>
                    <a:pt x="21600" y="215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1" name="Line"/>
            <p:cNvSpPr/>
            <p:nvPr/>
          </p:nvSpPr>
          <p:spPr>
            <a:xfrm>
              <a:off x="1739322" y="5009152"/>
              <a:ext cx="120195" cy="109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7" h="21116" fill="norm" stroke="1" extrusionOk="0">
                  <a:moveTo>
                    <a:pt x="12290" y="2445"/>
                  </a:moveTo>
                  <a:cubicBezTo>
                    <a:pt x="10428" y="2038"/>
                    <a:pt x="8566" y="1630"/>
                    <a:pt x="7076" y="2242"/>
                  </a:cubicBezTo>
                  <a:cubicBezTo>
                    <a:pt x="5586" y="2853"/>
                    <a:pt x="4469" y="4483"/>
                    <a:pt x="3910" y="6521"/>
                  </a:cubicBezTo>
                  <a:cubicBezTo>
                    <a:pt x="3352" y="8558"/>
                    <a:pt x="3352" y="11004"/>
                    <a:pt x="5028" y="13653"/>
                  </a:cubicBezTo>
                  <a:cubicBezTo>
                    <a:pt x="6703" y="16302"/>
                    <a:pt x="10055" y="19155"/>
                    <a:pt x="12848" y="20377"/>
                  </a:cubicBezTo>
                  <a:cubicBezTo>
                    <a:pt x="15641" y="21600"/>
                    <a:pt x="17876" y="21192"/>
                    <a:pt x="19366" y="19970"/>
                  </a:cubicBezTo>
                  <a:cubicBezTo>
                    <a:pt x="20855" y="18747"/>
                    <a:pt x="21600" y="16709"/>
                    <a:pt x="20855" y="14060"/>
                  </a:cubicBezTo>
                  <a:cubicBezTo>
                    <a:pt x="20110" y="11411"/>
                    <a:pt x="17876" y="8151"/>
                    <a:pt x="14152" y="5706"/>
                  </a:cubicBezTo>
                  <a:cubicBezTo>
                    <a:pt x="10428" y="3260"/>
                    <a:pt x="5214" y="163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2" name="Line"/>
            <p:cNvSpPr/>
            <p:nvPr/>
          </p:nvSpPr>
          <p:spPr>
            <a:xfrm>
              <a:off x="2244057" y="4888502"/>
              <a:ext cx="289016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8" h="21600" fill="norm" stroke="1" extrusionOk="0">
                  <a:moveTo>
                    <a:pt x="1662" y="21600"/>
                  </a:moveTo>
                  <a:cubicBezTo>
                    <a:pt x="874" y="20463"/>
                    <a:pt x="86" y="19326"/>
                    <a:pt x="7" y="16295"/>
                  </a:cubicBezTo>
                  <a:cubicBezTo>
                    <a:pt x="-72" y="13263"/>
                    <a:pt x="559" y="8337"/>
                    <a:pt x="1268" y="5874"/>
                  </a:cubicBezTo>
                  <a:cubicBezTo>
                    <a:pt x="1978" y="3411"/>
                    <a:pt x="2766" y="3411"/>
                    <a:pt x="3870" y="4547"/>
                  </a:cubicBezTo>
                  <a:cubicBezTo>
                    <a:pt x="4973" y="5684"/>
                    <a:pt x="6392" y="7958"/>
                    <a:pt x="7811" y="10421"/>
                  </a:cubicBezTo>
                  <a:cubicBezTo>
                    <a:pt x="9230" y="12884"/>
                    <a:pt x="10649" y="15537"/>
                    <a:pt x="12383" y="15916"/>
                  </a:cubicBezTo>
                  <a:cubicBezTo>
                    <a:pt x="14118" y="16295"/>
                    <a:pt x="16167" y="14400"/>
                    <a:pt x="17744" y="11368"/>
                  </a:cubicBezTo>
                  <a:cubicBezTo>
                    <a:pt x="19321" y="8337"/>
                    <a:pt x="20424" y="4168"/>
                    <a:pt x="2152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3" name="Line"/>
            <p:cNvSpPr/>
            <p:nvPr/>
          </p:nvSpPr>
          <p:spPr>
            <a:xfrm>
              <a:off x="2876501" y="4619685"/>
              <a:ext cx="254049" cy="4223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6" h="21550" fill="norm" stroke="1" extrusionOk="0">
                  <a:moveTo>
                    <a:pt x="491" y="8532"/>
                  </a:moveTo>
                  <a:cubicBezTo>
                    <a:pt x="669" y="12528"/>
                    <a:pt x="848" y="16524"/>
                    <a:pt x="937" y="18792"/>
                  </a:cubicBezTo>
                  <a:cubicBezTo>
                    <a:pt x="1026" y="21060"/>
                    <a:pt x="1026" y="21600"/>
                    <a:pt x="848" y="21546"/>
                  </a:cubicBezTo>
                  <a:cubicBezTo>
                    <a:pt x="669" y="21492"/>
                    <a:pt x="312" y="20844"/>
                    <a:pt x="134" y="18522"/>
                  </a:cubicBezTo>
                  <a:cubicBezTo>
                    <a:pt x="-45" y="16200"/>
                    <a:pt x="-45" y="12204"/>
                    <a:pt x="134" y="9504"/>
                  </a:cubicBezTo>
                  <a:cubicBezTo>
                    <a:pt x="312" y="6804"/>
                    <a:pt x="669" y="5400"/>
                    <a:pt x="1026" y="4374"/>
                  </a:cubicBezTo>
                  <a:cubicBezTo>
                    <a:pt x="1383" y="3348"/>
                    <a:pt x="1740" y="2700"/>
                    <a:pt x="2365" y="2430"/>
                  </a:cubicBezTo>
                  <a:cubicBezTo>
                    <a:pt x="2990" y="2160"/>
                    <a:pt x="3882" y="2268"/>
                    <a:pt x="5043" y="3078"/>
                  </a:cubicBezTo>
                  <a:cubicBezTo>
                    <a:pt x="6203" y="3888"/>
                    <a:pt x="7631" y="5400"/>
                    <a:pt x="9595" y="8046"/>
                  </a:cubicBezTo>
                  <a:cubicBezTo>
                    <a:pt x="11558" y="10692"/>
                    <a:pt x="14057" y="14472"/>
                    <a:pt x="15575" y="16686"/>
                  </a:cubicBezTo>
                  <a:cubicBezTo>
                    <a:pt x="17092" y="18900"/>
                    <a:pt x="17628" y="19548"/>
                    <a:pt x="18163" y="19656"/>
                  </a:cubicBezTo>
                  <a:cubicBezTo>
                    <a:pt x="18699" y="19764"/>
                    <a:pt x="19234" y="19332"/>
                    <a:pt x="19859" y="17604"/>
                  </a:cubicBezTo>
                  <a:cubicBezTo>
                    <a:pt x="20484" y="15876"/>
                    <a:pt x="21198" y="12852"/>
                    <a:pt x="21376" y="9990"/>
                  </a:cubicBezTo>
                  <a:cubicBezTo>
                    <a:pt x="21555" y="7128"/>
                    <a:pt x="21198" y="4428"/>
                    <a:pt x="21019" y="2646"/>
                  </a:cubicBezTo>
                  <a:cubicBezTo>
                    <a:pt x="20841" y="864"/>
                    <a:pt x="20841" y="0"/>
                    <a:pt x="20752" y="0"/>
                  </a:cubicBezTo>
                  <a:cubicBezTo>
                    <a:pt x="20662" y="0"/>
                    <a:pt x="20484" y="864"/>
                    <a:pt x="20305" y="17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4" name="Line"/>
            <p:cNvSpPr/>
            <p:nvPr/>
          </p:nvSpPr>
          <p:spPr>
            <a:xfrm>
              <a:off x="3172704" y="4767852"/>
              <a:ext cx="312869" cy="2407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8" h="21364" fill="norm" stroke="1" extrusionOk="0">
                  <a:moveTo>
                    <a:pt x="7076" y="6762"/>
                  </a:moveTo>
                  <a:cubicBezTo>
                    <a:pt x="5627" y="6386"/>
                    <a:pt x="4177" y="6010"/>
                    <a:pt x="2945" y="6856"/>
                  </a:cubicBezTo>
                  <a:cubicBezTo>
                    <a:pt x="1713" y="7701"/>
                    <a:pt x="698" y="9767"/>
                    <a:pt x="263" y="11833"/>
                  </a:cubicBezTo>
                  <a:cubicBezTo>
                    <a:pt x="-172" y="13899"/>
                    <a:pt x="-27" y="15965"/>
                    <a:pt x="408" y="17280"/>
                  </a:cubicBezTo>
                  <a:cubicBezTo>
                    <a:pt x="843" y="18595"/>
                    <a:pt x="1568" y="19158"/>
                    <a:pt x="2510" y="18407"/>
                  </a:cubicBezTo>
                  <a:cubicBezTo>
                    <a:pt x="3452" y="17656"/>
                    <a:pt x="4612" y="15590"/>
                    <a:pt x="5192" y="13430"/>
                  </a:cubicBezTo>
                  <a:cubicBezTo>
                    <a:pt x="5772" y="11270"/>
                    <a:pt x="5772" y="9016"/>
                    <a:pt x="5554" y="7419"/>
                  </a:cubicBezTo>
                  <a:cubicBezTo>
                    <a:pt x="5337" y="5823"/>
                    <a:pt x="4902" y="4883"/>
                    <a:pt x="4684" y="4977"/>
                  </a:cubicBezTo>
                  <a:cubicBezTo>
                    <a:pt x="4467" y="5071"/>
                    <a:pt x="4467" y="6198"/>
                    <a:pt x="4829" y="6668"/>
                  </a:cubicBezTo>
                  <a:cubicBezTo>
                    <a:pt x="5192" y="7137"/>
                    <a:pt x="5917" y="6950"/>
                    <a:pt x="6714" y="6762"/>
                  </a:cubicBezTo>
                  <a:cubicBezTo>
                    <a:pt x="7511" y="6574"/>
                    <a:pt x="8381" y="6386"/>
                    <a:pt x="9686" y="7701"/>
                  </a:cubicBezTo>
                  <a:cubicBezTo>
                    <a:pt x="10990" y="9016"/>
                    <a:pt x="12730" y="11833"/>
                    <a:pt x="13527" y="14275"/>
                  </a:cubicBezTo>
                  <a:cubicBezTo>
                    <a:pt x="14325" y="16717"/>
                    <a:pt x="14180" y="18783"/>
                    <a:pt x="13745" y="20003"/>
                  </a:cubicBezTo>
                  <a:cubicBezTo>
                    <a:pt x="13310" y="21224"/>
                    <a:pt x="12585" y="21600"/>
                    <a:pt x="12078" y="21224"/>
                  </a:cubicBezTo>
                  <a:cubicBezTo>
                    <a:pt x="11570" y="20849"/>
                    <a:pt x="11280" y="19722"/>
                    <a:pt x="11570" y="17092"/>
                  </a:cubicBezTo>
                  <a:cubicBezTo>
                    <a:pt x="11860" y="14463"/>
                    <a:pt x="12730" y="10330"/>
                    <a:pt x="14470" y="7231"/>
                  </a:cubicBezTo>
                  <a:cubicBezTo>
                    <a:pt x="16209" y="4132"/>
                    <a:pt x="18819" y="2066"/>
                    <a:pt x="2142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5" name="Line"/>
            <p:cNvSpPr/>
            <p:nvPr/>
          </p:nvSpPr>
          <p:spPr>
            <a:xfrm>
              <a:off x="3815772" y="4761502"/>
              <a:ext cx="317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6" name="Line"/>
            <p:cNvSpPr/>
            <p:nvPr/>
          </p:nvSpPr>
          <p:spPr>
            <a:xfrm>
              <a:off x="3706191" y="4626188"/>
              <a:ext cx="198482" cy="4782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81" h="21404" fill="norm" stroke="1" extrusionOk="0">
                  <a:moveTo>
                    <a:pt x="20881" y="372"/>
                  </a:moveTo>
                  <a:cubicBezTo>
                    <a:pt x="19990" y="88"/>
                    <a:pt x="19100" y="-196"/>
                    <a:pt x="17207" y="183"/>
                  </a:cubicBezTo>
                  <a:cubicBezTo>
                    <a:pt x="15314" y="562"/>
                    <a:pt x="12419" y="1604"/>
                    <a:pt x="9413" y="3215"/>
                  </a:cubicBezTo>
                  <a:cubicBezTo>
                    <a:pt x="6407" y="4825"/>
                    <a:pt x="3289" y="7004"/>
                    <a:pt x="1508" y="9041"/>
                  </a:cubicBezTo>
                  <a:cubicBezTo>
                    <a:pt x="-274" y="11078"/>
                    <a:pt x="-719" y="12972"/>
                    <a:pt x="1508" y="15009"/>
                  </a:cubicBezTo>
                  <a:cubicBezTo>
                    <a:pt x="3735" y="17046"/>
                    <a:pt x="8634" y="19225"/>
                    <a:pt x="13533" y="214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7" name="Line"/>
            <p:cNvSpPr/>
            <p:nvPr/>
          </p:nvSpPr>
          <p:spPr>
            <a:xfrm>
              <a:off x="3930072" y="4710527"/>
              <a:ext cx="317501" cy="3311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55" fill="norm" stroke="1" extrusionOk="0">
                  <a:moveTo>
                    <a:pt x="0" y="21203"/>
                  </a:moveTo>
                  <a:cubicBezTo>
                    <a:pt x="720" y="21067"/>
                    <a:pt x="1440" y="20932"/>
                    <a:pt x="2304" y="19505"/>
                  </a:cubicBezTo>
                  <a:cubicBezTo>
                    <a:pt x="3168" y="18079"/>
                    <a:pt x="4176" y="15362"/>
                    <a:pt x="4968" y="12373"/>
                  </a:cubicBezTo>
                  <a:cubicBezTo>
                    <a:pt x="5760" y="9384"/>
                    <a:pt x="6336" y="6124"/>
                    <a:pt x="6768" y="3815"/>
                  </a:cubicBezTo>
                  <a:cubicBezTo>
                    <a:pt x="7200" y="1505"/>
                    <a:pt x="7488" y="147"/>
                    <a:pt x="7560" y="11"/>
                  </a:cubicBezTo>
                  <a:cubicBezTo>
                    <a:pt x="7632" y="-125"/>
                    <a:pt x="7488" y="962"/>
                    <a:pt x="7272" y="3815"/>
                  </a:cubicBezTo>
                  <a:cubicBezTo>
                    <a:pt x="7056" y="6667"/>
                    <a:pt x="6768" y="11286"/>
                    <a:pt x="6840" y="14071"/>
                  </a:cubicBezTo>
                  <a:cubicBezTo>
                    <a:pt x="6912" y="16856"/>
                    <a:pt x="7344" y="17807"/>
                    <a:pt x="7776" y="18690"/>
                  </a:cubicBezTo>
                  <a:cubicBezTo>
                    <a:pt x="8208" y="19573"/>
                    <a:pt x="8640" y="20388"/>
                    <a:pt x="9216" y="20864"/>
                  </a:cubicBezTo>
                  <a:cubicBezTo>
                    <a:pt x="9792" y="21339"/>
                    <a:pt x="10512" y="21475"/>
                    <a:pt x="11304" y="20728"/>
                  </a:cubicBezTo>
                  <a:cubicBezTo>
                    <a:pt x="12096" y="19981"/>
                    <a:pt x="12960" y="18350"/>
                    <a:pt x="13752" y="15362"/>
                  </a:cubicBezTo>
                  <a:cubicBezTo>
                    <a:pt x="14544" y="12373"/>
                    <a:pt x="15264" y="8026"/>
                    <a:pt x="15696" y="5445"/>
                  </a:cubicBezTo>
                  <a:cubicBezTo>
                    <a:pt x="16128" y="2864"/>
                    <a:pt x="16272" y="2049"/>
                    <a:pt x="16344" y="2388"/>
                  </a:cubicBezTo>
                  <a:cubicBezTo>
                    <a:pt x="16416" y="2728"/>
                    <a:pt x="16416" y="4222"/>
                    <a:pt x="16560" y="6667"/>
                  </a:cubicBezTo>
                  <a:cubicBezTo>
                    <a:pt x="16704" y="9113"/>
                    <a:pt x="16992" y="12509"/>
                    <a:pt x="17856" y="14615"/>
                  </a:cubicBezTo>
                  <a:cubicBezTo>
                    <a:pt x="18720" y="16720"/>
                    <a:pt x="20160" y="17535"/>
                    <a:pt x="21600" y="183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8" name="Line"/>
            <p:cNvSpPr/>
            <p:nvPr/>
          </p:nvSpPr>
          <p:spPr>
            <a:xfrm>
              <a:off x="4336472" y="4850402"/>
              <a:ext cx="2349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114" y="18000"/>
                    <a:pt x="6227" y="14400"/>
                    <a:pt x="9827" y="10800"/>
                  </a:cubicBezTo>
                  <a:cubicBezTo>
                    <a:pt x="13427" y="7200"/>
                    <a:pt x="17514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9" name="Line"/>
            <p:cNvSpPr/>
            <p:nvPr/>
          </p:nvSpPr>
          <p:spPr>
            <a:xfrm>
              <a:off x="4641272" y="4667248"/>
              <a:ext cx="298451" cy="2860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9" fill="norm" stroke="1" extrusionOk="0">
                  <a:moveTo>
                    <a:pt x="0" y="21211"/>
                  </a:moveTo>
                  <a:cubicBezTo>
                    <a:pt x="2604" y="17900"/>
                    <a:pt x="5209" y="14589"/>
                    <a:pt x="6817" y="11830"/>
                  </a:cubicBezTo>
                  <a:cubicBezTo>
                    <a:pt x="8426" y="9071"/>
                    <a:pt x="9038" y="6863"/>
                    <a:pt x="9421" y="5287"/>
                  </a:cubicBezTo>
                  <a:cubicBezTo>
                    <a:pt x="9804" y="3710"/>
                    <a:pt x="9957" y="2764"/>
                    <a:pt x="9804" y="2843"/>
                  </a:cubicBezTo>
                  <a:cubicBezTo>
                    <a:pt x="9651" y="2922"/>
                    <a:pt x="9191" y="4025"/>
                    <a:pt x="8809" y="6548"/>
                  </a:cubicBezTo>
                  <a:cubicBezTo>
                    <a:pt x="8426" y="9071"/>
                    <a:pt x="8119" y="13012"/>
                    <a:pt x="7966" y="15377"/>
                  </a:cubicBezTo>
                  <a:cubicBezTo>
                    <a:pt x="7813" y="17742"/>
                    <a:pt x="7813" y="18530"/>
                    <a:pt x="8043" y="19240"/>
                  </a:cubicBezTo>
                  <a:cubicBezTo>
                    <a:pt x="8272" y="19949"/>
                    <a:pt x="8732" y="20580"/>
                    <a:pt x="9421" y="20974"/>
                  </a:cubicBezTo>
                  <a:cubicBezTo>
                    <a:pt x="10111" y="21368"/>
                    <a:pt x="11030" y="21526"/>
                    <a:pt x="12102" y="20817"/>
                  </a:cubicBezTo>
                  <a:cubicBezTo>
                    <a:pt x="13174" y="20107"/>
                    <a:pt x="14400" y="18530"/>
                    <a:pt x="15626" y="15614"/>
                  </a:cubicBezTo>
                  <a:cubicBezTo>
                    <a:pt x="16851" y="12697"/>
                    <a:pt x="18077" y="8440"/>
                    <a:pt x="18766" y="5917"/>
                  </a:cubicBezTo>
                  <a:cubicBezTo>
                    <a:pt x="19455" y="3395"/>
                    <a:pt x="19609" y="2606"/>
                    <a:pt x="19762" y="1739"/>
                  </a:cubicBezTo>
                  <a:cubicBezTo>
                    <a:pt x="19915" y="872"/>
                    <a:pt x="20068" y="-74"/>
                    <a:pt x="19915" y="5"/>
                  </a:cubicBezTo>
                  <a:cubicBezTo>
                    <a:pt x="19762" y="84"/>
                    <a:pt x="19302" y="1187"/>
                    <a:pt x="18919" y="3237"/>
                  </a:cubicBezTo>
                  <a:cubicBezTo>
                    <a:pt x="18536" y="5287"/>
                    <a:pt x="18230" y="8282"/>
                    <a:pt x="18689" y="10962"/>
                  </a:cubicBezTo>
                  <a:cubicBezTo>
                    <a:pt x="19149" y="13643"/>
                    <a:pt x="20374" y="16008"/>
                    <a:pt x="21600" y="183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0" name="Line"/>
            <p:cNvSpPr/>
            <p:nvPr/>
          </p:nvSpPr>
          <p:spPr>
            <a:xfrm>
              <a:off x="4985212" y="4847724"/>
              <a:ext cx="80566" cy="877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0" h="20823" fill="norm" stroke="1" extrusionOk="0">
                  <a:moveTo>
                    <a:pt x="16343" y="636"/>
                  </a:moveTo>
                  <a:cubicBezTo>
                    <a:pt x="13574" y="133"/>
                    <a:pt x="10805" y="-369"/>
                    <a:pt x="8590" y="384"/>
                  </a:cubicBezTo>
                  <a:cubicBezTo>
                    <a:pt x="6374" y="1138"/>
                    <a:pt x="4713" y="3147"/>
                    <a:pt x="3328" y="5408"/>
                  </a:cubicBezTo>
                  <a:cubicBezTo>
                    <a:pt x="1943" y="7668"/>
                    <a:pt x="836" y="10180"/>
                    <a:pt x="282" y="12691"/>
                  </a:cubicBezTo>
                  <a:cubicBezTo>
                    <a:pt x="-272" y="15203"/>
                    <a:pt x="-272" y="17715"/>
                    <a:pt x="2774" y="19222"/>
                  </a:cubicBezTo>
                  <a:cubicBezTo>
                    <a:pt x="5820" y="20729"/>
                    <a:pt x="11913" y="21231"/>
                    <a:pt x="15790" y="20478"/>
                  </a:cubicBezTo>
                  <a:cubicBezTo>
                    <a:pt x="19666" y="19724"/>
                    <a:pt x="21328" y="17715"/>
                    <a:pt x="21051" y="14450"/>
                  </a:cubicBezTo>
                  <a:cubicBezTo>
                    <a:pt x="20774" y="11184"/>
                    <a:pt x="18559" y="6664"/>
                    <a:pt x="16066" y="4905"/>
                  </a:cubicBezTo>
                  <a:cubicBezTo>
                    <a:pt x="13574" y="3147"/>
                    <a:pt x="10805" y="4152"/>
                    <a:pt x="8036" y="51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1" name="Line"/>
            <p:cNvSpPr/>
            <p:nvPr/>
          </p:nvSpPr>
          <p:spPr>
            <a:xfrm>
              <a:off x="5155622" y="4964702"/>
              <a:ext cx="5715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600" y="4985"/>
                    <a:pt x="13600" y="9969"/>
                    <a:pt x="10000" y="13569"/>
                  </a:cubicBezTo>
                  <a:cubicBezTo>
                    <a:pt x="6400" y="17169"/>
                    <a:pt x="3200" y="1938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2" name="Line"/>
            <p:cNvSpPr/>
            <p:nvPr/>
          </p:nvSpPr>
          <p:spPr>
            <a:xfrm>
              <a:off x="5625915" y="4698002"/>
              <a:ext cx="329808" cy="1704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7" h="21210" fill="norm" stroke="1" extrusionOk="0">
                  <a:moveTo>
                    <a:pt x="6088" y="3951"/>
                  </a:moveTo>
                  <a:cubicBezTo>
                    <a:pt x="5816" y="8166"/>
                    <a:pt x="5544" y="12380"/>
                    <a:pt x="4933" y="15410"/>
                  </a:cubicBezTo>
                  <a:cubicBezTo>
                    <a:pt x="4322" y="18439"/>
                    <a:pt x="3371" y="20283"/>
                    <a:pt x="2556" y="20941"/>
                  </a:cubicBezTo>
                  <a:cubicBezTo>
                    <a:pt x="1741" y="21600"/>
                    <a:pt x="1061" y="21073"/>
                    <a:pt x="518" y="19098"/>
                  </a:cubicBezTo>
                  <a:cubicBezTo>
                    <a:pt x="-25" y="17122"/>
                    <a:pt x="-433" y="13698"/>
                    <a:pt x="858" y="10800"/>
                  </a:cubicBezTo>
                  <a:cubicBezTo>
                    <a:pt x="2148" y="7902"/>
                    <a:pt x="5137" y="5532"/>
                    <a:pt x="8805" y="3820"/>
                  </a:cubicBezTo>
                  <a:cubicBezTo>
                    <a:pt x="12473" y="2107"/>
                    <a:pt x="16820" y="1054"/>
                    <a:pt x="2116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3" name="Line"/>
            <p:cNvSpPr/>
            <p:nvPr/>
          </p:nvSpPr>
          <p:spPr>
            <a:xfrm>
              <a:off x="5936672" y="4515740"/>
              <a:ext cx="171451" cy="1632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3" fill="norm" stroke="1" extrusionOk="0">
                  <a:moveTo>
                    <a:pt x="0" y="3907"/>
                  </a:moveTo>
                  <a:cubicBezTo>
                    <a:pt x="267" y="2522"/>
                    <a:pt x="533" y="1138"/>
                    <a:pt x="1467" y="445"/>
                  </a:cubicBezTo>
                  <a:cubicBezTo>
                    <a:pt x="2400" y="-247"/>
                    <a:pt x="4000" y="-247"/>
                    <a:pt x="5733" y="1276"/>
                  </a:cubicBezTo>
                  <a:cubicBezTo>
                    <a:pt x="7467" y="2799"/>
                    <a:pt x="9333" y="5845"/>
                    <a:pt x="9867" y="8753"/>
                  </a:cubicBezTo>
                  <a:cubicBezTo>
                    <a:pt x="10400" y="11661"/>
                    <a:pt x="9600" y="14430"/>
                    <a:pt x="8533" y="16507"/>
                  </a:cubicBezTo>
                  <a:cubicBezTo>
                    <a:pt x="7467" y="18584"/>
                    <a:pt x="6133" y="19968"/>
                    <a:pt x="6267" y="20384"/>
                  </a:cubicBezTo>
                  <a:cubicBezTo>
                    <a:pt x="6400" y="20799"/>
                    <a:pt x="8000" y="20245"/>
                    <a:pt x="10800" y="20245"/>
                  </a:cubicBezTo>
                  <a:cubicBezTo>
                    <a:pt x="13600" y="20245"/>
                    <a:pt x="17600" y="20799"/>
                    <a:pt x="21600" y="213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4" name="Line"/>
            <p:cNvSpPr/>
            <p:nvPr/>
          </p:nvSpPr>
          <p:spPr>
            <a:xfrm>
              <a:off x="5631872" y="4939772"/>
              <a:ext cx="408142" cy="439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9" h="21371" fill="norm" stroke="1" extrusionOk="0">
                  <a:moveTo>
                    <a:pt x="0" y="21371"/>
                  </a:moveTo>
                  <a:cubicBezTo>
                    <a:pt x="3897" y="15200"/>
                    <a:pt x="7794" y="9028"/>
                    <a:pt x="11078" y="5428"/>
                  </a:cubicBezTo>
                  <a:cubicBezTo>
                    <a:pt x="14363" y="1828"/>
                    <a:pt x="17035" y="800"/>
                    <a:pt x="18761" y="285"/>
                  </a:cubicBezTo>
                  <a:cubicBezTo>
                    <a:pt x="20487" y="-229"/>
                    <a:pt x="21266" y="-229"/>
                    <a:pt x="21433" y="1828"/>
                  </a:cubicBezTo>
                  <a:cubicBezTo>
                    <a:pt x="21600" y="3885"/>
                    <a:pt x="21155" y="8000"/>
                    <a:pt x="20709" y="121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5" name="Line"/>
            <p:cNvSpPr/>
            <p:nvPr/>
          </p:nvSpPr>
          <p:spPr>
            <a:xfrm>
              <a:off x="5863942" y="5030583"/>
              <a:ext cx="186036" cy="1092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4" h="20642" fill="norm" stroke="1" extrusionOk="0">
                  <a:moveTo>
                    <a:pt x="2487" y="750"/>
                  </a:moveTo>
                  <a:cubicBezTo>
                    <a:pt x="2247" y="4750"/>
                    <a:pt x="2007" y="8750"/>
                    <a:pt x="1527" y="12550"/>
                  </a:cubicBezTo>
                  <a:cubicBezTo>
                    <a:pt x="1047" y="16350"/>
                    <a:pt x="327" y="19950"/>
                    <a:pt x="87" y="20550"/>
                  </a:cubicBezTo>
                  <a:cubicBezTo>
                    <a:pt x="-153" y="21150"/>
                    <a:pt x="87" y="18750"/>
                    <a:pt x="1047" y="15150"/>
                  </a:cubicBezTo>
                  <a:cubicBezTo>
                    <a:pt x="2007" y="11550"/>
                    <a:pt x="3687" y="6750"/>
                    <a:pt x="6327" y="3750"/>
                  </a:cubicBezTo>
                  <a:cubicBezTo>
                    <a:pt x="8967" y="750"/>
                    <a:pt x="12567" y="-450"/>
                    <a:pt x="15327" y="150"/>
                  </a:cubicBezTo>
                  <a:cubicBezTo>
                    <a:pt x="18087" y="750"/>
                    <a:pt x="20007" y="3150"/>
                    <a:pt x="20727" y="6350"/>
                  </a:cubicBezTo>
                  <a:cubicBezTo>
                    <a:pt x="21447" y="9550"/>
                    <a:pt x="20967" y="13550"/>
                    <a:pt x="20487" y="175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6" name="Line"/>
            <p:cNvSpPr/>
            <p:nvPr/>
          </p:nvSpPr>
          <p:spPr>
            <a:xfrm>
              <a:off x="6165272" y="4628152"/>
              <a:ext cx="172884" cy="501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56" h="21600" fill="norm" stroke="1" extrusionOk="0">
                  <a:moveTo>
                    <a:pt x="12198" y="0"/>
                  </a:moveTo>
                  <a:cubicBezTo>
                    <a:pt x="14485" y="1458"/>
                    <a:pt x="16772" y="2916"/>
                    <a:pt x="18551" y="5195"/>
                  </a:cubicBezTo>
                  <a:cubicBezTo>
                    <a:pt x="20329" y="7473"/>
                    <a:pt x="21600" y="10572"/>
                    <a:pt x="20075" y="13306"/>
                  </a:cubicBezTo>
                  <a:cubicBezTo>
                    <a:pt x="18551" y="16041"/>
                    <a:pt x="14231" y="18410"/>
                    <a:pt x="10419" y="19732"/>
                  </a:cubicBezTo>
                  <a:cubicBezTo>
                    <a:pt x="6607" y="21053"/>
                    <a:pt x="3304" y="2132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7" name="Line"/>
            <p:cNvSpPr/>
            <p:nvPr/>
          </p:nvSpPr>
          <p:spPr>
            <a:xfrm>
              <a:off x="647122" y="5821952"/>
              <a:ext cx="25401" cy="374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2563"/>
                    <a:pt x="7200" y="5125"/>
                    <a:pt x="10800" y="8420"/>
                  </a:cubicBezTo>
                  <a:cubicBezTo>
                    <a:pt x="14400" y="11715"/>
                    <a:pt x="18000" y="15742"/>
                    <a:pt x="19800" y="18061"/>
                  </a:cubicBezTo>
                  <a:cubicBezTo>
                    <a:pt x="21600" y="20380"/>
                    <a:pt x="21600" y="2099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8" name="Line"/>
            <p:cNvSpPr/>
            <p:nvPr/>
          </p:nvSpPr>
          <p:spPr>
            <a:xfrm>
              <a:off x="539172" y="5792539"/>
              <a:ext cx="292101" cy="738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38" fill="norm" stroke="1" extrusionOk="0">
                  <a:moveTo>
                    <a:pt x="0" y="20938"/>
                  </a:moveTo>
                  <a:cubicBezTo>
                    <a:pt x="0" y="17338"/>
                    <a:pt x="0" y="13738"/>
                    <a:pt x="235" y="10738"/>
                  </a:cubicBezTo>
                  <a:cubicBezTo>
                    <a:pt x="470" y="7738"/>
                    <a:pt x="939" y="5338"/>
                    <a:pt x="3052" y="3238"/>
                  </a:cubicBezTo>
                  <a:cubicBezTo>
                    <a:pt x="5165" y="1138"/>
                    <a:pt x="8922" y="-662"/>
                    <a:pt x="12287" y="238"/>
                  </a:cubicBezTo>
                  <a:cubicBezTo>
                    <a:pt x="15652" y="1138"/>
                    <a:pt x="18626" y="4738"/>
                    <a:pt x="21600" y="83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9" name="Line"/>
            <p:cNvSpPr/>
            <p:nvPr/>
          </p:nvSpPr>
          <p:spPr>
            <a:xfrm>
              <a:off x="577272" y="6183902"/>
              <a:ext cx="1968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06" y="20160"/>
                    <a:pt x="11613" y="18720"/>
                    <a:pt x="15213" y="15120"/>
                  </a:cubicBezTo>
                  <a:cubicBezTo>
                    <a:pt x="18813" y="11520"/>
                    <a:pt x="20206" y="576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0" name="Line"/>
            <p:cNvSpPr/>
            <p:nvPr/>
          </p:nvSpPr>
          <p:spPr>
            <a:xfrm>
              <a:off x="901511" y="5741518"/>
              <a:ext cx="139312" cy="4995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8" h="21600" fill="norm" stroke="1" extrusionOk="0">
                  <a:moveTo>
                    <a:pt x="21218" y="3753"/>
                  </a:moveTo>
                  <a:cubicBezTo>
                    <a:pt x="20251" y="2746"/>
                    <a:pt x="19284" y="1739"/>
                    <a:pt x="17188" y="1053"/>
                  </a:cubicBezTo>
                  <a:cubicBezTo>
                    <a:pt x="15093" y="366"/>
                    <a:pt x="11869" y="0"/>
                    <a:pt x="9612" y="0"/>
                  </a:cubicBezTo>
                  <a:cubicBezTo>
                    <a:pt x="7355" y="0"/>
                    <a:pt x="6066" y="366"/>
                    <a:pt x="4454" y="1785"/>
                  </a:cubicBezTo>
                  <a:cubicBezTo>
                    <a:pt x="2842" y="3203"/>
                    <a:pt x="908" y="5675"/>
                    <a:pt x="263" y="8512"/>
                  </a:cubicBezTo>
                  <a:cubicBezTo>
                    <a:pt x="-382" y="11349"/>
                    <a:pt x="263" y="14553"/>
                    <a:pt x="1069" y="16795"/>
                  </a:cubicBezTo>
                  <a:cubicBezTo>
                    <a:pt x="1875" y="19037"/>
                    <a:pt x="2842" y="20319"/>
                    <a:pt x="380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1" name="Line"/>
            <p:cNvSpPr/>
            <p:nvPr/>
          </p:nvSpPr>
          <p:spPr>
            <a:xfrm>
              <a:off x="856672" y="6006102"/>
              <a:ext cx="222251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440" y="16800"/>
                    <a:pt x="2880" y="12000"/>
                    <a:pt x="6480" y="8400"/>
                  </a:cubicBezTo>
                  <a:cubicBezTo>
                    <a:pt x="10080" y="4800"/>
                    <a:pt x="15840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2" name="Line"/>
            <p:cNvSpPr/>
            <p:nvPr/>
          </p:nvSpPr>
          <p:spPr>
            <a:xfrm>
              <a:off x="1765901" y="5764802"/>
              <a:ext cx="427711" cy="4098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1" h="21558" fill="norm" stroke="1" extrusionOk="0">
                  <a:moveTo>
                    <a:pt x="2814" y="0"/>
                  </a:moveTo>
                  <a:cubicBezTo>
                    <a:pt x="3027" y="2449"/>
                    <a:pt x="3240" y="4899"/>
                    <a:pt x="3346" y="7905"/>
                  </a:cubicBezTo>
                  <a:cubicBezTo>
                    <a:pt x="3452" y="10911"/>
                    <a:pt x="3452" y="14474"/>
                    <a:pt x="3399" y="16534"/>
                  </a:cubicBezTo>
                  <a:cubicBezTo>
                    <a:pt x="3346" y="18594"/>
                    <a:pt x="3240" y="19151"/>
                    <a:pt x="3080" y="19707"/>
                  </a:cubicBezTo>
                  <a:cubicBezTo>
                    <a:pt x="2920" y="20264"/>
                    <a:pt x="2708" y="20821"/>
                    <a:pt x="2388" y="20876"/>
                  </a:cubicBezTo>
                  <a:cubicBezTo>
                    <a:pt x="2069" y="20932"/>
                    <a:pt x="1643" y="20487"/>
                    <a:pt x="1218" y="19652"/>
                  </a:cubicBezTo>
                  <a:cubicBezTo>
                    <a:pt x="792" y="18816"/>
                    <a:pt x="367" y="17592"/>
                    <a:pt x="154" y="16645"/>
                  </a:cubicBezTo>
                  <a:cubicBezTo>
                    <a:pt x="-59" y="15699"/>
                    <a:pt x="-59" y="15031"/>
                    <a:pt x="207" y="14530"/>
                  </a:cubicBezTo>
                  <a:cubicBezTo>
                    <a:pt x="473" y="14029"/>
                    <a:pt x="1005" y="13695"/>
                    <a:pt x="2388" y="12860"/>
                  </a:cubicBezTo>
                  <a:cubicBezTo>
                    <a:pt x="3772" y="12025"/>
                    <a:pt x="6006" y="10689"/>
                    <a:pt x="7815" y="8740"/>
                  </a:cubicBezTo>
                  <a:cubicBezTo>
                    <a:pt x="9624" y="6792"/>
                    <a:pt x="11007" y="4231"/>
                    <a:pt x="11805" y="2616"/>
                  </a:cubicBezTo>
                  <a:cubicBezTo>
                    <a:pt x="12603" y="1002"/>
                    <a:pt x="12816" y="334"/>
                    <a:pt x="12922" y="334"/>
                  </a:cubicBezTo>
                  <a:cubicBezTo>
                    <a:pt x="13029" y="334"/>
                    <a:pt x="13029" y="1002"/>
                    <a:pt x="13029" y="3285"/>
                  </a:cubicBezTo>
                  <a:cubicBezTo>
                    <a:pt x="13029" y="5567"/>
                    <a:pt x="13029" y="9464"/>
                    <a:pt x="13188" y="12359"/>
                  </a:cubicBezTo>
                  <a:cubicBezTo>
                    <a:pt x="13348" y="15254"/>
                    <a:pt x="13667" y="17146"/>
                    <a:pt x="13986" y="18371"/>
                  </a:cubicBezTo>
                  <a:cubicBezTo>
                    <a:pt x="14306" y="19596"/>
                    <a:pt x="14625" y="20153"/>
                    <a:pt x="14944" y="20208"/>
                  </a:cubicBezTo>
                  <a:cubicBezTo>
                    <a:pt x="15263" y="20264"/>
                    <a:pt x="15582" y="19819"/>
                    <a:pt x="15848" y="19262"/>
                  </a:cubicBezTo>
                  <a:cubicBezTo>
                    <a:pt x="16114" y="18705"/>
                    <a:pt x="16327" y="18037"/>
                    <a:pt x="16380" y="18037"/>
                  </a:cubicBezTo>
                  <a:cubicBezTo>
                    <a:pt x="16434" y="18037"/>
                    <a:pt x="16327" y="18705"/>
                    <a:pt x="16327" y="19318"/>
                  </a:cubicBezTo>
                  <a:cubicBezTo>
                    <a:pt x="16327" y="19930"/>
                    <a:pt x="16434" y="20487"/>
                    <a:pt x="16806" y="20876"/>
                  </a:cubicBezTo>
                  <a:cubicBezTo>
                    <a:pt x="17178" y="21266"/>
                    <a:pt x="17817" y="21489"/>
                    <a:pt x="18402" y="21544"/>
                  </a:cubicBezTo>
                  <a:cubicBezTo>
                    <a:pt x="18987" y="21600"/>
                    <a:pt x="19519" y="21489"/>
                    <a:pt x="19998" y="21210"/>
                  </a:cubicBezTo>
                  <a:cubicBezTo>
                    <a:pt x="20477" y="20932"/>
                    <a:pt x="20903" y="20487"/>
                    <a:pt x="21169" y="19930"/>
                  </a:cubicBezTo>
                  <a:cubicBezTo>
                    <a:pt x="21435" y="19373"/>
                    <a:pt x="21541" y="18705"/>
                    <a:pt x="21488" y="18093"/>
                  </a:cubicBezTo>
                  <a:cubicBezTo>
                    <a:pt x="21435" y="17480"/>
                    <a:pt x="21222" y="16924"/>
                    <a:pt x="20796" y="16534"/>
                  </a:cubicBezTo>
                  <a:cubicBezTo>
                    <a:pt x="20371" y="16144"/>
                    <a:pt x="19732" y="15922"/>
                    <a:pt x="19094" y="156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3" name="Line"/>
            <p:cNvSpPr/>
            <p:nvPr/>
          </p:nvSpPr>
          <p:spPr>
            <a:xfrm>
              <a:off x="2279072" y="5910579"/>
              <a:ext cx="12701" cy="320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24" fill="norm" stroke="1" extrusionOk="0">
                  <a:moveTo>
                    <a:pt x="0" y="12324"/>
                  </a:moveTo>
                  <a:cubicBezTo>
                    <a:pt x="3600" y="5574"/>
                    <a:pt x="7200" y="-1176"/>
                    <a:pt x="10800" y="174"/>
                  </a:cubicBezTo>
                  <a:cubicBezTo>
                    <a:pt x="14400" y="1524"/>
                    <a:pt x="18000" y="10974"/>
                    <a:pt x="21600" y="204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4" name="Line"/>
            <p:cNvSpPr/>
            <p:nvPr/>
          </p:nvSpPr>
          <p:spPr>
            <a:xfrm>
              <a:off x="2304472" y="6037852"/>
              <a:ext cx="635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5" name="Line"/>
            <p:cNvSpPr/>
            <p:nvPr/>
          </p:nvSpPr>
          <p:spPr>
            <a:xfrm>
              <a:off x="2600659" y="5813179"/>
              <a:ext cx="370564" cy="326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6" h="21481" fill="norm" stroke="1" extrusionOk="0">
                  <a:moveTo>
                    <a:pt x="131" y="21481"/>
                  </a:moveTo>
                  <a:cubicBezTo>
                    <a:pt x="9" y="20784"/>
                    <a:pt x="-114" y="20087"/>
                    <a:pt x="193" y="19112"/>
                  </a:cubicBezTo>
                  <a:cubicBezTo>
                    <a:pt x="500" y="18136"/>
                    <a:pt x="1236" y="16882"/>
                    <a:pt x="2218" y="13956"/>
                  </a:cubicBezTo>
                  <a:cubicBezTo>
                    <a:pt x="3200" y="11029"/>
                    <a:pt x="4427" y="6431"/>
                    <a:pt x="5102" y="3713"/>
                  </a:cubicBezTo>
                  <a:cubicBezTo>
                    <a:pt x="5777" y="996"/>
                    <a:pt x="5900" y="160"/>
                    <a:pt x="5777" y="20"/>
                  </a:cubicBezTo>
                  <a:cubicBezTo>
                    <a:pt x="5654" y="-119"/>
                    <a:pt x="5286" y="438"/>
                    <a:pt x="5041" y="2529"/>
                  </a:cubicBezTo>
                  <a:cubicBezTo>
                    <a:pt x="4795" y="4619"/>
                    <a:pt x="4672" y="8242"/>
                    <a:pt x="5102" y="10890"/>
                  </a:cubicBezTo>
                  <a:cubicBezTo>
                    <a:pt x="5531" y="13538"/>
                    <a:pt x="6513" y="15210"/>
                    <a:pt x="7311" y="16046"/>
                  </a:cubicBezTo>
                  <a:cubicBezTo>
                    <a:pt x="8109" y="16882"/>
                    <a:pt x="8722" y="16882"/>
                    <a:pt x="9704" y="16116"/>
                  </a:cubicBezTo>
                  <a:cubicBezTo>
                    <a:pt x="10686" y="15349"/>
                    <a:pt x="12036" y="13816"/>
                    <a:pt x="13141" y="11447"/>
                  </a:cubicBezTo>
                  <a:cubicBezTo>
                    <a:pt x="14245" y="9078"/>
                    <a:pt x="15104" y="5873"/>
                    <a:pt x="15534" y="3922"/>
                  </a:cubicBezTo>
                  <a:cubicBezTo>
                    <a:pt x="15963" y="1971"/>
                    <a:pt x="15963" y="1275"/>
                    <a:pt x="15841" y="1275"/>
                  </a:cubicBezTo>
                  <a:cubicBezTo>
                    <a:pt x="15718" y="1275"/>
                    <a:pt x="15472" y="1971"/>
                    <a:pt x="15472" y="3853"/>
                  </a:cubicBezTo>
                  <a:cubicBezTo>
                    <a:pt x="15472" y="5734"/>
                    <a:pt x="15718" y="8800"/>
                    <a:pt x="16393" y="10890"/>
                  </a:cubicBezTo>
                  <a:cubicBezTo>
                    <a:pt x="17068" y="12980"/>
                    <a:pt x="18172" y="14095"/>
                    <a:pt x="19093" y="14513"/>
                  </a:cubicBezTo>
                  <a:cubicBezTo>
                    <a:pt x="20013" y="14931"/>
                    <a:pt x="20750" y="14653"/>
                    <a:pt x="21486" y="143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6" name="Line"/>
            <p:cNvSpPr/>
            <p:nvPr/>
          </p:nvSpPr>
          <p:spPr>
            <a:xfrm>
              <a:off x="3066472" y="5882187"/>
              <a:ext cx="165101" cy="223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702" fill="norm" stroke="1" extrusionOk="0">
                  <a:moveTo>
                    <a:pt x="0" y="20702"/>
                  </a:moveTo>
                  <a:cubicBezTo>
                    <a:pt x="2769" y="10884"/>
                    <a:pt x="5538" y="1066"/>
                    <a:pt x="9138" y="84"/>
                  </a:cubicBezTo>
                  <a:cubicBezTo>
                    <a:pt x="12738" y="-898"/>
                    <a:pt x="17169" y="6957"/>
                    <a:pt x="21600" y="148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7" name="Line"/>
            <p:cNvSpPr/>
            <p:nvPr/>
          </p:nvSpPr>
          <p:spPr>
            <a:xfrm>
              <a:off x="3085522" y="6012452"/>
              <a:ext cx="1270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8" name="Line"/>
            <p:cNvSpPr/>
            <p:nvPr/>
          </p:nvSpPr>
          <p:spPr>
            <a:xfrm>
              <a:off x="3333172" y="5802629"/>
              <a:ext cx="320470" cy="2606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5" h="21448" fill="norm" stroke="1" extrusionOk="0">
                  <a:moveTo>
                    <a:pt x="0" y="21448"/>
                  </a:moveTo>
                  <a:cubicBezTo>
                    <a:pt x="853" y="19880"/>
                    <a:pt x="1705" y="18313"/>
                    <a:pt x="2984" y="15787"/>
                  </a:cubicBezTo>
                  <a:cubicBezTo>
                    <a:pt x="4263" y="13261"/>
                    <a:pt x="5968" y="9777"/>
                    <a:pt x="6963" y="7600"/>
                  </a:cubicBezTo>
                  <a:cubicBezTo>
                    <a:pt x="7958" y="5422"/>
                    <a:pt x="8242" y="4551"/>
                    <a:pt x="8668" y="3245"/>
                  </a:cubicBezTo>
                  <a:cubicBezTo>
                    <a:pt x="9095" y="1938"/>
                    <a:pt x="9663" y="196"/>
                    <a:pt x="9663" y="22"/>
                  </a:cubicBezTo>
                  <a:cubicBezTo>
                    <a:pt x="9663" y="-152"/>
                    <a:pt x="9095" y="1242"/>
                    <a:pt x="8597" y="3593"/>
                  </a:cubicBezTo>
                  <a:cubicBezTo>
                    <a:pt x="8100" y="5945"/>
                    <a:pt x="7674" y="9254"/>
                    <a:pt x="7461" y="11345"/>
                  </a:cubicBezTo>
                  <a:cubicBezTo>
                    <a:pt x="7247" y="13435"/>
                    <a:pt x="7247" y="14306"/>
                    <a:pt x="7532" y="15177"/>
                  </a:cubicBezTo>
                  <a:cubicBezTo>
                    <a:pt x="7816" y="16048"/>
                    <a:pt x="8384" y="16919"/>
                    <a:pt x="9663" y="17093"/>
                  </a:cubicBezTo>
                  <a:cubicBezTo>
                    <a:pt x="10942" y="17267"/>
                    <a:pt x="12932" y="16745"/>
                    <a:pt x="14850" y="14480"/>
                  </a:cubicBezTo>
                  <a:cubicBezTo>
                    <a:pt x="16768" y="12216"/>
                    <a:pt x="18616" y="8209"/>
                    <a:pt x="19682" y="5771"/>
                  </a:cubicBezTo>
                  <a:cubicBezTo>
                    <a:pt x="20747" y="3332"/>
                    <a:pt x="21032" y="2461"/>
                    <a:pt x="21245" y="1590"/>
                  </a:cubicBezTo>
                  <a:cubicBezTo>
                    <a:pt x="21458" y="719"/>
                    <a:pt x="21600" y="-152"/>
                    <a:pt x="21458" y="22"/>
                  </a:cubicBezTo>
                  <a:cubicBezTo>
                    <a:pt x="21316" y="196"/>
                    <a:pt x="20889" y="1416"/>
                    <a:pt x="20534" y="3593"/>
                  </a:cubicBezTo>
                  <a:cubicBezTo>
                    <a:pt x="20179" y="5771"/>
                    <a:pt x="19895" y="8906"/>
                    <a:pt x="20037" y="11432"/>
                  </a:cubicBezTo>
                  <a:cubicBezTo>
                    <a:pt x="20179" y="13958"/>
                    <a:pt x="20747" y="15874"/>
                    <a:pt x="21316" y="177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9" name="Line"/>
            <p:cNvSpPr/>
            <p:nvPr/>
          </p:nvSpPr>
          <p:spPr>
            <a:xfrm>
              <a:off x="3703573" y="5980702"/>
              <a:ext cx="104176" cy="68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44" h="21263" fill="norm" stroke="1" extrusionOk="0">
                  <a:moveTo>
                    <a:pt x="13296" y="1964"/>
                  </a:moveTo>
                  <a:cubicBezTo>
                    <a:pt x="11219" y="2618"/>
                    <a:pt x="9142" y="3273"/>
                    <a:pt x="6857" y="4582"/>
                  </a:cubicBezTo>
                  <a:cubicBezTo>
                    <a:pt x="4573" y="5891"/>
                    <a:pt x="2080" y="7855"/>
                    <a:pt x="834" y="10800"/>
                  </a:cubicBezTo>
                  <a:cubicBezTo>
                    <a:pt x="-412" y="13745"/>
                    <a:pt x="-412" y="17673"/>
                    <a:pt x="1873" y="19636"/>
                  </a:cubicBezTo>
                  <a:cubicBezTo>
                    <a:pt x="4157" y="21600"/>
                    <a:pt x="8726" y="21600"/>
                    <a:pt x="12050" y="20618"/>
                  </a:cubicBezTo>
                  <a:cubicBezTo>
                    <a:pt x="15373" y="19636"/>
                    <a:pt x="17450" y="17673"/>
                    <a:pt x="18903" y="14727"/>
                  </a:cubicBezTo>
                  <a:cubicBezTo>
                    <a:pt x="20357" y="11782"/>
                    <a:pt x="21188" y="7855"/>
                    <a:pt x="19526" y="4909"/>
                  </a:cubicBezTo>
                  <a:cubicBezTo>
                    <a:pt x="17865" y="1964"/>
                    <a:pt x="13711" y="0"/>
                    <a:pt x="10596" y="0"/>
                  </a:cubicBezTo>
                  <a:cubicBezTo>
                    <a:pt x="7480" y="0"/>
                    <a:pt x="5403" y="1964"/>
                    <a:pt x="3326" y="39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0" name="Line"/>
            <p:cNvSpPr/>
            <p:nvPr/>
          </p:nvSpPr>
          <p:spPr>
            <a:xfrm>
              <a:off x="4200535" y="5732779"/>
              <a:ext cx="69622" cy="4155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35" h="21418" fill="norm" stroke="1" extrusionOk="0">
                  <a:moveTo>
                    <a:pt x="9733" y="996"/>
                  </a:moveTo>
                  <a:cubicBezTo>
                    <a:pt x="9733" y="450"/>
                    <a:pt x="9733" y="-95"/>
                    <a:pt x="9133" y="14"/>
                  </a:cubicBezTo>
                  <a:cubicBezTo>
                    <a:pt x="8533" y="123"/>
                    <a:pt x="7333" y="887"/>
                    <a:pt x="5533" y="3341"/>
                  </a:cubicBezTo>
                  <a:cubicBezTo>
                    <a:pt x="3733" y="5796"/>
                    <a:pt x="1333" y="9941"/>
                    <a:pt x="433" y="12996"/>
                  </a:cubicBezTo>
                  <a:cubicBezTo>
                    <a:pt x="-467" y="16050"/>
                    <a:pt x="133" y="18014"/>
                    <a:pt x="1333" y="19214"/>
                  </a:cubicBezTo>
                  <a:cubicBezTo>
                    <a:pt x="2533" y="20414"/>
                    <a:pt x="4333" y="20850"/>
                    <a:pt x="6733" y="21123"/>
                  </a:cubicBezTo>
                  <a:cubicBezTo>
                    <a:pt x="9133" y="21396"/>
                    <a:pt x="12133" y="21505"/>
                    <a:pt x="15133" y="21341"/>
                  </a:cubicBezTo>
                  <a:cubicBezTo>
                    <a:pt x="18133" y="21178"/>
                    <a:pt x="21133" y="20741"/>
                    <a:pt x="19033" y="19432"/>
                  </a:cubicBezTo>
                  <a:cubicBezTo>
                    <a:pt x="16933" y="18123"/>
                    <a:pt x="9733" y="15941"/>
                    <a:pt x="2533" y="137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1" name="Line"/>
            <p:cNvSpPr/>
            <p:nvPr/>
          </p:nvSpPr>
          <p:spPr>
            <a:xfrm>
              <a:off x="4130010" y="5914685"/>
              <a:ext cx="708113" cy="1634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0" h="21116" fill="norm" stroke="1" extrusionOk="0">
                  <a:moveTo>
                    <a:pt x="1646" y="10168"/>
                  </a:moveTo>
                  <a:cubicBezTo>
                    <a:pt x="1324" y="9894"/>
                    <a:pt x="1002" y="9621"/>
                    <a:pt x="679" y="9074"/>
                  </a:cubicBezTo>
                  <a:cubicBezTo>
                    <a:pt x="357" y="8527"/>
                    <a:pt x="34" y="7707"/>
                    <a:pt x="2" y="6887"/>
                  </a:cubicBezTo>
                  <a:cubicBezTo>
                    <a:pt x="-30" y="6067"/>
                    <a:pt x="228" y="5246"/>
                    <a:pt x="969" y="4700"/>
                  </a:cubicBezTo>
                  <a:cubicBezTo>
                    <a:pt x="1711" y="4153"/>
                    <a:pt x="2936" y="3879"/>
                    <a:pt x="4000" y="5246"/>
                  </a:cubicBezTo>
                  <a:cubicBezTo>
                    <a:pt x="5064" y="6613"/>
                    <a:pt x="5966" y="9621"/>
                    <a:pt x="6482" y="11808"/>
                  </a:cubicBezTo>
                  <a:cubicBezTo>
                    <a:pt x="6998" y="13996"/>
                    <a:pt x="7127" y="15363"/>
                    <a:pt x="7159" y="16730"/>
                  </a:cubicBezTo>
                  <a:cubicBezTo>
                    <a:pt x="7191" y="18097"/>
                    <a:pt x="7127" y="19464"/>
                    <a:pt x="6901" y="20284"/>
                  </a:cubicBezTo>
                  <a:cubicBezTo>
                    <a:pt x="6676" y="21105"/>
                    <a:pt x="6289" y="21378"/>
                    <a:pt x="6063" y="20831"/>
                  </a:cubicBezTo>
                  <a:cubicBezTo>
                    <a:pt x="5837" y="20284"/>
                    <a:pt x="5773" y="18917"/>
                    <a:pt x="5934" y="16183"/>
                  </a:cubicBezTo>
                  <a:cubicBezTo>
                    <a:pt x="6095" y="13449"/>
                    <a:pt x="6482" y="9348"/>
                    <a:pt x="6934" y="6750"/>
                  </a:cubicBezTo>
                  <a:cubicBezTo>
                    <a:pt x="7385" y="4153"/>
                    <a:pt x="7901" y="3059"/>
                    <a:pt x="8352" y="2512"/>
                  </a:cubicBezTo>
                  <a:cubicBezTo>
                    <a:pt x="8803" y="1965"/>
                    <a:pt x="9190" y="1965"/>
                    <a:pt x="9480" y="2649"/>
                  </a:cubicBezTo>
                  <a:cubicBezTo>
                    <a:pt x="9771" y="3332"/>
                    <a:pt x="9964" y="4700"/>
                    <a:pt x="10093" y="6067"/>
                  </a:cubicBezTo>
                  <a:cubicBezTo>
                    <a:pt x="10222" y="7434"/>
                    <a:pt x="10286" y="8801"/>
                    <a:pt x="10319" y="10168"/>
                  </a:cubicBezTo>
                  <a:cubicBezTo>
                    <a:pt x="10351" y="11535"/>
                    <a:pt x="10351" y="12902"/>
                    <a:pt x="10448" y="14132"/>
                  </a:cubicBezTo>
                  <a:cubicBezTo>
                    <a:pt x="10544" y="15363"/>
                    <a:pt x="10738" y="16456"/>
                    <a:pt x="10931" y="16456"/>
                  </a:cubicBezTo>
                  <a:cubicBezTo>
                    <a:pt x="11125" y="16456"/>
                    <a:pt x="11318" y="15363"/>
                    <a:pt x="11511" y="13722"/>
                  </a:cubicBezTo>
                  <a:cubicBezTo>
                    <a:pt x="11705" y="12082"/>
                    <a:pt x="11898" y="9894"/>
                    <a:pt x="12092" y="8254"/>
                  </a:cubicBezTo>
                  <a:cubicBezTo>
                    <a:pt x="12285" y="6613"/>
                    <a:pt x="12479" y="5520"/>
                    <a:pt x="12608" y="5656"/>
                  </a:cubicBezTo>
                  <a:cubicBezTo>
                    <a:pt x="12737" y="5793"/>
                    <a:pt x="12801" y="7160"/>
                    <a:pt x="13027" y="9211"/>
                  </a:cubicBezTo>
                  <a:cubicBezTo>
                    <a:pt x="13252" y="11262"/>
                    <a:pt x="13639" y="13996"/>
                    <a:pt x="14187" y="15363"/>
                  </a:cubicBezTo>
                  <a:cubicBezTo>
                    <a:pt x="14735" y="16730"/>
                    <a:pt x="15445" y="16730"/>
                    <a:pt x="16089" y="15910"/>
                  </a:cubicBezTo>
                  <a:cubicBezTo>
                    <a:pt x="16734" y="15089"/>
                    <a:pt x="17314" y="13449"/>
                    <a:pt x="17766" y="11945"/>
                  </a:cubicBezTo>
                  <a:cubicBezTo>
                    <a:pt x="18217" y="10441"/>
                    <a:pt x="18540" y="9074"/>
                    <a:pt x="18765" y="7570"/>
                  </a:cubicBezTo>
                  <a:cubicBezTo>
                    <a:pt x="18991" y="6067"/>
                    <a:pt x="19120" y="4426"/>
                    <a:pt x="19088" y="3059"/>
                  </a:cubicBezTo>
                  <a:cubicBezTo>
                    <a:pt x="19055" y="1692"/>
                    <a:pt x="18862" y="598"/>
                    <a:pt x="18604" y="188"/>
                  </a:cubicBezTo>
                  <a:cubicBezTo>
                    <a:pt x="18346" y="-222"/>
                    <a:pt x="18024" y="51"/>
                    <a:pt x="17766" y="872"/>
                  </a:cubicBezTo>
                  <a:cubicBezTo>
                    <a:pt x="17508" y="1692"/>
                    <a:pt x="17314" y="3059"/>
                    <a:pt x="17218" y="4426"/>
                  </a:cubicBezTo>
                  <a:cubicBezTo>
                    <a:pt x="17121" y="5793"/>
                    <a:pt x="17121" y="7160"/>
                    <a:pt x="17443" y="9484"/>
                  </a:cubicBezTo>
                  <a:cubicBezTo>
                    <a:pt x="17766" y="11808"/>
                    <a:pt x="18411" y="15089"/>
                    <a:pt x="19152" y="16593"/>
                  </a:cubicBezTo>
                  <a:cubicBezTo>
                    <a:pt x="19894" y="18097"/>
                    <a:pt x="20732" y="17824"/>
                    <a:pt x="21570" y="175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2" name="Line"/>
            <p:cNvSpPr/>
            <p:nvPr/>
          </p:nvSpPr>
          <p:spPr>
            <a:xfrm>
              <a:off x="4882572" y="6082302"/>
              <a:ext cx="63501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3" name="Line"/>
            <p:cNvSpPr/>
            <p:nvPr/>
          </p:nvSpPr>
          <p:spPr>
            <a:xfrm>
              <a:off x="5429275" y="5726702"/>
              <a:ext cx="604765" cy="305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3" h="21531" fill="norm" stroke="1" extrusionOk="0">
                  <a:moveTo>
                    <a:pt x="3817" y="0"/>
                  </a:moveTo>
                  <a:cubicBezTo>
                    <a:pt x="3440" y="1490"/>
                    <a:pt x="3064" y="2979"/>
                    <a:pt x="2838" y="5959"/>
                  </a:cubicBezTo>
                  <a:cubicBezTo>
                    <a:pt x="2612" y="8938"/>
                    <a:pt x="2537" y="13407"/>
                    <a:pt x="2537" y="16014"/>
                  </a:cubicBezTo>
                  <a:cubicBezTo>
                    <a:pt x="2537" y="18621"/>
                    <a:pt x="2612" y="19366"/>
                    <a:pt x="2725" y="20110"/>
                  </a:cubicBezTo>
                  <a:cubicBezTo>
                    <a:pt x="2838" y="20855"/>
                    <a:pt x="2989" y="21600"/>
                    <a:pt x="2913" y="21526"/>
                  </a:cubicBezTo>
                  <a:cubicBezTo>
                    <a:pt x="2838" y="21451"/>
                    <a:pt x="2537" y="20557"/>
                    <a:pt x="2198" y="19887"/>
                  </a:cubicBezTo>
                  <a:cubicBezTo>
                    <a:pt x="1860" y="19217"/>
                    <a:pt x="1483" y="18770"/>
                    <a:pt x="1070" y="18248"/>
                  </a:cubicBezTo>
                  <a:cubicBezTo>
                    <a:pt x="656" y="17727"/>
                    <a:pt x="204" y="17131"/>
                    <a:pt x="54" y="16461"/>
                  </a:cubicBezTo>
                  <a:cubicBezTo>
                    <a:pt x="-97" y="15790"/>
                    <a:pt x="54" y="15046"/>
                    <a:pt x="693" y="13481"/>
                  </a:cubicBezTo>
                  <a:cubicBezTo>
                    <a:pt x="1333" y="11917"/>
                    <a:pt x="2462" y="9534"/>
                    <a:pt x="3478" y="7225"/>
                  </a:cubicBezTo>
                  <a:cubicBezTo>
                    <a:pt x="4494" y="4916"/>
                    <a:pt x="5397" y="2681"/>
                    <a:pt x="6037" y="1490"/>
                  </a:cubicBezTo>
                  <a:cubicBezTo>
                    <a:pt x="6677" y="298"/>
                    <a:pt x="7053" y="149"/>
                    <a:pt x="7354" y="372"/>
                  </a:cubicBezTo>
                  <a:cubicBezTo>
                    <a:pt x="7655" y="596"/>
                    <a:pt x="7881" y="1192"/>
                    <a:pt x="7994" y="3277"/>
                  </a:cubicBezTo>
                  <a:cubicBezTo>
                    <a:pt x="8106" y="5363"/>
                    <a:pt x="8106" y="8938"/>
                    <a:pt x="7994" y="11619"/>
                  </a:cubicBezTo>
                  <a:cubicBezTo>
                    <a:pt x="7881" y="14301"/>
                    <a:pt x="7655" y="16088"/>
                    <a:pt x="7429" y="17354"/>
                  </a:cubicBezTo>
                  <a:cubicBezTo>
                    <a:pt x="7203" y="18621"/>
                    <a:pt x="6978" y="19366"/>
                    <a:pt x="6827" y="19366"/>
                  </a:cubicBezTo>
                  <a:cubicBezTo>
                    <a:pt x="6677" y="19366"/>
                    <a:pt x="6601" y="18621"/>
                    <a:pt x="6714" y="17950"/>
                  </a:cubicBezTo>
                  <a:cubicBezTo>
                    <a:pt x="6827" y="17280"/>
                    <a:pt x="7128" y="16684"/>
                    <a:pt x="7881" y="16312"/>
                  </a:cubicBezTo>
                  <a:cubicBezTo>
                    <a:pt x="8633" y="15939"/>
                    <a:pt x="9837" y="15790"/>
                    <a:pt x="10665" y="15790"/>
                  </a:cubicBezTo>
                  <a:cubicBezTo>
                    <a:pt x="11493" y="15790"/>
                    <a:pt x="11945" y="15939"/>
                    <a:pt x="12359" y="15939"/>
                  </a:cubicBezTo>
                  <a:cubicBezTo>
                    <a:pt x="12773" y="15939"/>
                    <a:pt x="13149" y="15790"/>
                    <a:pt x="13375" y="15343"/>
                  </a:cubicBezTo>
                  <a:cubicBezTo>
                    <a:pt x="13601" y="14897"/>
                    <a:pt x="13676" y="14152"/>
                    <a:pt x="13525" y="13630"/>
                  </a:cubicBezTo>
                  <a:cubicBezTo>
                    <a:pt x="13375" y="13109"/>
                    <a:pt x="12998" y="12811"/>
                    <a:pt x="12735" y="13034"/>
                  </a:cubicBezTo>
                  <a:cubicBezTo>
                    <a:pt x="12472" y="13258"/>
                    <a:pt x="12321" y="14003"/>
                    <a:pt x="12208" y="14748"/>
                  </a:cubicBezTo>
                  <a:cubicBezTo>
                    <a:pt x="12095" y="15492"/>
                    <a:pt x="12020" y="16237"/>
                    <a:pt x="12171" y="16684"/>
                  </a:cubicBezTo>
                  <a:cubicBezTo>
                    <a:pt x="12321" y="17131"/>
                    <a:pt x="12697" y="17280"/>
                    <a:pt x="13224" y="17131"/>
                  </a:cubicBezTo>
                  <a:cubicBezTo>
                    <a:pt x="13751" y="16982"/>
                    <a:pt x="14428" y="16535"/>
                    <a:pt x="14918" y="16088"/>
                  </a:cubicBezTo>
                  <a:cubicBezTo>
                    <a:pt x="15407" y="15641"/>
                    <a:pt x="15708" y="15194"/>
                    <a:pt x="16009" y="14748"/>
                  </a:cubicBezTo>
                  <a:cubicBezTo>
                    <a:pt x="16310" y="14301"/>
                    <a:pt x="16611" y="13854"/>
                    <a:pt x="16762" y="14003"/>
                  </a:cubicBezTo>
                  <a:cubicBezTo>
                    <a:pt x="16912" y="14152"/>
                    <a:pt x="16912" y="14897"/>
                    <a:pt x="16874" y="15865"/>
                  </a:cubicBezTo>
                  <a:cubicBezTo>
                    <a:pt x="16837" y="16833"/>
                    <a:pt x="16762" y="18025"/>
                    <a:pt x="16762" y="18248"/>
                  </a:cubicBezTo>
                  <a:cubicBezTo>
                    <a:pt x="16762" y="18472"/>
                    <a:pt x="16837" y="17727"/>
                    <a:pt x="17364" y="16163"/>
                  </a:cubicBezTo>
                  <a:cubicBezTo>
                    <a:pt x="17890" y="14599"/>
                    <a:pt x="18869" y="12215"/>
                    <a:pt x="19584" y="10949"/>
                  </a:cubicBezTo>
                  <a:cubicBezTo>
                    <a:pt x="20299" y="9683"/>
                    <a:pt x="20750" y="9534"/>
                    <a:pt x="21051" y="9832"/>
                  </a:cubicBezTo>
                  <a:cubicBezTo>
                    <a:pt x="21352" y="10130"/>
                    <a:pt x="21503" y="10874"/>
                    <a:pt x="21503" y="12364"/>
                  </a:cubicBezTo>
                  <a:cubicBezTo>
                    <a:pt x="21503" y="13854"/>
                    <a:pt x="21352" y="16088"/>
                    <a:pt x="21202" y="183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4" name="Line"/>
            <p:cNvSpPr/>
            <p:nvPr/>
          </p:nvSpPr>
          <p:spPr>
            <a:xfrm>
              <a:off x="6781222" y="5771152"/>
              <a:ext cx="285751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60" y="1980"/>
                    <a:pt x="5120" y="3960"/>
                    <a:pt x="8720" y="7560"/>
                  </a:cubicBezTo>
                  <a:cubicBezTo>
                    <a:pt x="12320" y="11160"/>
                    <a:pt x="16960" y="1638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5" name="Line"/>
            <p:cNvSpPr/>
            <p:nvPr/>
          </p:nvSpPr>
          <p:spPr>
            <a:xfrm>
              <a:off x="6858033" y="5752102"/>
              <a:ext cx="177190" cy="3038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6" h="21529" fill="norm" stroke="1" extrusionOk="0">
                  <a:moveTo>
                    <a:pt x="21526" y="0"/>
                  </a:moveTo>
                  <a:cubicBezTo>
                    <a:pt x="16897" y="3300"/>
                    <a:pt x="12269" y="6600"/>
                    <a:pt x="8669" y="9900"/>
                  </a:cubicBezTo>
                  <a:cubicBezTo>
                    <a:pt x="5069" y="13200"/>
                    <a:pt x="2497" y="16500"/>
                    <a:pt x="1212" y="18600"/>
                  </a:cubicBezTo>
                  <a:cubicBezTo>
                    <a:pt x="-74" y="20700"/>
                    <a:pt x="-74" y="21600"/>
                    <a:pt x="55" y="21525"/>
                  </a:cubicBezTo>
                  <a:cubicBezTo>
                    <a:pt x="183" y="21450"/>
                    <a:pt x="440" y="20400"/>
                    <a:pt x="697" y="193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6" name="Line"/>
            <p:cNvSpPr/>
            <p:nvPr/>
          </p:nvSpPr>
          <p:spPr>
            <a:xfrm>
              <a:off x="6749472" y="5667106"/>
              <a:ext cx="304801" cy="278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0" y="20297"/>
                  </a:moveTo>
                  <a:cubicBezTo>
                    <a:pt x="750" y="11040"/>
                    <a:pt x="1500" y="1783"/>
                    <a:pt x="5100" y="240"/>
                  </a:cubicBezTo>
                  <a:cubicBezTo>
                    <a:pt x="8700" y="-1303"/>
                    <a:pt x="15150" y="4868"/>
                    <a:pt x="21600" y="110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7" name="Line"/>
            <p:cNvSpPr/>
            <p:nvPr/>
          </p:nvSpPr>
          <p:spPr>
            <a:xfrm>
              <a:off x="7320972" y="5955302"/>
              <a:ext cx="1968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06" y="16800"/>
                    <a:pt x="11613" y="12000"/>
                    <a:pt x="15213" y="8400"/>
                  </a:cubicBezTo>
                  <a:cubicBezTo>
                    <a:pt x="18813" y="4800"/>
                    <a:pt x="20206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8" name="Line"/>
            <p:cNvSpPr/>
            <p:nvPr/>
          </p:nvSpPr>
          <p:spPr>
            <a:xfrm>
              <a:off x="7568622" y="5776396"/>
              <a:ext cx="361951" cy="2551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5" fill="norm" stroke="1" extrusionOk="0">
                  <a:moveTo>
                    <a:pt x="0" y="19908"/>
                  </a:moveTo>
                  <a:cubicBezTo>
                    <a:pt x="1011" y="17052"/>
                    <a:pt x="2021" y="14196"/>
                    <a:pt x="3095" y="11340"/>
                  </a:cubicBezTo>
                  <a:cubicBezTo>
                    <a:pt x="4168" y="8484"/>
                    <a:pt x="5305" y="5627"/>
                    <a:pt x="6126" y="3485"/>
                  </a:cubicBezTo>
                  <a:cubicBezTo>
                    <a:pt x="6947" y="1343"/>
                    <a:pt x="7453" y="-85"/>
                    <a:pt x="7453" y="4"/>
                  </a:cubicBezTo>
                  <a:cubicBezTo>
                    <a:pt x="7453" y="94"/>
                    <a:pt x="6947" y="1700"/>
                    <a:pt x="6632" y="4556"/>
                  </a:cubicBezTo>
                  <a:cubicBezTo>
                    <a:pt x="6316" y="7413"/>
                    <a:pt x="6189" y="11518"/>
                    <a:pt x="6253" y="14017"/>
                  </a:cubicBezTo>
                  <a:cubicBezTo>
                    <a:pt x="6316" y="16517"/>
                    <a:pt x="6568" y="17409"/>
                    <a:pt x="7011" y="18123"/>
                  </a:cubicBezTo>
                  <a:cubicBezTo>
                    <a:pt x="7453" y="18837"/>
                    <a:pt x="8084" y="19373"/>
                    <a:pt x="9284" y="19105"/>
                  </a:cubicBezTo>
                  <a:cubicBezTo>
                    <a:pt x="10484" y="18837"/>
                    <a:pt x="12253" y="17766"/>
                    <a:pt x="13832" y="15356"/>
                  </a:cubicBezTo>
                  <a:cubicBezTo>
                    <a:pt x="15411" y="12946"/>
                    <a:pt x="16800" y="9198"/>
                    <a:pt x="17495" y="6520"/>
                  </a:cubicBezTo>
                  <a:cubicBezTo>
                    <a:pt x="18189" y="3842"/>
                    <a:pt x="18189" y="2236"/>
                    <a:pt x="18063" y="1879"/>
                  </a:cubicBezTo>
                  <a:cubicBezTo>
                    <a:pt x="17937" y="1522"/>
                    <a:pt x="17684" y="2414"/>
                    <a:pt x="17558" y="4646"/>
                  </a:cubicBezTo>
                  <a:cubicBezTo>
                    <a:pt x="17432" y="6877"/>
                    <a:pt x="17432" y="10447"/>
                    <a:pt x="18126" y="13482"/>
                  </a:cubicBezTo>
                  <a:cubicBezTo>
                    <a:pt x="18821" y="16517"/>
                    <a:pt x="20211" y="19016"/>
                    <a:pt x="21600" y="215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9" name="Line"/>
            <p:cNvSpPr/>
            <p:nvPr/>
          </p:nvSpPr>
          <p:spPr>
            <a:xfrm>
              <a:off x="7963330" y="5968002"/>
              <a:ext cx="92637" cy="1093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50" h="21046" fill="norm" stroke="1" extrusionOk="0">
                  <a:moveTo>
                    <a:pt x="11046" y="2445"/>
                  </a:moveTo>
                  <a:cubicBezTo>
                    <a:pt x="8698" y="3260"/>
                    <a:pt x="6350" y="4075"/>
                    <a:pt x="4472" y="5706"/>
                  </a:cubicBezTo>
                  <a:cubicBezTo>
                    <a:pt x="2593" y="7336"/>
                    <a:pt x="1185" y="9781"/>
                    <a:pt x="480" y="12430"/>
                  </a:cubicBezTo>
                  <a:cubicBezTo>
                    <a:pt x="-224" y="15079"/>
                    <a:pt x="-224" y="17932"/>
                    <a:pt x="950" y="19562"/>
                  </a:cubicBezTo>
                  <a:cubicBezTo>
                    <a:pt x="2124" y="21192"/>
                    <a:pt x="4472" y="21600"/>
                    <a:pt x="7759" y="20174"/>
                  </a:cubicBezTo>
                  <a:cubicBezTo>
                    <a:pt x="11046" y="18747"/>
                    <a:pt x="15272" y="15487"/>
                    <a:pt x="17854" y="12430"/>
                  </a:cubicBezTo>
                  <a:cubicBezTo>
                    <a:pt x="20437" y="9374"/>
                    <a:pt x="21376" y="6521"/>
                    <a:pt x="19733" y="4483"/>
                  </a:cubicBezTo>
                  <a:cubicBezTo>
                    <a:pt x="18089" y="2445"/>
                    <a:pt x="13863" y="1223"/>
                    <a:pt x="963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0" name="Line"/>
            <p:cNvSpPr/>
            <p:nvPr/>
          </p:nvSpPr>
          <p:spPr>
            <a:xfrm>
              <a:off x="8288150" y="5796552"/>
              <a:ext cx="340923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4" h="21600" fill="norm" stroke="1" extrusionOk="0">
                  <a:moveTo>
                    <a:pt x="274" y="21600"/>
                  </a:moveTo>
                  <a:cubicBezTo>
                    <a:pt x="9" y="19800"/>
                    <a:pt x="-256" y="18000"/>
                    <a:pt x="473" y="14760"/>
                  </a:cubicBezTo>
                  <a:cubicBezTo>
                    <a:pt x="1202" y="11520"/>
                    <a:pt x="2924" y="6840"/>
                    <a:pt x="4183" y="4500"/>
                  </a:cubicBezTo>
                  <a:cubicBezTo>
                    <a:pt x="5442" y="2160"/>
                    <a:pt x="6237" y="2160"/>
                    <a:pt x="7364" y="4500"/>
                  </a:cubicBezTo>
                  <a:cubicBezTo>
                    <a:pt x="8490" y="6840"/>
                    <a:pt x="9948" y="11520"/>
                    <a:pt x="11008" y="14580"/>
                  </a:cubicBezTo>
                  <a:cubicBezTo>
                    <a:pt x="12068" y="17640"/>
                    <a:pt x="12731" y="19080"/>
                    <a:pt x="14387" y="16380"/>
                  </a:cubicBezTo>
                  <a:cubicBezTo>
                    <a:pt x="16043" y="13680"/>
                    <a:pt x="18694" y="6840"/>
                    <a:pt x="2134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1" name="Line"/>
            <p:cNvSpPr/>
            <p:nvPr/>
          </p:nvSpPr>
          <p:spPr>
            <a:xfrm>
              <a:off x="8883072" y="5553135"/>
              <a:ext cx="348717" cy="4151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7" h="21504" fill="norm" stroke="1" extrusionOk="0">
                  <a:moveTo>
                    <a:pt x="0" y="7017"/>
                  </a:moveTo>
                  <a:cubicBezTo>
                    <a:pt x="524" y="11074"/>
                    <a:pt x="1047" y="15131"/>
                    <a:pt x="1309" y="17434"/>
                  </a:cubicBezTo>
                  <a:cubicBezTo>
                    <a:pt x="1571" y="19736"/>
                    <a:pt x="1571" y="20284"/>
                    <a:pt x="1505" y="20229"/>
                  </a:cubicBezTo>
                  <a:cubicBezTo>
                    <a:pt x="1440" y="20175"/>
                    <a:pt x="1309" y="19517"/>
                    <a:pt x="1244" y="17324"/>
                  </a:cubicBezTo>
                  <a:cubicBezTo>
                    <a:pt x="1178" y="15131"/>
                    <a:pt x="1178" y="11403"/>
                    <a:pt x="1505" y="8936"/>
                  </a:cubicBezTo>
                  <a:cubicBezTo>
                    <a:pt x="1833" y="6469"/>
                    <a:pt x="2487" y="5263"/>
                    <a:pt x="3273" y="4605"/>
                  </a:cubicBezTo>
                  <a:cubicBezTo>
                    <a:pt x="4058" y="3947"/>
                    <a:pt x="4975" y="3838"/>
                    <a:pt x="6153" y="4441"/>
                  </a:cubicBezTo>
                  <a:cubicBezTo>
                    <a:pt x="7331" y="5044"/>
                    <a:pt x="8771" y="6359"/>
                    <a:pt x="10080" y="8169"/>
                  </a:cubicBezTo>
                  <a:cubicBezTo>
                    <a:pt x="11389" y="9978"/>
                    <a:pt x="12567" y="12280"/>
                    <a:pt x="13287" y="14309"/>
                  </a:cubicBezTo>
                  <a:cubicBezTo>
                    <a:pt x="14007" y="16337"/>
                    <a:pt x="14269" y="18091"/>
                    <a:pt x="14596" y="19352"/>
                  </a:cubicBezTo>
                  <a:cubicBezTo>
                    <a:pt x="14924" y="20613"/>
                    <a:pt x="15316" y="21381"/>
                    <a:pt x="15709" y="21490"/>
                  </a:cubicBezTo>
                  <a:cubicBezTo>
                    <a:pt x="16102" y="21600"/>
                    <a:pt x="16495" y="21052"/>
                    <a:pt x="17084" y="19572"/>
                  </a:cubicBezTo>
                  <a:cubicBezTo>
                    <a:pt x="17673" y="18091"/>
                    <a:pt x="18458" y="15679"/>
                    <a:pt x="19244" y="12445"/>
                  </a:cubicBezTo>
                  <a:cubicBezTo>
                    <a:pt x="20029" y="9210"/>
                    <a:pt x="20815" y="5153"/>
                    <a:pt x="21207" y="2851"/>
                  </a:cubicBezTo>
                  <a:cubicBezTo>
                    <a:pt x="21600" y="548"/>
                    <a:pt x="21600" y="0"/>
                    <a:pt x="21535" y="0"/>
                  </a:cubicBezTo>
                  <a:cubicBezTo>
                    <a:pt x="21469" y="0"/>
                    <a:pt x="21338" y="548"/>
                    <a:pt x="21273" y="1645"/>
                  </a:cubicBezTo>
                  <a:cubicBezTo>
                    <a:pt x="21207" y="2741"/>
                    <a:pt x="21207" y="4386"/>
                    <a:pt x="21207" y="60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2" name="Line"/>
            <p:cNvSpPr/>
            <p:nvPr/>
          </p:nvSpPr>
          <p:spPr>
            <a:xfrm>
              <a:off x="9276280" y="5752102"/>
              <a:ext cx="337043" cy="1883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6" h="21600" fill="norm" stroke="1" extrusionOk="0">
                  <a:moveTo>
                    <a:pt x="3676" y="10193"/>
                  </a:moveTo>
                  <a:cubicBezTo>
                    <a:pt x="2866" y="9708"/>
                    <a:pt x="2056" y="9222"/>
                    <a:pt x="1381" y="9344"/>
                  </a:cubicBezTo>
                  <a:cubicBezTo>
                    <a:pt x="706" y="9465"/>
                    <a:pt x="166" y="10193"/>
                    <a:pt x="31" y="12013"/>
                  </a:cubicBezTo>
                  <a:cubicBezTo>
                    <a:pt x="-104" y="13834"/>
                    <a:pt x="166" y="16746"/>
                    <a:pt x="1449" y="18688"/>
                  </a:cubicBezTo>
                  <a:cubicBezTo>
                    <a:pt x="2731" y="20629"/>
                    <a:pt x="5026" y="21600"/>
                    <a:pt x="6444" y="21600"/>
                  </a:cubicBezTo>
                  <a:cubicBezTo>
                    <a:pt x="7861" y="21600"/>
                    <a:pt x="8401" y="20629"/>
                    <a:pt x="8401" y="19052"/>
                  </a:cubicBezTo>
                  <a:cubicBezTo>
                    <a:pt x="8401" y="17474"/>
                    <a:pt x="7861" y="15290"/>
                    <a:pt x="7119" y="13227"/>
                  </a:cubicBezTo>
                  <a:cubicBezTo>
                    <a:pt x="6376" y="11164"/>
                    <a:pt x="5431" y="9222"/>
                    <a:pt x="5296" y="8130"/>
                  </a:cubicBezTo>
                  <a:cubicBezTo>
                    <a:pt x="5161" y="7038"/>
                    <a:pt x="5836" y="6796"/>
                    <a:pt x="6511" y="6189"/>
                  </a:cubicBezTo>
                  <a:cubicBezTo>
                    <a:pt x="7186" y="5582"/>
                    <a:pt x="7861" y="4611"/>
                    <a:pt x="9346" y="4975"/>
                  </a:cubicBezTo>
                  <a:cubicBezTo>
                    <a:pt x="10831" y="5339"/>
                    <a:pt x="13126" y="7038"/>
                    <a:pt x="14678" y="9344"/>
                  </a:cubicBezTo>
                  <a:cubicBezTo>
                    <a:pt x="16231" y="11649"/>
                    <a:pt x="17041" y="14562"/>
                    <a:pt x="17378" y="16625"/>
                  </a:cubicBezTo>
                  <a:cubicBezTo>
                    <a:pt x="17716" y="18688"/>
                    <a:pt x="17581" y="19901"/>
                    <a:pt x="17176" y="20629"/>
                  </a:cubicBezTo>
                  <a:cubicBezTo>
                    <a:pt x="16771" y="21357"/>
                    <a:pt x="16096" y="21600"/>
                    <a:pt x="15691" y="21115"/>
                  </a:cubicBezTo>
                  <a:cubicBezTo>
                    <a:pt x="15286" y="20629"/>
                    <a:pt x="15151" y="19416"/>
                    <a:pt x="15556" y="16746"/>
                  </a:cubicBezTo>
                  <a:cubicBezTo>
                    <a:pt x="15961" y="14076"/>
                    <a:pt x="16906" y="9951"/>
                    <a:pt x="17986" y="6917"/>
                  </a:cubicBezTo>
                  <a:cubicBezTo>
                    <a:pt x="19066" y="3883"/>
                    <a:pt x="20281" y="1942"/>
                    <a:pt x="2149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3" name="Line"/>
            <p:cNvSpPr/>
            <p:nvPr/>
          </p:nvSpPr>
          <p:spPr>
            <a:xfrm>
              <a:off x="9813258" y="5642778"/>
              <a:ext cx="149315" cy="3587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1" h="21286" fill="norm" stroke="1" extrusionOk="0">
                  <a:moveTo>
                    <a:pt x="21461" y="81"/>
                  </a:moveTo>
                  <a:cubicBezTo>
                    <a:pt x="18115" y="-44"/>
                    <a:pt x="14768" y="-170"/>
                    <a:pt x="11574" y="897"/>
                  </a:cubicBezTo>
                  <a:cubicBezTo>
                    <a:pt x="8379" y="1965"/>
                    <a:pt x="5337" y="4225"/>
                    <a:pt x="3207" y="7239"/>
                  </a:cubicBezTo>
                  <a:cubicBezTo>
                    <a:pt x="1078" y="10253"/>
                    <a:pt x="-139" y="14021"/>
                    <a:pt x="13" y="16532"/>
                  </a:cubicBezTo>
                  <a:cubicBezTo>
                    <a:pt x="165" y="19044"/>
                    <a:pt x="1686" y="20300"/>
                    <a:pt x="3207" y="20865"/>
                  </a:cubicBezTo>
                  <a:cubicBezTo>
                    <a:pt x="4729" y="21430"/>
                    <a:pt x="6250" y="21304"/>
                    <a:pt x="7771" y="211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4" name="Line"/>
            <p:cNvSpPr/>
            <p:nvPr/>
          </p:nvSpPr>
          <p:spPr>
            <a:xfrm>
              <a:off x="9990899" y="5760782"/>
              <a:ext cx="121532" cy="2104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70" h="21261" fill="norm" stroke="1" extrusionOk="0">
                  <a:moveTo>
                    <a:pt x="17862" y="1048"/>
                  </a:moveTo>
                  <a:cubicBezTo>
                    <a:pt x="15702" y="407"/>
                    <a:pt x="13542" y="-235"/>
                    <a:pt x="10842" y="86"/>
                  </a:cubicBezTo>
                  <a:cubicBezTo>
                    <a:pt x="8142" y="407"/>
                    <a:pt x="4902" y="1690"/>
                    <a:pt x="2742" y="4684"/>
                  </a:cubicBezTo>
                  <a:cubicBezTo>
                    <a:pt x="582" y="7678"/>
                    <a:pt x="-498" y="12383"/>
                    <a:pt x="222" y="15805"/>
                  </a:cubicBezTo>
                  <a:cubicBezTo>
                    <a:pt x="942" y="19226"/>
                    <a:pt x="3462" y="21365"/>
                    <a:pt x="7242" y="21258"/>
                  </a:cubicBezTo>
                  <a:cubicBezTo>
                    <a:pt x="11022" y="21151"/>
                    <a:pt x="16062" y="18799"/>
                    <a:pt x="18582" y="15591"/>
                  </a:cubicBezTo>
                  <a:cubicBezTo>
                    <a:pt x="21102" y="12383"/>
                    <a:pt x="21102" y="8319"/>
                    <a:pt x="19842" y="5646"/>
                  </a:cubicBezTo>
                  <a:cubicBezTo>
                    <a:pt x="18582" y="2973"/>
                    <a:pt x="16062" y="1690"/>
                    <a:pt x="13902" y="1155"/>
                  </a:cubicBezTo>
                  <a:cubicBezTo>
                    <a:pt x="11742" y="620"/>
                    <a:pt x="9942" y="834"/>
                    <a:pt x="9042" y="2011"/>
                  </a:cubicBezTo>
                  <a:cubicBezTo>
                    <a:pt x="8142" y="3187"/>
                    <a:pt x="8142" y="5325"/>
                    <a:pt x="8682" y="6929"/>
                  </a:cubicBezTo>
                  <a:cubicBezTo>
                    <a:pt x="9222" y="8533"/>
                    <a:pt x="10302" y="9603"/>
                    <a:pt x="11382" y="106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5" name="Line"/>
            <p:cNvSpPr/>
            <p:nvPr/>
          </p:nvSpPr>
          <p:spPr>
            <a:xfrm>
              <a:off x="10127672" y="6006102"/>
              <a:ext cx="88901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6" name="Line"/>
            <p:cNvSpPr/>
            <p:nvPr/>
          </p:nvSpPr>
          <p:spPr>
            <a:xfrm>
              <a:off x="10504483" y="5733052"/>
              <a:ext cx="353440" cy="1548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2" h="21067" fill="norm" stroke="1" extrusionOk="0">
                  <a:moveTo>
                    <a:pt x="5621" y="2592"/>
                  </a:moveTo>
                  <a:cubicBezTo>
                    <a:pt x="5877" y="6624"/>
                    <a:pt x="6133" y="10656"/>
                    <a:pt x="5813" y="13968"/>
                  </a:cubicBezTo>
                  <a:cubicBezTo>
                    <a:pt x="5493" y="17280"/>
                    <a:pt x="4599" y="19872"/>
                    <a:pt x="3576" y="20736"/>
                  </a:cubicBezTo>
                  <a:cubicBezTo>
                    <a:pt x="2554" y="21600"/>
                    <a:pt x="1404" y="20736"/>
                    <a:pt x="701" y="18576"/>
                  </a:cubicBezTo>
                  <a:cubicBezTo>
                    <a:pt x="-2" y="16416"/>
                    <a:pt x="-258" y="12960"/>
                    <a:pt x="317" y="10080"/>
                  </a:cubicBezTo>
                  <a:cubicBezTo>
                    <a:pt x="892" y="7200"/>
                    <a:pt x="2298" y="4896"/>
                    <a:pt x="5110" y="3456"/>
                  </a:cubicBezTo>
                  <a:cubicBezTo>
                    <a:pt x="7922" y="2016"/>
                    <a:pt x="12140" y="1440"/>
                    <a:pt x="15079" y="1008"/>
                  </a:cubicBezTo>
                  <a:cubicBezTo>
                    <a:pt x="18019" y="576"/>
                    <a:pt x="19680" y="288"/>
                    <a:pt x="2134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7" name="Line"/>
            <p:cNvSpPr/>
            <p:nvPr/>
          </p:nvSpPr>
          <p:spPr>
            <a:xfrm>
              <a:off x="10870622" y="5550717"/>
              <a:ext cx="133351" cy="1886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4" fill="norm" stroke="1" extrusionOk="0">
                  <a:moveTo>
                    <a:pt x="0" y="3394"/>
                  </a:moveTo>
                  <a:cubicBezTo>
                    <a:pt x="1029" y="2194"/>
                    <a:pt x="2057" y="994"/>
                    <a:pt x="3600" y="394"/>
                  </a:cubicBezTo>
                  <a:cubicBezTo>
                    <a:pt x="5143" y="-206"/>
                    <a:pt x="7200" y="-206"/>
                    <a:pt x="9429" y="994"/>
                  </a:cubicBezTo>
                  <a:cubicBezTo>
                    <a:pt x="11657" y="2194"/>
                    <a:pt x="14057" y="4594"/>
                    <a:pt x="13714" y="7474"/>
                  </a:cubicBezTo>
                  <a:cubicBezTo>
                    <a:pt x="13371" y="10354"/>
                    <a:pt x="10286" y="13714"/>
                    <a:pt x="7371" y="15874"/>
                  </a:cubicBezTo>
                  <a:cubicBezTo>
                    <a:pt x="4457" y="18034"/>
                    <a:pt x="1714" y="18994"/>
                    <a:pt x="1886" y="19594"/>
                  </a:cubicBezTo>
                  <a:cubicBezTo>
                    <a:pt x="2057" y="20194"/>
                    <a:pt x="5143" y="20434"/>
                    <a:pt x="8914" y="20674"/>
                  </a:cubicBezTo>
                  <a:cubicBezTo>
                    <a:pt x="12686" y="20914"/>
                    <a:pt x="17143" y="21154"/>
                    <a:pt x="21600" y="213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8" name="Line"/>
            <p:cNvSpPr/>
            <p:nvPr/>
          </p:nvSpPr>
          <p:spPr>
            <a:xfrm>
              <a:off x="10502322" y="5981407"/>
              <a:ext cx="374651" cy="373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84" fill="norm" stroke="1" extrusionOk="0">
                  <a:moveTo>
                    <a:pt x="0" y="20084"/>
                  </a:moveTo>
                  <a:cubicBezTo>
                    <a:pt x="3661" y="12126"/>
                    <a:pt x="7322" y="4168"/>
                    <a:pt x="10922" y="1326"/>
                  </a:cubicBezTo>
                  <a:cubicBezTo>
                    <a:pt x="14522" y="-1516"/>
                    <a:pt x="18061" y="758"/>
                    <a:pt x="21600" y="30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9" name="Line"/>
            <p:cNvSpPr/>
            <p:nvPr/>
          </p:nvSpPr>
          <p:spPr>
            <a:xfrm>
              <a:off x="10674397" y="6040939"/>
              <a:ext cx="196226" cy="1504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1" h="21323" fill="norm" stroke="1" extrusionOk="0">
                  <a:moveTo>
                    <a:pt x="2718" y="4062"/>
                  </a:moveTo>
                  <a:cubicBezTo>
                    <a:pt x="2021" y="8862"/>
                    <a:pt x="1325" y="13662"/>
                    <a:pt x="860" y="16812"/>
                  </a:cubicBezTo>
                  <a:cubicBezTo>
                    <a:pt x="396" y="19962"/>
                    <a:pt x="163" y="21462"/>
                    <a:pt x="47" y="21312"/>
                  </a:cubicBezTo>
                  <a:cubicBezTo>
                    <a:pt x="-69" y="21162"/>
                    <a:pt x="-69" y="19362"/>
                    <a:pt x="1208" y="15912"/>
                  </a:cubicBezTo>
                  <a:cubicBezTo>
                    <a:pt x="2486" y="12462"/>
                    <a:pt x="5041" y="7362"/>
                    <a:pt x="7363" y="4212"/>
                  </a:cubicBezTo>
                  <a:cubicBezTo>
                    <a:pt x="9686" y="1062"/>
                    <a:pt x="11776" y="-138"/>
                    <a:pt x="13866" y="12"/>
                  </a:cubicBezTo>
                  <a:cubicBezTo>
                    <a:pt x="15957" y="162"/>
                    <a:pt x="18047" y="1662"/>
                    <a:pt x="19092" y="4062"/>
                  </a:cubicBezTo>
                  <a:cubicBezTo>
                    <a:pt x="20137" y="6462"/>
                    <a:pt x="20137" y="9762"/>
                    <a:pt x="20370" y="11862"/>
                  </a:cubicBezTo>
                  <a:cubicBezTo>
                    <a:pt x="20602" y="13962"/>
                    <a:pt x="21066" y="14862"/>
                    <a:pt x="21531" y="157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0" name="Line"/>
            <p:cNvSpPr/>
            <p:nvPr/>
          </p:nvSpPr>
          <p:spPr>
            <a:xfrm>
              <a:off x="11010322" y="5650502"/>
              <a:ext cx="202204" cy="508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4" h="21600" fill="norm" stroke="1" extrusionOk="0">
                  <a:moveTo>
                    <a:pt x="18900" y="0"/>
                  </a:moveTo>
                  <a:cubicBezTo>
                    <a:pt x="20250" y="3060"/>
                    <a:pt x="21600" y="6120"/>
                    <a:pt x="21488" y="8955"/>
                  </a:cubicBezTo>
                  <a:cubicBezTo>
                    <a:pt x="21375" y="11790"/>
                    <a:pt x="19800" y="14400"/>
                    <a:pt x="15975" y="16470"/>
                  </a:cubicBezTo>
                  <a:cubicBezTo>
                    <a:pt x="12150" y="18540"/>
                    <a:pt x="6075" y="2007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1" name="Line"/>
            <p:cNvSpPr/>
            <p:nvPr/>
          </p:nvSpPr>
          <p:spPr>
            <a:xfrm>
              <a:off x="470580" y="6855923"/>
              <a:ext cx="190456" cy="3918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76" h="21384" fill="norm" stroke="1" extrusionOk="0">
                  <a:moveTo>
                    <a:pt x="15719" y="4910"/>
                  </a:moveTo>
                  <a:cubicBezTo>
                    <a:pt x="15948" y="3524"/>
                    <a:pt x="16178" y="2138"/>
                    <a:pt x="15834" y="1214"/>
                  </a:cubicBezTo>
                  <a:cubicBezTo>
                    <a:pt x="15489" y="290"/>
                    <a:pt x="14570" y="-172"/>
                    <a:pt x="11927" y="59"/>
                  </a:cubicBezTo>
                  <a:cubicBezTo>
                    <a:pt x="9285" y="290"/>
                    <a:pt x="4919" y="1214"/>
                    <a:pt x="2391" y="2542"/>
                  </a:cubicBezTo>
                  <a:cubicBezTo>
                    <a:pt x="-137" y="3871"/>
                    <a:pt x="-826" y="5603"/>
                    <a:pt x="1127" y="7221"/>
                  </a:cubicBezTo>
                  <a:cubicBezTo>
                    <a:pt x="3080" y="8838"/>
                    <a:pt x="7676" y="10339"/>
                    <a:pt x="11238" y="11783"/>
                  </a:cubicBezTo>
                  <a:cubicBezTo>
                    <a:pt x="14800" y="13227"/>
                    <a:pt x="17327" y="14613"/>
                    <a:pt x="18821" y="15884"/>
                  </a:cubicBezTo>
                  <a:cubicBezTo>
                    <a:pt x="20314" y="17154"/>
                    <a:pt x="20774" y="18309"/>
                    <a:pt x="20659" y="19176"/>
                  </a:cubicBezTo>
                  <a:cubicBezTo>
                    <a:pt x="20544" y="20042"/>
                    <a:pt x="19855" y="20619"/>
                    <a:pt x="18706" y="20966"/>
                  </a:cubicBezTo>
                  <a:cubicBezTo>
                    <a:pt x="17557" y="21312"/>
                    <a:pt x="15948" y="21428"/>
                    <a:pt x="14570" y="21370"/>
                  </a:cubicBezTo>
                  <a:cubicBezTo>
                    <a:pt x="13191" y="21312"/>
                    <a:pt x="12042" y="21081"/>
                    <a:pt x="10778" y="20677"/>
                  </a:cubicBezTo>
                  <a:cubicBezTo>
                    <a:pt x="9514" y="20273"/>
                    <a:pt x="8136" y="19695"/>
                    <a:pt x="8136" y="19464"/>
                  </a:cubicBezTo>
                  <a:cubicBezTo>
                    <a:pt x="8136" y="19233"/>
                    <a:pt x="9514" y="19349"/>
                    <a:pt x="10893" y="194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2" name="Line"/>
            <p:cNvSpPr/>
            <p:nvPr/>
          </p:nvSpPr>
          <p:spPr>
            <a:xfrm>
              <a:off x="658094" y="6627182"/>
              <a:ext cx="185879" cy="1409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3" h="21463" fill="norm" stroke="1" extrusionOk="0">
                  <a:moveTo>
                    <a:pt x="198" y="5988"/>
                  </a:moveTo>
                  <a:cubicBezTo>
                    <a:pt x="-44" y="4376"/>
                    <a:pt x="-287" y="2764"/>
                    <a:pt x="926" y="1636"/>
                  </a:cubicBezTo>
                  <a:cubicBezTo>
                    <a:pt x="2140" y="508"/>
                    <a:pt x="4810" y="-137"/>
                    <a:pt x="6630" y="24"/>
                  </a:cubicBezTo>
                  <a:cubicBezTo>
                    <a:pt x="8450" y="185"/>
                    <a:pt x="9421" y="1153"/>
                    <a:pt x="9906" y="3248"/>
                  </a:cubicBezTo>
                  <a:cubicBezTo>
                    <a:pt x="10392" y="5344"/>
                    <a:pt x="10392" y="8567"/>
                    <a:pt x="9664" y="10824"/>
                  </a:cubicBezTo>
                  <a:cubicBezTo>
                    <a:pt x="8935" y="13081"/>
                    <a:pt x="7479" y="14370"/>
                    <a:pt x="5780" y="15821"/>
                  </a:cubicBezTo>
                  <a:cubicBezTo>
                    <a:pt x="4082" y="17272"/>
                    <a:pt x="2140" y="18884"/>
                    <a:pt x="2261" y="19690"/>
                  </a:cubicBezTo>
                  <a:cubicBezTo>
                    <a:pt x="2383" y="20496"/>
                    <a:pt x="4567" y="20496"/>
                    <a:pt x="8086" y="20657"/>
                  </a:cubicBezTo>
                  <a:cubicBezTo>
                    <a:pt x="11605" y="20818"/>
                    <a:pt x="16459" y="21141"/>
                    <a:pt x="21313" y="214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3" name="Line"/>
            <p:cNvSpPr/>
            <p:nvPr/>
          </p:nvSpPr>
          <p:spPr>
            <a:xfrm>
              <a:off x="1072572" y="7008180"/>
              <a:ext cx="792839" cy="172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5" h="21489" fill="norm" stroke="1" extrusionOk="0">
                  <a:moveTo>
                    <a:pt x="0" y="14377"/>
                  </a:moveTo>
                  <a:cubicBezTo>
                    <a:pt x="1958" y="13850"/>
                    <a:pt x="3917" y="13323"/>
                    <a:pt x="5875" y="12928"/>
                  </a:cubicBezTo>
                  <a:cubicBezTo>
                    <a:pt x="7834" y="12533"/>
                    <a:pt x="9792" y="12269"/>
                    <a:pt x="11693" y="11874"/>
                  </a:cubicBezTo>
                  <a:cubicBezTo>
                    <a:pt x="13594" y="11479"/>
                    <a:pt x="15437" y="10952"/>
                    <a:pt x="16790" y="10426"/>
                  </a:cubicBezTo>
                  <a:cubicBezTo>
                    <a:pt x="18144" y="9899"/>
                    <a:pt x="19008" y="9372"/>
                    <a:pt x="19584" y="8845"/>
                  </a:cubicBezTo>
                  <a:cubicBezTo>
                    <a:pt x="20160" y="8318"/>
                    <a:pt x="20448" y="7791"/>
                    <a:pt x="20506" y="6869"/>
                  </a:cubicBezTo>
                  <a:cubicBezTo>
                    <a:pt x="20563" y="5948"/>
                    <a:pt x="20390" y="4630"/>
                    <a:pt x="20131" y="3577"/>
                  </a:cubicBezTo>
                  <a:cubicBezTo>
                    <a:pt x="19872" y="2523"/>
                    <a:pt x="19526" y="1733"/>
                    <a:pt x="19181" y="1074"/>
                  </a:cubicBezTo>
                  <a:cubicBezTo>
                    <a:pt x="18835" y="416"/>
                    <a:pt x="18490" y="-111"/>
                    <a:pt x="18490" y="21"/>
                  </a:cubicBezTo>
                  <a:cubicBezTo>
                    <a:pt x="18490" y="152"/>
                    <a:pt x="18835" y="943"/>
                    <a:pt x="19325" y="2128"/>
                  </a:cubicBezTo>
                  <a:cubicBezTo>
                    <a:pt x="19814" y="3313"/>
                    <a:pt x="20448" y="4894"/>
                    <a:pt x="20851" y="6211"/>
                  </a:cubicBezTo>
                  <a:cubicBezTo>
                    <a:pt x="21254" y="7528"/>
                    <a:pt x="21427" y="8582"/>
                    <a:pt x="21514" y="10030"/>
                  </a:cubicBezTo>
                  <a:cubicBezTo>
                    <a:pt x="21600" y="11479"/>
                    <a:pt x="21600" y="13323"/>
                    <a:pt x="21485" y="14772"/>
                  </a:cubicBezTo>
                  <a:cubicBezTo>
                    <a:pt x="21370" y="16221"/>
                    <a:pt x="21139" y="17274"/>
                    <a:pt x="20909" y="18196"/>
                  </a:cubicBezTo>
                  <a:cubicBezTo>
                    <a:pt x="20678" y="19118"/>
                    <a:pt x="20448" y="19909"/>
                    <a:pt x="20362" y="20435"/>
                  </a:cubicBezTo>
                  <a:cubicBezTo>
                    <a:pt x="20275" y="20962"/>
                    <a:pt x="20333" y="21226"/>
                    <a:pt x="20390" y="214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4" name="Line"/>
            <p:cNvSpPr/>
            <p:nvPr/>
          </p:nvSpPr>
          <p:spPr>
            <a:xfrm>
              <a:off x="2147286" y="6901452"/>
              <a:ext cx="347687" cy="2391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4" h="21600" fill="norm" stroke="1" extrusionOk="0">
                  <a:moveTo>
                    <a:pt x="3417" y="9749"/>
                  </a:moveTo>
                  <a:cubicBezTo>
                    <a:pt x="4068" y="10322"/>
                    <a:pt x="4719" y="10896"/>
                    <a:pt x="4979" y="12616"/>
                  </a:cubicBezTo>
                  <a:cubicBezTo>
                    <a:pt x="5239" y="14336"/>
                    <a:pt x="5109" y="17204"/>
                    <a:pt x="4784" y="19019"/>
                  </a:cubicBezTo>
                  <a:cubicBezTo>
                    <a:pt x="4458" y="20835"/>
                    <a:pt x="3938" y="21600"/>
                    <a:pt x="3157" y="21600"/>
                  </a:cubicBezTo>
                  <a:cubicBezTo>
                    <a:pt x="2376" y="21600"/>
                    <a:pt x="1335" y="20835"/>
                    <a:pt x="685" y="19402"/>
                  </a:cubicBezTo>
                  <a:cubicBezTo>
                    <a:pt x="34" y="17968"/>
                    <a:pt x="-226" y="15865"/>
                    <a:pt x="229" y="14050"/>
                  </a:cubicBezTo>
                  <a:cubicBezTo>
                    <a:pt x="685" y="12234"/>
                    <a:pt x="1856" y="10704"/>
                    <a:pt x="3938" y="9175"/>
                  </a:cubicBezTo>
                  <a:cubicBezTo>
                    <a:pt x="6020" y="7646"/>
                    <a:pt x="9013" y="6117"/>
                    <a:pt x="12070" y="4588"/>
                  </a:cubicBezTo>
                  <a:cubicBezTo>
                    <a:pt x="15128" y="3058"/>
                    <a:pt x="18251" y="1529"/>
                    <a:pt x="2137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5" name="Line"/>
            <p:cNvSpPr/>
            <p:nvPr/>
          </p:nvSpPr>
          <p:spPr>
            <a:xfrm>
              <a:off x="2526722" y="6690704"/>
              <a:ext cx="196851" cy="1345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23" fill="norm" stroke="1" extrusionOk="0">
                  <a:moveTo>
                    <a:pt x="0" y="4175"/>
                  </a:moveTo>
                  <a:cubicBezTo>
                    <a:pt x="697" y="2846"/>
                    <a:pt x="1394" y="1517"/>
                    <a:pt x="2323" y="686"/>
                  </a:cubicBezTo>
                  <a:cubicBezTo>
                    <a:pt x="3252" y="-145"/>
                    <a:pt x="4413" y="-477"/>
                    <a:pt x="5574" y="1185"/>
                  </a:cubicBezTo>
                  <a:cubicBezTo>
                    <a:pt x="6735" y="2846"/>
                    <a:pt x="7897" y="6501"/>
                    <a:pt x="8361" y="9160"/>
                  </a:cubicBezTo>
                  <a:cubicBezTo>
                    <a:pt x="8826" y="11818"/>
                    <a:pt x="8594" y="13480"/>
                    <a:pt x="8013" y="14975"/>
                  </a:cubicBezTo>
                  <a:cubicBezTo>
                    <a:pt x="7432" y="16471"/>
                    <a:pt x="6503" y="17800"/>
                    <a:pt x="6619" y="18797"/>
                  </a:cubicBezTo>
                  <a:cubicBezTo>
                    <a:pt x="6735" y="19794"/>
                    <a:pt x="7897" y="20458"/>
                    <a:pt x="10568" y="20791"/>
                  </a:cubicBezTo>
                  <a:cubicBezTo>
                    <a:pt x="13239" y="21123"/>
                    <a:pt x="17419" y="21123"/>
                    <a:pt x="21600" y="211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6" name="Line"/>
            <p:cNvSpPr/>
            <p:nvPr/>
          </p:nvSpPr>
          <p:spPr>
            <a:xfrm>
              <a:off x="0" y="7557906"/>
              <a:ext cx="190447" cy="1797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7" h="21082" fill="norm" stroke="1" extrusionOk="0">
                  <a:moveTo>
                    <a:pt x="8480" y="7166"/>
                  </a:moveTo>
                  <a:cubicBezTo>
                    <a:pt x="8480" y="5925"/>
                    <a:pt x="8480" y="4684"/>
                    <a:pt x="8480" y="3318"/>
                  </a:cubicBezTo>
                  <a:cubicBezTo>
                    <a:pt x="8480" y="1952"/>
                    <a:pt x="8480" y="463"/>
                    <a:pt x="8005" y="90"/>
                  </a:cubicBezTo>
                  <a:cubicBezTo>
                    <a:pt x="7531" y="-282"/>
                    <a:pt x="6581" y="463"/>
                    <a:pt x="5157" y="2946"/>
                  </a:cubicBezTo>
                  <a:cubicBezTo>
                    <a:pt x="3733" y="5428"/>
                    <a:pt x="1834" y="9649"/>
                    <a:pt x="884" y="12380"/>
                  </a:cubicBezTo>
                  <a:cubicBezTo>
                    <a:pt x="-65" y="15111"/>
                    <a:pt x="-65" y="16352"/>
                    <a:pt x="54" y="17594"/>
                  </a:cubicBezTo>
                  <a:cubicBezTo>
                    <a:pt x="172" y="18835"/>
                    <a:pt x="410" y="20077"/>
                    <a:pt x="1122" y="20697"/>
                  </a:cubicBezTo>
                  <a:cubicBezTo>
                    <a:pt x="1834" y="21318"/>
                    <a:pt x="3021" y="21318"/>
                    <a:pt x="5513" y="19704"/>
                  </a:cubicBezTo>
                  <a:cubicBezTo>
                    <a:pt x="8005" y="18090"/>
                    <a:pt x="11803" y="14863"/>
                    <a:pt x="13702" y="12628"/>
                  </a:cubicBezTo>
                  <a:cubicBezTo>
                    <a:pt x="15601" y="10394"/>
                    <a:pt x="15601" y="9152"/>
                    <a:pt x="15126" y="9152"/>
                  </a:cubicBezTo>
                  <a:cubicBezTo>
                    <a:pt x="14651" y="9152"/>
                    <a:pt x="13702" y="10394"/>
                    <a:pt x="12990" y="12256"/>
                  </a:cubicBezTo>
                  <a:cubicBezTo>
                    <a:pt x="12278" y="14118"/>
                    <a:pt x="11803" y="16601"/>
                    <a:pt x="12040" y="18339"/>
                  </a:cubicBezTo>
                  <a:cubicBezTo>
                    <a:pt x="12278" y="20077"/>
                    <a:pt x="13227" y="21070"/>
                    <a:pt x="14770" y="21070"/>
                  </a:cubicBezTo>
                  <a:cubicBezTo>
                    <a:pt x="16313" y="21070"/>
                    <a:pt x="18449" y="20077"/>
                    <a:pt x="19755" y="18215"/>
                  </a:cubicBezTo>
                  <a:cubicBezTo>
                    <a:pt x="21060" y="16352"/>
                    <a:pt x="21535" y="13621"/>
                    <a:pt x="21298" y="11387"/>
                  </a:cubicBezTo>
                  <a:cubicBezTo>
                    <a:pt x="21060" y="9152"/>
                    <a:pt x="20111" y="7415"/>
                    <a:pt x="18805" y="6794"/>
                  </a:cubicBezTo>
                  <a:cubicBezTo>
                    <a:pt x="17500" y="6173"/>
                    <a:pt x="15838" y="6670"/>
                    <a:pt x="14177" y="71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7" name="Line"/>
            <p:cNvSpPr/>
            <p:nvPr/>
          </p:nvSpPr>
          <p:spPr>
            <a:xfrm>
              <a:off x="183572" y="7599930"/>
              <a:ext cx="152401" cy="119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67" fill="norm" stroke="1" extrusionOk="0">
                  <a:moveTo>
                    <a:pt x="0" y="3299"/>
                  </a:moveTo>
                  <a:cubicBezTo>
                    <a:pt x="1500" y="2567"/>
                    <a:pt x="3000" y="1835"/>
                    <a:pt x="4350" y="2018"/>
                  </a:cubicBezTo>
                  <a:cubicBezTo>
                    <a:pt x="5700" y="2201"/>
                    <a:pt x="6900" y="3299"/>
                    <a:pt x="7800" y="5313"/>
                  </a:cubicBezTo>
                  <a:cubicBezTo>
                    <a:pt x="8700" y="7326"/>
                    <a:pt x="9300" y="10255"/>
                    <a:pt x="9600" y="13367"/>
                  </a:cubicBezTo>
                  <a:cubicBezTo>
                    <a:pt x="9900" y="16479"/>
                    <a:pt x="9900" y="19774"/>
                    <a:pt x="9750" y="20506"/>
                  </a:cubicBezTo>
                  <a:cubicBezTo>
                    <a:pt x="9600" y="21238"/>
                    <a:pt x="9300" y="19407"/>
                    <a:pt x="9300" y="16479"/>
                  </a:cubicBezTo>
                  <a:cubicBezTo>
                    <a:pt x="9300" y="13550"/>
                    <a:pt x="9600" y="9523"/>
                    <a:pt x="10200" y="6777"/>
                  </a:cubicBezTo>
                  <a:cubicBezTo>
                    <a:pt x="10800" y="4031"/>
                    <a:pt x="11700" y="2567"/>
                    <a:pt x="13050" y="1469"/>
                  </a:cubicBezTo>
                  <a:cubicBezTo>
                    <a:pt x="14400" y="370"/>
                    <a:pt x="16200" y="-362"/>
                    <a:pt x="17400" y="187"/>
                  </a:cubicBezTo>
                  <a:cubicBezTo>
                    <a:pt x="18600" y="736"/>
                    <a:pt x="19200" y="2567"/>
                    <a:pt x="19800" y="5862"/>
                  </a:cubicBezTo>
                  <a:cubicBezTo>
                    <a:pt x="20400" y="9157"/>
                    <a:pt x="21000" y="13916"/>
                    <a:pt x="21600" y="186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8" name="Line"/>
            <p:cNvSpPr/>
            <p:nvPr/>
          </p:nvSpPr>
          <p:spPr>
            <a:xfrm>
              <a:off x="381874" y="7587252"/>
              <a:ext cx="44434" cy="14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14" h="21146" fill="norm" stroke="1" extrusionOk="0">
                  <a:moveTo>
                    <a:pt x="16259" y="6480"/>
                  </a:moveTo>
                  <a:cubicBezTo>
                    <a:pt x="18138" y="4937"/>
                    <a:pt x="20016" y="3394"/>
                    <a:pt x="19077" y="2160"/>
                  </a:cubicBezTo>
                  <a:cubicBezTo>
                    <a:pt x="18138" y="926"/>
                    <a:pt x="14381" y="0"/>
                    <a:pt x="10625" y="0"/>
                  </a:cubicBezTo>
                  <a:cubicBezTo>
                    <a:pt x="6868" y="0"/>
                    <a:pt x="3112" y="926"/>
                    <a:pt x="1233" y="2314"/>
                  </a:cubicBezTo>
                  <a:cubicBezTo>
                    <a:pt x="-645" y="3703"/>
                    <a:pt x="-645" y="5554"/>
                    <a:pt x="3112" y="7714"/>
                  </a:cubicBezTo>
                  <a:cubicBezTo>
                    <a:pt x="6868" y="9874"/>
                    <a:pt x="14381" y="12343"/>
                    <a:pt x="17668" y="14811"/>
                  </a:cubicBezTo>
                  <a:cubicBezTo>
                    <a:pt x="20955" y="17280"/>
                    <a:pt x="20016" y="19749"/>
                    <a:pt x="16729" y="20674"/>
                  </a:cubicBezTo>
                  <a:cubicBezTo>
                    <a:pt x="13442" y="21600"/>
                    <a:pt x="7807" y="20983"/>
                    <a:pt x="2172" y="203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9" name="Line"/>
            <p:cNvSpPr/>
            <p:nvPr/>
          </p:nvSpPr>
          <p:spPr>
            <a:xfrm>
              <a:off x="475672" y="7619002"/>
              <a:ext cx="12701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0" name="Line"/>
            <p:cNvSpPr/>
            <p:nvPr/>
          </p:nvSpPr>
          <p:spPr>
            <a:xfrm>
              <a:off x="501072" y="7532964"/>
              <a:ext cx="31751" cy="352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977" fill="norm" stroke="1" extrusionOk="0">
                  <a:moveTo>
                    <a:pt x="0" y="19977"/>
                  </a:moveTo>
                  <a:cubicBezTo>
                    <a:pt x="1440" y="11577"/>
                    <a:pt x="2880" y="3177"/>
                    <a:pt x="6480" y="777"/>
                  </a:cubicBezTo>
                  <a:cubicBezTo>
                    <a:pt x="10080" y="-1623"/>
                    <a:pt x="15840" y="1977"/>
                    <a:pt x="21600" y="55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1" name="Line"/>
            <p:cNvSpPr/>
            <p:nvPr/>
          </p:nvSpPr>
          <p:spPr>
            <a:xfrm>
              <a:off x="570922" y="7575731"/>
              <a:ext cx="50801" cy="1406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0" fill="norm" stroke="1" extrusionOk="0">
                  <a:moveTo>
                    <a:pt x="21600" y="3689"/>
                  </a:moveTo>
                  <a:cubicBezTo>
                    <a:pt x="18900" y="2399"/>
                    <a:pt x="16200" y="1110"/>
                    <a:pt x="12600" y="465"/>
                  </a:cubicBezTo>
                  <a:cubicBezTo>
                    <a:pt x="9000" y="-180"/>
                    <a:pt x="4500" y="-180"/>
                    <a:pt x="2250" y="626"/>
                  </a:cubicBezTo>
                  <a:cubicBezTo>
                    <a:pt x="0" y="1432"/>
                    <a:pt x="0" y="3044"/>
                    <a:pt x="2700" y="5301"/>
                  </a:cubicBezTo>
                  <a:cubicBezTo>
                    <a:pt x="5400" y="7557"/>
                    <a:pt x="10800" y="10459"/>
                    <a:pt x="14400" y="12716"/>
                  </a:cubicBezTo>
                  <a:cubicBezTo>
                    <a:pt x="18000" y="14972"/>
                    <a:pt x="19800" y="16584"/>
                    <a:pt x="18900" y="18196"/>
                  </a:cubicBezTo>
                  <a:cubicBezTo>
                    <a:pt x="18000" y="19808"/>
                    <a:pt x="14400" y="21420"/>
                    <a:pt x="10800" y="21420"/>
                  </a:cubicBezTo>
                  <a:cubicBezTo>
                    <a:pt x="7200" y="21420"/>
                    <a:pt x="3600" y="19808"/>
                    <a:pt x="0" y="181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2" name="Line"/>
            <p:cNvSpPr/>
            <p:nvPr/>
          </p:nvSpPr>
          <p:spPr>
            <a:xfrm>
              <a:off x="687339" y="7409452"/>
              <a:ext cx="226484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643" y="0"/>
                  </a:moveTo>
                  <a:cubicBezTo>
                    <a:pt x="3230" y="4114"/>
                    <a:pt x="1817" y="8229"/>
                    <a:pt x="1110" y="11461"/>
                  </a:cubicBezTo>
                  <a:cubicBezTo>
                    <a:pt x="404" y="14694"/>
                    <a:pt x="404" y="17045"/>
                    <a:pt x="404" y="18588"/>
                  </a:cubicBezTo>
                  <a:cubicBezTo>
                    <a:pt x="404" y="20131"/>
                    <a:pt x="404" y="20865"/>
                    <a:pt x="606" y="20865"/>
                  </a:cubicBezTo>
                  <a:cubicBezTo>
                    <a:pt x="807" y="20865"/>
                    <a:pt x="1211" y="20131"/>
                    <a:pt x="1413" y="19322"/>
                  </a:cubicBezTo>
                  <a:cubicBezTo>
                    <a:pt x="1615" y="18514"/>
                    <a:pt x="1615" y="17633"/>
                    <a:pt x="1211" y="16604"/>
                  </a:cubicBezTo>
                  <a:cubicBezTo>
                    <a:pt x="807" y="15576"/>
                    <a:pt x="0" y="14400"/>
                    <a:pt x="0" y="14033"/>
                  </a:cubicBezTo>
                  <a:cubicBezTo>
                    <a:pt x="0" y="13665"/>
                    <a:pt x="807" y="14106"/>
                    <a:pt x="1716" y="14327"/>
                  </a:cubicBezTo>
                  <a:cubicBezTo>
                    <a:pt x="2624" y="14547"/>
                    <a:pt x="3634" y="14547"/>
                    <a:pt x="4643" y="14473"/>
                  </a:cubicBezTo>
                  <a:cubicBezTo>
                    <a:pt x="5652" y="14400"/>
                    <a:pt x="6662" y="14253"/>
                    <a:pt x="7469" y="13886"/>
                  </a:cubicBezTo>
                  <a:cubicBezTo>
                    <a:pt x="8277" y="13518"/>
                    <a:pt x="8882" y="12931"/>
                    <a:pt x="8680" y="12637"/>
                  </a:cubicBezTo>
                  <a:cubicBezTo>
                    <a:pt x="8479" y="12343"/>
                    <a:pt x="7469" y="12343"/>
                    <a:pt x="6662" y="12710"/>
                  </a:cubicBezTo>
                  <a:cubicBezTo>
                    <a:pt x="5854" y="13078"/>
                    <a:pt x="5249" y="13812"/>
                    <a:pt x="4946" y="14547"/>
                  </a:cubicBezTo>
                  <a:cubicBezTo>
                    <a:pt x="4643" y="15282"/>
                    <a:pt x="4643" y="16016"/>
                    <a:pt x="4744" y="16751"/>
                  </a:cubicBezTo>
                  <a:cubicBezTo>
                    <a:pt x="4845" y="17486"/>
                    <a:pt x="5047" y="18220"/>
                    <a:pt x="5753" y="18808"/>
                  </a:cubicBezTo>
                  <a:cubicBezTo>
                    <a:pt x="6460" y="19396"/>
                    <a:pt x="7671" y="19837"/>
                    <a:pt x="8781" y="19910"/>
                  </a:cubicBezTo>
                  <a:cubicBezTo>
                    <a:pt x="9892" y="19984"/>
                    <a:pt x="10901" y="19690"/>
                    <a:pt x="11809" y="19322"/>
                  </a:cubicBezTo>
                  <a:cubicBezTo>
                    <a:pt x="12718" y="18955"/>
                    <a:pt x="13525" y="18514"/>
                    <a:pt x="13929" y="17927"/>
                  </a:cubicBezTo>
                  <a:cubicBezTo>
                    <a:pt x="14333" y="17339"/>
                    <a:pt x="14333" y="16604"/>
                    <a:pt x="14736" y="15722"/>
                  </a:cubicBezTo>
                  <a:cubicBezTo>
                    <a:pt x="15140" y="14841"/>
                    <a:pt x="15948" y="13812"/>
                    <a:pt x="16856" y="13224"/>
                  </a:cubicBezTo>
                  <a:cubicBezTo>
                    <a:pt x="17764" y="12637"/>
                    <a:pt x="18774" y="12490"/>
                    <a:pt x="19581" y="12784"/>
                  </a:cubicBezTo>
                  <a:cubicBezTo>
                    <a:pt x="20389" y="13078"/>
                    <a:pt x="20994" y="13812"/>
                    <a:pt x="21297" y="15355"/>
                  </a:cubicBezTo>
                  <a:cubicBezTo>
                    <a:pt x="21600" y="16898"/>
                    <a:pt x="21600" y="1924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3" name="Line"/>
            <p:cNvSpPr/>
            <p:nvPr/>
          </p:nvSpPr>
          <p:spPr>
            <a:xfrm>
              <a:off x="984177" y="7396752"/>
              <a:ext cx="43946" cy="3348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4" h="21355" fill="norm" stroke="1" extrusionOk="0">
                  <a:moveTo>
                    <a:pt x="18268" y="0"/>
                  </a:moveTo>
                  <a:cubicBezTo>
                    <a:pt x="13125" y="4185"/>
                    <a:pt x="7983" y="8370"/>
                    <a:pt x="4897" y="11408"/>
                  </a:cubicBezTo>
                  <a:cubicBezTo>
                    <a:pt x="1811" y="14445"/>
                    <a:pt x="783" y="16335"/>
                    <a:pt x="268" y="17888"/>
                  </a:cubicBezTo>
                  <a:cubicBezTo>
                    <a:pt x="-246" y="19440"/>
                    <a:pt x="-246" y="20655"/>
                    <a:pt x="2325" y="21128"/>
                  </a:cubicBezTo>
                  <a:cubicBezTo>
                    <a:pt x="4897" y="21600"/>
                    <a:pt x="10040" y="21330"/>
                    <a:pt x="13640" y="20385"/>
                  </a:cubicBezTo>
                  <a:cubicBezTo>
                    <a:pt x="17240" y="19440"/>
                    <a:pt x="19297" y="17820"/>
                    <a:pt x="21354" y="162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4" name="Line"/>
            <p:cNvSpPr/>
            <p:nvPr/>
          </p:nvSpPr>
          <p:spPr>
            <a:xfrm>
              <a:off x="933869" y="7593602"/>
              <a:ext cx="132354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8" h="21600" fill="norm" stroke="1" extrusionOk="0">
                  <a:moveTo>
                    <a:pt x="4981" y="21600"/>
                  </a:moveTo>
                  <a:cubicBezTo>
                    <a:pt x="2581" y="21600"/>
                    <a:pt x="181" y="21600"/>
                    <a:pt x="9" y="19800"/>
                  </a:cubicBezTo>
                  <a:cubicBezTo>
                    <a:pt x="-162" y="18000"/>
                    <a:pt x="1895" y="14400"/>
                    <a:pt x="5838" y="10800"/>
                  </a:cubicBezTo>
                  <a:cubicBezTo>
                    <a:pt x="9781" y="7200"/>
                    <a:pt x="15609" y="3600"/>
                    <a:pt x="2143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5" name="Line"/>
            <p:cNvSpPr/>
            <p:nvPr/>
          </p:nvSpPr>
          <p:spPr>
            <a:xfrm>
              <a:off x="1136072" y="6827368"/>
              <a:ext cx="152401" cy="1450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4" fill="norm" stroke="1" extrusionOk="0">
                  <a:moveTo>
                    <a:pt x="0" y="1565"/>
                  </a:moveTo>
                  <a:cubicBezTo>
                    <a:pt x="900" y="7200"/>
                    <a:pt x="1800" y="12835"/>
                    <a:pt x="2400" y="16435"/>
                  </a:cubicBezTo>
                  <a:cubicBezTo>
                    <a:pt x="3000" y="20035"/>
                    <a:pt x="3300" y="21600"/>
                    <a:pt x="3450" y="21443"/>
                  </a:cubicBezTo>
                  <a:cubicBezTo>
                    <a:pt x="3600" y="21287"/>
                    <a:pt x="3600" y="19409"/>
                    <a:pt x="3900" y="15965"/>
                  </a:cubicBezTo>
                  <a:cubicBezTo>
                    <a:pt x="4200" y="12522"/>
                    <a:pt x="4800" y="7513"/>
                    <a:pt x="5700" y="4383"/>
                  </a:cubicBezTo>
                  <a:cubicBezTo>
                    <a:pt x="6600" y="1252"/>
                    <a:pt x="7800" y="0"/>
                    <a:pt x="9900" y="0"/>
                  </a:cubicBezTo>
                  <a:cubicBezTo>
                    <a:pt x="12000" y="0"/>
                    <a:pt x="15000" y="1252"/>
                    <a:pt x="17100" y="4539"/>
                  </a:cubicBezTo>
                  <a:cubicBezTo>
                    <a:pt x="19200" y="7826"/>
                    <a:pt x="20400" y="13148"/>
                    <a:pt x="21600" y="184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6" name="Line"/>
            <p:cNvSpPr/>
            <p:nvPr/>
          </p:nvSpPr>
          <p:spPr>
            <a:xfrm>
              <a:off x="1364672" y="6818902"/>
              <a:ext cx="2222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966" y="18000"/>
                    <a:pt x="11931" y="14400"/>
                    <a:pt x="15531" y="10800"/>
                  </a:cubicBezTo>
                  <a:cubicBezTo>
                    <a:pt x="19131" y="7200"/>
                    <a:pt x="20366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7" name="Line"/>
            <p:cNvSpPr/>
            <p:nvPr/>
          </p:nvSpPr>
          <p:spPr>
            <a:xfrm>
              <a:off x="1567872" y="6799852"/>
              <a:ext cx="58606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22" h="21600" fill="norm" stroke="1" extrusionOk="0">
                  <a:moveTo>
                    <a:pt x="0" y="0"/>
                  </a:moveTo>
                  <a:cubicBezTo>
                    <a:pt x="6703" y="1800"/>
                    <a:pt x="13407" y="3600"/>
                    <a:pt x="17131" y="6000"/>
                  </a:cubicBezTo>
                  <a:cubicBezTo>
                    <a:pt x="20855" y="8400"/>
                    <a:pt x="21600" y="11400"/>
                    <a:pt x="19366" y="14100"/>
                  </a:cubicBezTo>
                  <a:cubicBezTo>
                    <a:pt x="17131" y="16800"/>
                    <a:pt x="11917" y="19200"/>
                    <a:pt x="670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8" name="Line"/>
            <p:cNvSpPr/>
            <p:nvPr/>
          </p:nvSpPr>
          <p:spPr>
            <a:xfrm>
              <a:off x="1727995" y="6768102"/>
              <a:ext cx="159630" cy="72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5" h="21091" fill="norm" stroke="1" extrusionOk="0">
                  <a:moveTo>
                    <a:pt x="12441" y="0"/>
                  </a:moveTo>
                  <a:cubicBezTo>
                    <a:pt x="10197" y="3703"/>
                    <a:pt x="7953" y="7406"/>
                    <a:pt x="5849" y="10800"/>
                  </a:cubicBezTo>
                  <a:cubicBezTo>
                    <a:pt x="3745" y="14194"/>
                    <a:pt x="1782" y="17280"/>
                    <a:pt x="800" y="16971"/>
                  </a:cubicBezTo>
                  <a:cubicBezTo>
                    <a:pt x="-182" y="16663"/>
                    <a:pt x="-182" y="12960"/>
                    <a:pt x="379" y="10183"/>
                  </a:cubicBezTo>
                  <a:cubicBezTo>
                    <a:pt x="940" y="7406"/>
                    <a:pt x="2062" y="5554"/>
                    <a:pt x="3184" y="5554"/>
                  </a:cubicBezTo>
                  <a:cubicBezTo>
                    <a:pt x="4306" y="5554"/>
                    <a:pt x="5428" y="7406"/>
                    <a:pt x="7112" y="10183"/>
                  </a:cubicBezTo>
                  <a:cubicBezTo>
                    <a:pt x="8795" y="12960"/>
                    <a:pt x="11039" y="16663"/>
                    <a:pt x="12862" y="18823"/>
                  </a:cubicBezTo>
                  <a:cubicBezTo>
                    <a:pt x="14686" y="20983"/>
                    <a:pt x="16088" y="21600"/>
                    <a:pt x="17350" y="20674"/>
                  </a:cubicBezTo>
                  <a:cubicBezTo>
                    <a:pt x="18613" y="19749"/>
                    <a:pt x="19735" y="17280"/>
                    <a:pt x="20436" y="13577"/>
                  </a:cubicBezTo>
                  <a:cubicBezTo>
                    <a:pt x="21137" y="9874"/>
                    <a:pt x="21418" y="4937"/>
                    <a:pt x="20857" y="2469"/>
                  </a:cubicBezTo>
                  <a:cubicBezTo>
                    <a:pt x="20296" y="0"/>
                    <a:pt x="18893" y="0"/>
                    <a:pt x="16649" y="1234"/>
                  </a:cubicBezTo>
                  <a:cubicBezTo>
                    <a:pt x="14405" y="2469"/>
                    <a:pt x="11319" y="4937"/>
                    <a:pt x="8234" y="74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9" name="Line"/>
            <p:cNvSpPr/>
            <p:nvPr/>
          </p:nvSpPr>
          <p:spPr>
            <a:xfrm>
              <a:off x="3085522" y="7106768"/>
              <a:ext cx="285751" cy="42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440" y="10800"/>
                    <a:pt x="10880" y="0"/>
                    <a:pt x="14480" y="0"/>
                  </a:cubicBezTo>
                  <a:cubicBezTo>
                    <a:pt x="18080" y="0"/>
                    <a:pt x="19840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0" name="Line"/>
            <p:cNvSpPr/>
            <p:nvPr/>
          </p:nvSpPr>
          <p:spPr>
            <a:xfrm>
              <a:off x="3093756" y="7104652"/>
              <a:ext cx="321967" cy="943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4" h="21396" fill="norm" stroke="1" extrusionOk="0">
                  <a:moveTo>
                    <a:pt x="1568" y="18720"/>
                  </a:moveTo>
                  <a:cubicBezTo>
                    <a:pt x="721" y="19680"/>
                    <a:pt x="-126" y="20640"/>
                    <a:pt x="15" y="21120"/>
                  </a:cubicBezTo>
                  <a:cubicBezTo>
                    <a:pt x="156" y="21600"/>
                    <a:pt x="1286" y="21600"/>
                    <a:pt x="3827" y="19920"/>
                  </a:cubicBezTo>
                  <a:cubicBezTo>
                    <a:pt x="6368" y="18240"/>
                    <a:pt x="10321" y="14880"/>
                    <a:pt x="13498" y="11280"/>
                  </a:cubicBezTo>
                  <a:cubicBezTo>
                    <a:pt x="16674" y="7680"/>
                    <a:pt x="19074" y="3840"/>
                    <a:pt x="2147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1" name="Line"/>
            <p:cNvSpPr/>
            <p:nvPr/>
          </p:nvSpPr>
          <p:spPr>
            <a:xfrm>
              <a:off x="3426681" y="6998403"/>
              <a:ext cx="69637" cy="20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03" h="21419" fill="norm" stroke="1" extrusionOk="0">
                  <a:moveTo>
                    <a:pt x="4210" y="1169"/>
                  </a:moveTo>
                  <a:cubicBezTo>
                    <a:pt x="1742" y="494"/>
                    <a:pt x="-727" y="-181"/>
                    <a:pt x="199" y="44"/>
                  </a:cubicBezTo>
                  <a:cubicBezTo>
                    <a:pt x="1124" y="269"/>
                    <a:pt x="5444" y="1394"/>
                    <a:pt x="10382" y="3532"/>
                  </a:cubicBezTo>
                  <a:cubicBezTo>
                    <a:pt x="15319" y="5669"/>
                    <a:pt x="20873" y="8819"/>
                    <a:pt x="20256" y="11969"/>
                  </a:cubicBezTo>
                  <a:cubicBezTo>
                    <a:pt x="19639" y="15119"/>
                    <a:pt x="12850" y="18269"/>
                    <a:pt x="6062" y="214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2" name="Line"/>
            <p:cNvSpPr/>
            <p:nvPr/>
          </p:nvSpPr>
          <p:spPr>
            <a:xfrm>
              <a:off x="3729141" y="6941976"/>
              <a:ext cx="251732" cy="4728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7" h="21447" fill="norm" stroke="1" extrusionOk="0">
                  <a:moveTo>
                    <a:pt x="8987" y="5074"/>
                  </a:moveTo>
                  <a:cubicBezTo>
                    <a:pt x="7007" y="5170"/>
                    <a:pt x="5027" y="5266"/>
                    <a:pt x="3767" y="5122"/>
                  </a:cubicBezTo>
                  <a:cubicBezTo>
                    <a:pt x="2507" y="4978"/>
                    <a:pt x="1967" y="4594"/>
                    <a:pt x="1697" y="3922"/>
                  </a:cubicBezTo>
                  <a:cubicBezTo>
                    <a:pt x="1427" y="3250"/>
                    <a:pt x="1427" y="2290"/>
                    <a:pt x="2327" y="1522"/>
                  </a:cubicBezTo>
                  <a:cubicBezTo>
                    <a:pt x="3227" y="754"/>
                    <a:pt x="5027" y="178"/>
                    <a:pt x="6287" y="34"/>
                  </a:cubicBezTo>
                  <a:cubicBezTo>
                    <a:pt x="7547" y="-110"/>
                    <a:pt x="8267" y="178"/>
                    <a:pt x="8627" y="1378"/>
                  </a:cubicBezTo>
                  <a:cubicBezTo>
                    <a:pt x="8987" y="2578"/>
                    <a:pt x="8987" y="4690"/>
                    <a:pt x="7907" y="6658"/>
                  </a:cubicBezTo>
                  <a:cubicBezTo>
                    <a:pt x="6827" y="8626"/>
                    <a:pt x="4667" y="10450"/>
                    <a:pt x="3137" y="11458"/>
                  </a:cubicBezTo>
                  <a:cubicBezTo>
                    <a:pt x="1607" y="12466"/>
                    <a:pt x="707" y="12658"/>
                    <a:pt x="257" y="12370"/>
                  </a:cubicBezTo>
                  <a:cubicBezTo>
                    <a:pt x="-193" y="12082"/>
                    <a:pt x="-193" y="11314"/>
                    <a:pt x="1427" y="10066"/>
                  </a:cubicBezTo>
                  <a:cubicBezTo>
                    <a:pt x="3047" y="8818"/>
                    <a:pt x="6287" y="7090"/>
                    <a:pt x="9077" y="5698"/>
                  </a:cubicBezTo>
                  <a:cubicBezTo>
                    <a:pt x="11867" y="4306"/>
                    <a:pt x="14207" y="3250"/>
                    <a:pt x="16007" y="2482"/>
                  </a:cubicBezTo>
                  <a:cubicBezTo>
                    <a:pt x="17807" y="1714"/>
                    <a:pt x="19067" y="1234"/>
                    <a:pt x="19337" y="1330"/>
                  </a:cubicBezTo>
                  <a:cubicBezTo>
                    <a:pt x="19607" y="1426"/>
                    <a:pt x="18887" y="2098"/>
                    <a:pt x="17177" y="3778"/>
                  </a:cubicBezTo>
                  <a:cubicBezTo>
                    <a:pt x="15467" y="5458"/>
                    <a:pt x="12767" y="8146"/>
                    <a:pt x="10877" y="10786"/>
                  </a:cubicBezTo>
                  <a:cubicBezTo>
                    <a:pt x="8987" y="13426"/>
                    <a:pt x="7907" y="16018"/>
                    <a:pt x="7367" y="17650"/>
                  </a:cubicBezTo>
                  <a:cubicBezTo>
                    <a:pt x="6827" y="19282"/>
                    <a:pt x="6827" y="19954"/>
                    <a:pt x="7097" y="20482"/>
                  </a:cubicBezTo>
                  <a:cubicBezTo>
                    <a:pt x="7367" y="21010"/>
                    <a:pt x="7907" y="21394"/>
                    <a:pt x="8627" y="21442"/>
                  </a:cubicBezTo>
                  <a:cubicBezTo>
                    <a:pt x="9347" y="21490"/>
                    <a:pt x="10247" y="21202"/>
                    <a:pt x="11147" y="20290"/>
                  </a:cubicBezTo>
                  <a:cubicBezTo>
                    <a:pt x="12047" y="19378"/>
                    <a:pt x="12947" y="17842"/>
                    <a:pt x="13397" y="16834"/>
                  </a:cubicBezTo>
                  <a:cubicBezTo>
                    <a:pt x="13847" y="15826"/>
                    <a:pt x="13847" y="15346"/>
                    <a:pt x="13577" y="14914"/>
                  </a:cubicBezTo>
                  <a:cubicBezTo>
                    <a:pt x="13307" y="14482"/>
                    <a:pt x="12767" y="14098"/>
                    <a:pt x="12947" y="13810"/>
                  </a:cubicBezTo>
                  <a:cubicBezTo>
                    <a:pt x="13127" y="13522"/>
                    <a:pt x="14027" y="13330"/>
                    <a:pt x="15557" y="13090"/>
                  </a:cubicBezTo>
                  <a:cubicBezTo>
                    <a:pt x="17087" y="12850"/>
                    <a:pt x="19247" y="12562"/>
                    <a:pt x="21407" y="122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3" name="Line"/>
            <p:cNvSpPr/>
            <p:nvPr/>
          </p:nvSpPr>
          <p:spPr>
            <a:xfrm>
              <a:off x="4361872" y="7022252"/>
              <a:ext cx="133351" cy="18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37" fill="norm" stroke="1" extrusionOk="0">
                  <a:moveTo>
                    <a:pt x="0" y="4401"/>
                  </a:moveTo>
                  <a:cubicBezTo>
                    <a:pt x="1029" y="9064"/>
                    <a:pt x="2057" y="13728"/>
                    <a:pt x="2571" y="16796"/>
                  </a:cubicBezTo>
                  <a:cubicBezTo>
                    <a:pt x="3086" y="19864"/>
                    <a:pt x="3086" y="21337"/>
                    <a:pt x="3086" y="20969"/>
                  </a:cubicBezTo>
                  <a:cubicBezTo>
                    <a:pt x="3086" y="20601"/>
                    <a:pt x="3086" y="18392"/>
                    <a:pt x="3086" y="15078"/>
                  </a:cubicBezTo>
                  <a:cubicBezTo>
                    <a:pt x="3086" y="11764"/>
                    <a:pt x="3086" y="7346"/>
                    <a:pt x="3429" y="4523"/>
                  </a:cubicBezTo>
                  <a:cubicBezTo>
                    <a:pt x="3771" y="1701"/>
                    <a:pt x="4457" y="473"/>
                    <a:pt x="6343" y="105"/>
                  </a:cubicBezTo>
                  <a:cubicBezTo>
                    <a:pt x="8229" y="-263"/>
                    <a:pt x="11314" y="228"/>
                    <a:pt x="13714" y="3296"/>
                  </a:cubicBezTo>
                  <a:cubicBezTo>
                    <a:pt x="16114" y="6364"/>
                    <a:pt x="17829" y="12010"/>
                    <a:pt x="19029" y="15446"/>
                  </a:cubicBezTo>
                  <a:cubicBezTo>
                    <a:pt x="20229" y="18882"/>
                    <a:pt x="20914" y="20110"/>
                    <a:pt x="21600" y="213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4" name="Line"/>
            <p:cNvSpPr/>
            <p:nvPr/>
          </p:nvSpPr>
          <p:spPr>
            <a:xfrm>
              <a:off x="4581855" y="7115235"/>
              <a:ext cx="300718" cy="8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4" h="21600" fill="norm" stroke="1" extrusionOk="0">
                  <a:moveTo>
                    <a:pt x="1054" y="21600"/>
                  </a:moveTo>
                  <a:cubicBezTo>
                    <a:pt x="309" y="21600"/>
                    <a:pt x="-436" y="21600"/>
                    <a:pt x="309" y="16200"/>
                  </a:cubicBezTo>
                  <a:cubicBezTo>
                    <a:pt x="1054" y="10800"/>
                    <a:pt x="3288" y="0"/>
                    <a:pt x="7012" y="0"/>
                  </a:cubicBezTo>
                  <a:cubicBezTo>
                    <a:pt x="10736" y="0"/>
                    <a:pt x="15950" y="10800"/>
                    <a:pt x="2116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5" name="Line"/>
            <p:cNvSpPr/>
            <p:nvPr/>
          </p:nvSpPr>
          <p:spPr>
            <a:xfrm>
              <a:off x="4809457" y="7048413"/>
              <a:ext cx="101987" cy="1260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07" h="21445" fill="norm" stroke="1" extrusionOk="0">
                  <a:moveTo>
                    <a:pt x="3194" y="4165"/>
                  </a:moveTo>
                  <a:cubicBezTo>
                    <a:pt x="1500" y="2725"/>
                    <a:pt x="-194" y="1285"/>
                    <a:pt x="18" y="565"/>
                  </a:cubicBezTo>
                  <a:cubicBezTo>
                    <a:pt x="230" y="-155"/>
                    <a:pt x="2347" y="-155"/>
                    <a:pt x="5524" y="385"/>
                  </a:cubicBezTo>
                  <a:cubicBezTo>
                    <a:pt x="8700" y="925"/>
                    <a:pt x="12935" y="2005"/>
                    <a:pt x="16112" y="4165"/>
                  </a:cubicBezTo>
                  <a:cubicBezTo>
                    <a:pt x="19288" y="6325"/>
                    <a:pt x="21406" y="9565"/>
                    <a:pt x="19924" y="12625"/>
                  </a:cubicBezTo>
                  <a:cubicBezTo>
                    <a:pt x="18441" y="15685"/>
                    <a:pt x="13359" y="18565"/>
                    <a:pt x="8277" y="214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6" name="Line"/>
            <p:cNvSpPr/>
            <p:nvPr/>
          </p:nvSpPr>
          <p:spPr>
            <a:xfrm>
              <a:off x="5058431" y="7033346"/>
              <a:ext cx="226309" cy="1405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3" h="20793" fill="norm" stroke="1" extrusionOk="0">
                  <a:moveTo>
                    <a:pt x="11583" y="3972"/>
                  </a:moveTo>
                  <a:cubicBezTo>
                    <a:pt x="9583" y="8354"/>
                    <a:pt x="7583" y="12737"/>
                    <a:pt x="6183" y="15554"/>
                  </a:cubicBezTo>
                  <a:cubicBezTo>
                    <a:pt x="4783" y="18372"/>
                    <a:pt x="3983" y="19624"/>
                    <a:pt x="3083" y="20250"/>
                  </a:cubicBezTo>
                  <a:cubicBezTo>
                    <a:pt x="2183" y="20876"/>
                    <a:pt x="1183" y="20876"/>
                    <a:pt x="583" y="19624"/>
                  </a:cubicBezTo>
                  <a:cubicBezTo>
                    <a:pt x="-17" y="18372"/>
                    <a:pt x="-217" y="15867"/>
                    <a:pt x="283" y="13363"/>
                  </a:cubicBezTo>
                  <a:cubicBezTo>
                    <a:pt x="783" y="10859"/>
                    <a:pt x="1983" y="8354"/>
                    <a:pt x="3483" y="7572"/>
                  </a:cubicBezTo>
                  <a:cubicBezTo>
                    <a:pt x="4983" y="6789"/>
                    <a:pt x="6783" y="7728"/>
                    <a:pt x="9183" y="10076"/>
                  </a:cubicBezTo>
                  <a:cubicBezTo>
                    <a:pt x="11583" y="12424"/>
                    <a:pt x="14583" y="16180"/>
                    <a:pt x="16583" y="18372"/>
                  </a:cubicBezTo>
                  <a:cubicBezTo>
                    <a:pt x="18583" y="20563"/>
                    <a:pt x="19583" y="21189"/>
                    <a:pt x="20283" y="20563"/>
                  </a:cubicBezTo>
                  <a:cubicBezTo>
                    <a:pt x="20983" y="19937"/>
                    <a:pt x="21383" y="18059"/>
                    <a:pt x="21383" y="15398"/>
                  </a:cubicBezTo>
                  <a:cubicBezTo>
                    <a:pt x="21383" y="12737"/>
                    <a:pt x="20983" y="9293"/>
                    <a:pt x="19783" y="6476"/>
                  </a:cubicBezTo>
                  <a:cubicBezTo>
                    <a:pt x="18583" y="3659"/>
                    <a:pt x="16583" y="1467"/>
                    <a:pt x="15083" y="528"/>
                  </a:cubicBezTo>
                  <a:cubicBezTo>
                    <a:pt x="13583" y="-411"/>
                    <a:pt x="12583" y="-98"/>
                    <a:pt x="12083" y="1467"/>
                  </a:cubicBezTo>
                  <a:cubicBezTo>
                    <a:pt x="11583" y="3032"/>
                    <a:pt x="11583" y="5850"/>
                    <a:pt x="11583" y="86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7" name="Line"/>
            <p:cNvSpPr/>
            <p:nvPr/>
          </p:nvSpPr>
          <p:spPr>
            <a:xfrm>
              <a:off x="5288972" y="7244352"/>
              <a:ext cx="95251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8" name="Line"/>
            <p:cNvSpPr/>
            <p:nvPr/>
          </p:nvSpPr>
          <p:spPr>
            <a:xfrm>
              <a:off x="5828722" y="6996702"/>
              <a:ext cx="190501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040" y="5000"/>
                    <a:pt x="10080" y="10000"/>
                    <a:pt x="13200" y="13600"/>
                  </a:cubicBezTo>
                  <a:cubicBezTo>
                    <a:pt x="16320" y="17200"/>
                    <a:pt x="17520" y="19400"/>
                    <a:pt x="18600" y="20500"/>
                  </a:cubicBezTo>
                  <a:cubicBezTo>
                    <a:pt x="19680" y="21600"/>
                    <a:pt x="20640" y="216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9" name="Line"/>
            <p:cNvSpPr/>
            <p:nvPr/>
          </p:nvSpPr>
          <p:spPr>
            <a:xfrm>
              <a:off x="5904922" y="7009402"/>
              <a:ext cx="120651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674" y="4286"/>
                    <a:pt x="11747" y="8571"/>
                    <a:pt x="8337" y="12086"/>
                  </a:cubicBezTo>
                  <a:cubicBezTo>
                    <a:pt x="4926" y="15600"/>
                    <a:pt x="3032" y="18343"/>
                    <a:pt x="1895" y="19800"/>
                  </a:cubicBezTo>
                  <a:cubicBezTo>
                    <a:pt x="758" y="21257"/>
                    <a:pt x="379" y="2142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0" name="Line"/>
            <p:cNvSpPr/>
            <p:nvPr/>
          </p:nvSpPr>
          <p:spPr>
            <a:xfrm>
              <a:off x="5727122" y="6882402"/>
              <a:ext cx="3492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058" y="16800"/>
                    <a:pt x="8116" y="12000"/>
                    <a:pt x="11716" y="8400"/>
                  </a:cubicBezTo>
                  <a:cubicBezTo>
                    <a:pt x="15316" y="4800"/>
                    <a:pt x="18458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1" name="Line"/>
            <p:cNvSpPr/>
            <p:nvPr/>
          </p:nvSpPr>
          <p:spPr>
            <a:xfrm>
              <a:off x="6203372" y="7142752"/>
              <a:ext cx="1143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2" name="Line"/>
            <p:cNvSpPr/>
            <p:nvPr/>
          </p:nvSpPr>
          <p:spPr>
            <a:xfrm>
              <a:off x="6489122" y="6929974"/>
              <a:ext cx="306016" cy="2762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7" h="21522" fill="norm" stroke="1" extrusionOk="0">
                  <a:moveTo>
                    <a:pt x="0" y="21522"/>
                  </a:moveTo>
                  <a:cubicBezTo>
                    <a:pt x="1639" y="18059"/>
                    <a:pt x="3277" y="14597"/>
                    <a:pt x="4841" y="11794"/>
                  </a:cubicBezTo>
                  <a:cubicBezTo>
                    <a:pt x="6406" y="8991"/>
                    <a:pt x="7895" y="6847"/>
                    <a:pt x="8863" y="5116"/>
                  </a:cubicBezTo>
                  <a:cubicBezTo>
                    <a:pt x="9832" y="3385"/>
                    <a:pt x="10279" y="2066"/>
                    <a:pt x="10130" y="1818"/>
                  </a:cubicBezTo>
                  <a:cubicBezTo>
                    <a:pt x="9981" y="1571"/>
                    <a:pt x="9236" y="2395"/>
                    <a:pt x="8417" y="4786"/>
                  </a:cubicBezTo>
                  <a:cubicBezTo>
                    <a:pt x="7597" y="7177"/>
                    <a:pt x="6703" y="11134"/>
                    <a:pt x="6257" y="13772"/>
                  </a:cubicBezTo>
                  <a:cubicBezTo>
                    <a:pt x="5810" y="16411"/>
                    <a:pt x="5810" y="17730"/>
                    <a:pt x="6033" y="18719"/>
                  </a:cubicBezTo>
                  <a:cubicBezTo>
                    <a:pt x="6257" y="19708"/>
                    <a:pt x="6703" y="20368"/>
                    <a:pt x="7448" y="20780"/>
                  </a:cubicBezTo>
                  <a:cubicBezTo>
                    <a:pt x="8193" y="21192"/>
                    <a:pt x="9236" y="21357"/>
                    <a:pt x="10874" y="20038"/>
                  </a:cubicBezTo>
                  <a:cubicBezTo>
                    <a:pt x="12513" y="18719"/>
                    <a:pt x="14748" y="15916"/>
                    <a:pt x="16535" y="12783"/>
                  </a:cubicBezTo>
                  <a:cubicBezTo>
                    <a:pt x="18323" y="9650"/>
                    <a:pt x="19663" y="6188"/>
                    <a:pt x="20483" y="3797"/>
                  </a:cubicBezTo>
                  <a:cubicBezTo>
                    <a:pt x="21302" y="1406"/>
                    <a:pt x="21600" y="87"/>
                    <a:pt x="21526" y="4"/>
                  </a:cubicBezTo>
                  <a:cubicBezTo>
                    <a:pt x="21451" y="-78"/>
                    <a:pt x="21004" y="1076"/>
                    <a:pt x="20483" y="3220"/>
                  </a:cubicBezTo>
                  <a:cubicBezTo>
                    <a:pt x="19961" y="5363"/>
                    <a:pt x="19366" y="8496"/>
                    <a:pt x="19366" y="11382"/>
                  </a:cubicBezTo>
                  <a:cubicBezTo>
                    <a:pt x="19366" y="14267"/>
                    <a:pt x="19961" y="16905"/>
                    <a:pt x="20557" y="195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3" name="Line"/>
            <p:cNvSpPr/>
            <p:nvPr/>
          </p:nvSpPr>
          <p:spPr>
            <a:xfrm>
              <a:off x="6835461" y="7130052"/>
              <a:ext cx="113648" cy="752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6" h="21333" fill="norm" stroke="1" extrusionOk="0">
                  <a:moveTo>
                    <a:pt x="6431" y="0"/>
                  </a:moveTo>
                  <a:cubicBezTo>
                    <a:pt x="4468" y="600"/>
                    <a:pt x="2504" y="1200"/>
                    <a:pt x="1326" y="3900"/>
                  </a:cubicBezTo>
                  <a:cubicBezTo>
                    <a:pt x="148" y="6600"/>
                    <a:pt x="-245" y="11400"/>
                    <a:pt x="148" y="15000"/>
                  </a:cubicBezTo>
                  <a:cubicBezTo>
                    <a:pt x="540" y="18600"/>
                    <a:pt x="1719" y="21000"/>
                    <a:pt x="4860" y="21300"/>
                  </a:cubicBezTo>
                  <a:cubicBezTo>
                    <a:pt x="8002" y="21600"/>
                    <a:pt x="13108" y="19800"/>
                    <a:pt x="16250" y="17700"/>
                  </a:cubicBezTo>
                  <a:cubicBezTo>
                    <a:pt x="19391" y="15600"/>
                    <a:pt x="20570" y="13200"/>
                    <a:pt x="20962" y="10500"/>
                  </a:cubicBezTo>
                  <a:cubicBezTo>
                    <a:pt x="21355" y="7800"/>
                    <a:pt x="20962" y="4800"/>
                    <a:pt x="17624" y="3900"/>
                  </a:cubicBezTo>
                  <a:cubicBezTo>
                    <a:pt x="14286" y="3000"/>
                    <a:pt x="8002" y="4200"/>
                    <a:pt x="1719" y="54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4" name="Line"/>
            <p:cNvSpPr/>
            <p:nvPr/>
          </p:nvSpPr>
          <p:spPr>
            <a:xfrm>
              <a:off x="5981122" y="7390402"/>
              <a:ext cx="9906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338" y="20160"/>
                    <a:pt x="2677" y="18720"/>
                    <a:pt x="4269" y="17280"/>
                  </a:cubicBezTo>
                  <a:cubicBezTo>
                    <a:pt x="5862" y="15840"/>
                    <a:pt x="7708" y="14400"/>
                    <a:pt x="9531" y="12960"/>
                  </a:cubicBezTo>
                  <a:cubicBezTo>
                    <a:pt x="11354" y="11520"/>
                    <a:pt x="13154" y="10080"/>
                    <a:pt x="15046" y="8640"/>
                  </a:cubicBezTo>
                  <a:cubicBezTo>
                    <a:pt x="16938" y="7200"/>
                    <a:pt x="18923" y="5760"/>
                    <a:pt x="20031" y="4320"/>
                  </a:cubicBezTo>
                  <a:cubicBezTo>
                    <a:pt x="21138" y="2880"/>
                    <a:pt x="21369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5" name="Line"/>
            <p:cNvSpPr/>
            <p:nvPr/>
          </p:nvSpPr>
          <p:spPr>
            <a:xfrm>
              <a:off x="6081510" y="7576668"/>
              <a:ext cx="120417" cy="1841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6" h="21360" fill="norm" stroke="1" extrusionOk="0">
                  <a:moveTo>
                    <a:pt x="15855" y="5645"/>
                  </a:moveTo>
                  <a:cubicBezTo>
                    <a:pt x="15855" y="4418"/>
                    <a:pt x="15855" y="3191"/>
                    <a:pt x="15296" y="2086"/>
                  </a:cubicBezTo>
                  <a:cubicBezTo>
                    <a:pt x="14738" y="982"/>
                    <a:pt x="13620" y="0"/>
                    <a:pt x="11386" y="0"/>
                  </a:cubicBezTo>
                  <a:cubicBezTo>
                    <a:pt x="9151" y="0"/>
                    <a:pt x="5800" y="982"/>
                    <a:pt x="3565" y="2086"/>
                  </a:cubicBezTo>
                  <a:cubicBezTo>
                    <a:pt x="1331" y="3191"/>
                    <a:pt x="213" y="4418"/>
                    <a:pt x="27" y="6136"/>
                  </a:cubicBezTo>
                  <a:cubicBezTo>
                    <a:pt x="-159" y="7855"/>
                    <a:pt x="586" y="10064"/>
                    <a:pt x="3193" y="11536"/>
                  </a:cubicBezTo>
                  <a:cubicBezTo>
                    <a:pt x="5800" y="13009"/>
                    <a:pt x="10269" y="13745"/>
                    <a:pt x="13620" y="14359"/>
                  </a:cubicBezTo>
                  <a:cubicBezTo>
                    <a:pt x="16972" y="14973"/>
                    <a:pt x="19207" y="15464"/>
                    <a:pt x="20324" y="16323"/>
                  </a:cubicBezTo>
                  <a:cubicBezTo>
                    <a:pt x="21441" y="17182"/>
                    <a:pt x="21441" y="18409"/>
                    <a:pt x="20510" y="19268"/>
                  </a:cubicBezTo>
                  <a:cubicBezTo>
                    <a:pt x="19579" y="20127"/>
                    <a:pt x="17717" y="20618"/>
                    <a:pt x="15482" y="20986"/>
                  </a:cubicBezTo>
                  <a:cubicBezTo>
                    <a:pt x="13248" y="21355"/>
                    <a:pt x="10641" y="21600"/>
                    <a:pt x="8965" y="20986"/>
                  </a:cubicBezTo>
                  <a:cubicBezTo>
                    <a:pt x="7289" y="20373"/>
                    <a:pt x="6544" y="18900"/>
                    <a:pt x="5800" y="174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6" name="Line"/>
            <p:cNvSpPr/>
            <p:nvPr/>
          </p:nvSpPr>
          <p:spPr>
            <a:xfrm>
              <a:off x="6260522" y="7583218"/>
              <a:ext cx="48452" cy="2707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01" h="21252" fill="norm" stroke="1" extrusionOk="0">
                  <a:moveTo>
                    <a:pt x="8100" y="1314"/>
                  </a:moveTo>
                  <a:cubicBezTo>
                    <a:pt x="13500" y="483"/>
                    <a:pt x="18900" y="-348"/>
                    <a:pt x="20250" y="150"/>
                  </a:cubicBezTo>
                  <a:cubicBezTo>
                    <a:pt x="21600" y="649"/>
                    <a:pt x="18900" y="2477"/>
                    <a:pt x="14850" y="5800"/>
                  </a:cubicBezTo>
                  <a:cubicBezTo>
                    <a:pt x="10800" y="9123"/>
                    <a:pt x="5400" y="13941"/>
                    <a:pt x="2700" y="16766"/>
                  </a:cubicBezTo>
                  <a:cubicBezTo>
                    <a:pt x="0" y="19590"/>
                    <a:pt x="0" y="20421"/>
                    <a:pt x="0" y="212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7" name="Line"/>
            <p:cNvSpPr/>
            <p:nvPr/>
          </p:nvSpPr>
          <p:spPr>
            <a:xfrm>
              <a:off x="6311322" y="7623623"/>
              <a:ext cx="222251" cy="2498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71" fill="norm" stroke="1" extrusionOk="0">
                  <a:moveTo>
                    <a:pt x="0" y="14606"/>
                  </a:moveTo>
                  <a:cubicBezTo>
                    <a:pt x="0" y="15498"/>
                    <a:pt x="0" y="16391"/>
                    <a:pt x="103" y="17640"/>
                  </a:cubicBezTo>
                  <a:cubicBezTo>
                    <a:pt x="206" y="18890"/>
                    <a:pt x="411" y="20496"/>
                    <a:pt x="926" y="20943"/>
                  </a:cubicBezTo>
                  <a:cubicBezTo>
                    <a:pt x="1440" y="21389"/>
                    <a:pt x="2263" y="20675"/>
                    <a:pt x="2880" y="18801"/>
                  </a:cubicBezTo>
                  <a:cubicBezTo>
                    <a:pt x="3497" y="16926"/>
                    <a:pt x="3909" y="13891"/>
                    <a:pt x="4011" y="11482"/>
                  </a:cubicBezTo>
                  <a:cubicBezTo>
                    <a:pt x="4114" y="9072"/>
                    <a:pt x="3909" y="7287"/>
                    <a:pt x="5554" y="5412"/>
                  </a:cubicBezTo>
                  <a:cubicBezTo>
                    <a:pt x="7200" y="3538"/>
                    <a:pt x="10697" y="1574"/>
                    <a:pt x="13680" y="682"/>
                  </a:cubicBezTo>
                  <a:cubicBezTo>
                    <a:pt x="16663" y="-211"/>
                    <a:pt x="19131" y="-32"/>
                    <a:pt x="21600" y="1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8" name="Line"/>
            <p:cNvSpPr/>
            <p:nvPr/>
          </p:nvSpPr>
          <p:spPr>
            <a:xfrm>
              <a:off x="6445035" y="7675119"/>
              <a:ext cx="126638" cy="1477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5" h="20379" fill="norm" stroke="1" extrusionOk="0">
                  <a:moveTo>
                    <a:pt x="1001" y="10651"/>
                  </a:moveTo>
                  <a:cubicBezTo>
                    <a:pt x="293" y="15905"/>
                    <a:pt x="-415" y="21159"/>
                    <a:pt x="293" y="20283"/>
                  </a:cubicBezTo>
                  <a:cubicBezTo>
                    <a:pt x="1001" y="19408"/>
                    <a:pt x="3126" y="12402"/>
                    <a:pt x="5428" y="7878"/>
                  </a:cubicBezTo>
                  <a:cubicBezTo>
                    <a:pt x="7729" y="3354"/>
                    <a:pt x="10208" y="1310"/>
                    <a:pt x="12333" y="435"/>
                  </a:cubicBezTo>
                  <a:cubicBezTo>
                    <a:pt x="14457" y="-441"/>
                    <a:pt x="16228" y="-149"/>
                    <a:pt x="17644" y="2770"/>
                  </a:cubicBezTo>
                  <a:cubicBezTo>
                    <a:pt x="19060" y="5689"/>
                    <a:pt x="20123" y="11235"/>
                    <a:pt x="21185" y="167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9" name="Line"/>
            <p:cNvSpPr/>
            <p:nvPr/>
          </p:nvSpPr>
          <p:spPr>
            <a:xfrm>
              <a:off x="7293128" y="7371343"/>
              <a:ext cx="237395" cy="1016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8" h="21161" fill="norm" stroke="1" extrusionOk="0">
                  <a:moveTo>
                    <a:pt x="220" y="21161"/>
                  </a:moveTo>
                  <a:cubicBezTo>
                    <a:pt x="29" y="15871"/>
                    <a:pt x="-162" y="10581"/>
                    <a:pt x="220" y="6834"/>
                  </a:cubicBezTo>
                  <a:cubicBezTo>
                    <a:pt x="603" y="3088"/>
                    <a:pt x="1558" y="883"/>
                    <a:pt x="2896" y="222"/>
                  </a:cubicBezTo>
                  <a:cubicBezTo>
                    <a:pt x="4234" y="-439"/>
                    <a:pt x="5955" y="443"/>
                    <a:pt x="7197" y="1985"/>
                  </a:cubicBezTo>
                  <a:cubicBezTo>
                    <a:pt x="8440" y="3528"/>
                    <a:pt x="9204" y="5732"/>
                    <a:pt x="10447" y="7055"/>
                  </a:cubicBezTo>
                  <a:cubicBezTo>
                    <a:pt x="11689" y="8377"/>
                    <a:pt x="13410" y="8818"/>
                    <a:pt x="15321" y="7496"/>
                  </a:cubicBezTo>
                  <a:cubicBezTo>
                    <a:pt x="17233" y="6173"/>
                    <a:pt x="19335" y="3088"/>
                    <a:pt x="21438" y="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0" name="Line"/>
            <p:cNvSpPr/>
            <p:nvPr/>
          </p:nvSpPr>
          <p:spPr>
            <a:xfrm>
              <a:off x="7728013" y="7148829"/>
              <a:ext cx="220759" cy="2918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5" h="21276" fill="norm" stroke="1" extrusionOk="0">
                  <a:moveTo>
                    <a:pt x="3024" y="9277"/>
                  </a:moveTo>
                  <a:cubicBezTo>
                    <a:pt x="2818" y="11746"/>
                    <a:pt x="2612" y="14215"/>
                    <a:pt x="2407" y="15989"/>
                  </a:cubicBezTo>
                  <a:cubicBezTo>
                    <a:pt x="2201" y="17763"/>
                    <a:pt x="1995" y="18843"/>
                    <a:pt x="1584" y="19769"/>
                  </a:cubicBezTo>
                  <a:cubicBezTo>
                    <a:pt x="1172" y="20695"/>
                    <a:pt x="555" y="21466"/>
                    <a:pt x="247" y="21235"/>
                  </a:cubicBezTo>
                  <a:cubicBezTo>
                    <a:pt x="-62" y="21003"/>
                    <a:pt x="-62" y="19769"/>
                    <a:pt x="144" y="17377"/>
                  </a:cubicBezTo>
                  <a:cubicBezTo>
                    <a:pt x="349" y="14986"/>
                    <a:pt x="761" y="11437"/>
                    <a:pt x="1172" y="9123"/>
                  </a:cubicBezTo>
                  <a:cubicBezTo>
                    <a:pt x="1584" y="6809"/>
                    <a:pt x="1995" y="5729"/>
                    <a:pt x="2612" y="4957"/>
                  </a:cubicBezTo>
                  <a:cubicBezTo>
                    <a:pt x="3229" y="4186"/>
                    <a:pt x="4052" y="3723"/>
                    <a:pt x="4669" y="3955"/>
                  </a:cubicBezTo>
                  <a:cubicBezTo>
                    <a:pt x="5287" y="4186"/>
                    <a:pt x="5698" y="5112"/>
                    <a:pt x="6932" y="7503"/>
                  </a:cubicBezTo>
                  <a:cubicBezTo>
                    <a:pt x="8167" y="9895"/>
                    <a:pt x="10224" y="13752"/>
                    <a:pt x="11664" y="16066"/>
                  </a:cubicBezTo>
                  <a:cubicBezTo>
                    <a:pt x="13104" y="18380"/>
                    <a:pt x="13927" y="19152"/>
                    <a:pt x="14852" y="19615"/>
                  </a:cubicBezTo>
                  <a:cubicBezTo>
                    <a:pt x="15778" y="20077"/>
                    <a:pt x="16807" y="20232"/>
                    <a:pt x="17938" y="18612"/>
                  </a:cubicBezTo>
                  <a:cubicBezTo>
                    <a:pt x="19069" y="16992"/>
                    <a:pt x="20304" y="13597"/>
                    <a:pt x="20921" y="10589"/>
                  </a:cubicBezTo>
                  <a:cubicBezTo>
                    <a:pt x="21538" y="7580"/>
                    <a:pt x="21538" y="4957"/>
                    <a:pt x="21332" y="3106"/>
                  </a:cubicBezTo>
                  <a:cubicBezTo>
                    <a:pt x="21127" y="1255"/>
                    <a:pt x="20715" y="175"/>
                    <a:pt x="20407" y="20"/>
                  </a:cubicBezTo>
                  <a:cubicBezTo>
                    <a:pt x="20098" y="-134"/>
                    <a:pt x="19892" y="637"/>
                    <a:pt x="19687" y="14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1" name="Line"/>
            <p:cNvSpPr/>
            <p:nvPr/>
          </p:nvSpPr>
          <p:spPr>
            <a:xfrm>
              <a:off x="8029592" y="7306654"/>
              <a:ext cx="82216" cy="983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63" h="20490" fill="norm" stroke="1" extrusionOk="0">
                  <a:moveTo>
                    <a:pt x="16447" y="5539"/>
                  </a:moveTo>
                  <a:cubicBezTo>
                    <a:pt x="14340" y="3776"/>
                    <a:pt x="12233" y="2013"/>
                    <a:pt x="9862" y="911"/>
                  </a:cubicBezTo>
                  <a:cubicBezTo>
                    <a:pt x="7491" y="-191"/>
                    <a:pt x="4857" y="-632"/>
                    <a:pt x="2750" y="1572"/>
                  </a:cubicBezTo>
                  <a:cubicBezTo>
                    <a:pt x="642" y="3776"/>
                    <a:pt x="-938" y="8625"/>
                    <a:pt x="642" y="12372"/>
                  </a:cubicBezTo>
                  <a:cubicBezTo>
                    <a:pt x="2223" y="16119"/>
                    <a:pt x="6964" y="18764"/>
                    <a:pt x="10652" y="19866"/>
                  </a:cubicBezTo>
                  <a:cubicBezTo>
                    <a:pt x="14340" y="20968"/>
                    <a:pt x="16974" y="20527"/>
                    <a:pt x="18555" y="19205"/>
                  </a:cubicBezTo>
                  <a:cubicBezTo>
                    <a:pt x="20135" y="17882"/>
                    <a:pt x="20662" y="15678"/>
                    <a:pt x="20399" y="13033"/>
                  </a:cubicBezTo>
                  <a:cubicBezTo>
                    <a:pt x="20135" y="10388"/>
                    <a:pt x="19082" y="7303"/>
                    <a:pt x="18028" y="42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2" name="Line"/>
            <p:cNvSpPr/>
            <p:nvPr/>
          </p:nvSpPr>
          <p:spPr>
            <a:xfrm>
              <a:off x="8108372" y="7231652"/>
              <a:ext cx="241301" cy="1484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3" fill="norm" stroke="1" extrusionOk="0">
                  <a:moveTo>
                    <a:pt x="0" y="12777"/>
                  </a:moveTo>
                  <a:cubicBezTo>
                    <a:pt x="2084" y="11561"/>
                    <a:pt x="4168" y="10344"/>
                    <a:pt x="6158" y="10648"/>
                  </a:cubicBezTo>
                  <a:cubicBezTo>
                    <a:pt x="8147" y="10952"/>
                    <a:pt x="10042" y="12777"/>
                    <a:pt x="11274" y="14451"/>
                  </a:cubicBezTo>
                  <a:cubicBezTo>
                    <a:pt x="12505" y="16124"/>
                    <a:pt x="13074" y="17645"/>
                    <a:pt x="13074" y="19014"/>
                  </a:cubicBezTo>
                  <a:cubicBezTo>
                    <a:pt x="13074" y="20383"/>
                    <a:pt x="12505" y="21600"/>
                    <a:pt x="12032" y="21296"/>
                  </a:cubicBezTo>
                  <a:cubicBezTo>
                    <a:pt x="11558" y="20992"/>
                    <a:pt x="11179" y="19166"/>
                    <a:pt x="12032" y="15668"/>
                  </a:cubicBezTo>
                  <a:cubicBezTo>
                    <a:pt x="12884" y="12169"/>
                    <a:pt x="14968" y="6997"/>
                    <a:pt x="16768" y="4107"/>
                  </a:cubicBezTo>
                  <a:cubicBezTo>
                    <a:pt x="18568" y="1217"/>
                    <a:pt x="20084" y="608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3" name="Line"/>
            <p:cNvSpPr/>
            <p:nvPr/>
          </p:nvSpPr>
          <p:spPr>
            <a:xfrm>
              <a:off x="8577057" y="7116642"/>
              <a:ext cx="185366" cy="5150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5" h="21453" fill="norm" stroke="1" extrusionOk="0">
                  <a:moveTo>
                    <a:pt x="21495" y="1352"/>
                  </a:moveTo>
                  <a:cubicBezTo>
                    <a:pt x="20759" y="911"/>
                    <a:pt x="20022" y="470"/>
                    <a:pt x="19040" y="206"/>
                  </a:cubicBezTo>
                  <a:cubicBezTo>
                    <a:pt x="18059" y="-59"/>
                    <a:pt x="16831" y="-147"/>
                    <a:pt x="15359" y="426"/>
                  </a:cubicBezTo>
                  <a:cubicBezTo>
                    <a:pt x="13886" y="999"/>
                    <a:pt x="12168" y="2233"/>
                    <a:pt x="9836" y="4173"/>
                  </a:cubicBezTo>
                  <a:cubicBezTo>
                    <a:pt x="7504" y="6113"/>
                    <a:pt x="4559" y="8757"/>
                    <a:pt x="2718" y="11446"/>
                  </a:cubicBezTo>
                  <a:cubicBezTo>
                    <a:pt x="877" y="14135"/>
                    <a:pt x="140" y="16869"/>
                    <a:pt x="18" y="18455"/>
                  </a:cubicBezTo>
                  <a:cubicBezTo>
                    <a:pt x="-105" y="20042"/>
                    <a:pt x="386" y="20483"/>
                    <a:pt x="1736" y="20792"/>
                  </a:cubicBezTo>
                  <a:cubicBezTo>
                    <a:pt x="3086" y="21100"/>
                    <a:pt x="5295" y="21277"/>
                    <a:pt x="7504" y="214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4" name="Line"/>
            <p:cNvSpPr/>
            <p:nvPr/>
          </p:nvSpPr>
          <p:spPr>
            <a:xfrm>
              <a:off x="8799982" y="7246595"/>
              <a:ext cx="122901" cy="2418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3" h="21093" fill="norm" stroke="1" extrusionOk="0">
                  <a:moveTo>
                    <a:pt x="16292" y="4235"/>
                  </a:moveTo>
                  <a:cubicBezTo>
                    <a:pt x="15212" y="3496"/>
                    <a:pt x="14132" y="2758"/>
                    <a:pt x="12692" y="2481"/>
                  </a:cubicBezTo>
                  <a:cubicBezTo>
                    <a:pt x="11252" y="2204"/>
                    <a:pt x="9452" y="2389"/>
                    <a:pt x="7472" y="3496"/>
                  </a:cubicBezTo>
                  <a:cubicBezTo>
                    <a:pt x="5492" y="4604"/>
                    <a:pt x="3332" y="6635"/>
                    <a:pt x="1892" y="9589"/>
                  </a:cubicBezTo>
                  <a:cubicBezTo>
                    <a:pt x="452" y="12542"/>
                    <a:pt x="-268" y="16419"/>
                    <a:pt x="92" y="18635"/>
                  </a:cubicBezTo>
                  <a:cubicBezTo>
                    <a:pt x="452" y="20850"/>
                    <a:pt x="1892" y="21404"/>
                    <a:pt x="5132" y="20942"/>
                  </a:cubicBezTo>
                  <a:cubicBezTo>
                    <a:pt x="8372" y="20481"/>
                    <a:pt x="13412" y="19004"/>
                    <a:pt x="16652" y="16142"/>
                  </a:cubicBezTo>
                  <a:cubicBezTo>
                    <a:pt x="19892" y="13281"/>
                    <a:pt x="21332" y="9035"/>
                    <a:pt x="20792" y="6081"/>
                  </a:cubicBezTo>
                  <a:cubicBezTo>
                    <a:pt x="20252" y="3127"/>
                    <a:pt x="17732" y="1466"/>
                    <a:pt x="15572" y="635"/>
                  </a:cubicBezTo>
                  <a:cubicBezTo>
                    <a:pt x="13412" y="-196"/>
                    <a:pt x="11612" y="-196"/>
                    <a:pt x="10892" y="542"/>
                  </a:cubicBezTo>
                  <a:cubicBezTo>
                    <a:pt x="10172" y="1281"/>
                    <a:pt x="10532" y="2758"/>
                    <a:pt x="10892" y="42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5" name="Line"/>
            <p:cNvSpPr/>
            <p:nvPr/>
          </p:nvSpPr>
          <p:spPr>
            <a:xfrm>
              <a:off x="9003722" y="7504702"/>
              <a:ext cx="8890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6" name="Line"/>
            <p:cNvSpPr/>
            <p:nvPr/>
          </p:nvSpPr>
          <p:spPr>
            <a:xfrm>
              <a:off x="9461326" y="7263935"/>
              <a:ext cx="272647" cy="1112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8" h="21014" fill="norm" stroke="1" extrusionOk="0">
                  <a:moveTo>
                    <a:pt x="6842" y="5899"/>
                  </a:moveTo>
                  <a:cubicBezTo>
                    <a:pt x="7169" y="7899"/>
                    <a:pt x="7496" y="9899"/>
                    <a:pt x="7087" y="12499"/>
                  </a:cubicBezTo>
                  <a:cubicBezTo>
                    <a:pt x="6678" y="15099"/>
                    <a:pt x="5533" y="18299"/>
                    <a:pt x="4305" y="19899"/>
                  </a:cubicBezTo>
                  <a:cubicBezTo>
                    <a:pt x="3078" y="21499"/>
                    <a:pt x="1769" y="21499"/>
                    <a:pt x="869" y="19099"/>
                  </a:cubicBezTo>
                  <a:cubicBezTo>
                    <a:pt x="-31" y="16699"/>
                    <a:pt x="-522" y="11899"/>
                    <a:pt x="869" y="8299"/>
                  </a:cubicBezTo>
                  <a:cubicBezTo>
                    <a:pt x="2260" y="4699"/>
                    <a:pt x="5533" y="2299"/>
                    <a:pt x="9051" y="1099"/>
                  </a:cubicBezTo>
                  <a:cubicBezTo>
                    <a:pt x="12569" y="-101"/>
                    <a:pt x="16333" y="-101"/>
                    <a:pt x="18378" y="99"/>
                  </a:cubicBezTo>
                  <a:cubicBezTo>
                    <a:pt x="20423" y="299"/>
                    <a:pt x="20751" y="699"/>
                    <a:pt x="21078" y="10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7" name="Line"/>
            <p:cNvSpPr/>
            <p:nvPr/>
          </p:nvSpPr>
          <p:spPr>
            <a:xfrm>
              <a:off x="9727622" y="7108452"/>
              <a:ext cx="101601" cy="13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36" fill="norm" stroke="1" extrusionOk="0">
                  <a:moveTo>
                    <a:pt x="0" y="4388"/>
                  </a:moveTo>
                  <a:cubicBezTo>
                    <a:pt x="1350" y="3059"/>
                    <a:pt x="2700" y="1730"/>
                    <a:pt x="4500" y="899"/>
                  </a:cubicBezTo>
                  <a:cubicBezTo>
                    <a:pt x="6300" y="68"/>
                    <a:pt x="8550" y="-264"/>
                    <a:pt x="10350" y="234"/>
                  </a:cubicBezTo>
                  <a:cubicBezTo>
                    <a:pt x="12150" y="733"/>
                    <a:pt x="13500" y="2062"/>
                    <a:pt x="13950" y="3558"/>
                  </a:cubicBezTo>
                  <a:cubicBezTo>
                    <a:pt x="14400" y="5053"/>
                    <a:pt x="13950" y="6714"/>
                    <a:pt x="12375" y="8210"/>
                  </a:cubicBezTo>
                  <a:cubicBezTo>
                    <a:pt x="10800" y="9705"/>
                    <a:pt x="8100" y="11034"/>
                    <a:pt x="5625" y="12031"/>
                  </a:cubicBezTo>
                  <a:cubicBezTo>
                    <a:pt x="3150" y="13028"/>
                    <a:pt x="900" y="13693"/>
                    <a:pt x="1125" y="14358"/>
                  </a:cubicBezTo>
                  <a:cubicBezTo>
                    <a:pt x="1350" y="15022"/>
                    <a:pt x="4050" y="15687"/>
                    <a:pt x="7875" y="16850"/>
                  </a:cubicBezTo>
                  <a:cubicBezTo>
                    <a:pt x="11700" y="18013"/>
                    <a:pt x="16650" y="19674"/>
                    <a:pt x="21600" y="213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8" name="Line"/>
            <p:cNvSpPr/>
            <p:nvPr/>
          </p:nvSpPr>
          <p:spPr>
            <a:xfrm>
              <a:off x="9416472" y="7460252"/>
              <a:ext cx="3492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309" y="18000"/>
                    <a:pt x="2618" y="14400"/>
                    <a:pt x="5498" y="10800"/>
                  </a:cubicBezTo>
                  <a:cubicBezTo>
                    <a:pt x="8378" y="7200"/>
                    <a:pt x="12829" y="3600"/>
                    <a:pt x="15775" y="1800"/>
                  </a:cubicBezTo>
                  <a:cubicBezTo>
                    <a:pt x="18720" y="0"/>
                    <a:pt x="2016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9" name="Line"/>
            <p:cNvSpPr/>
            <p:nvPr/>
          </p:nvSpPr>
          <p:spPr>
            <a:xfrm>
              <a:off x="9516850" y="7561852"/>
              <a:ext cx="135789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8" h="21159" fill="norm" stroke="1" extrusionOk="0">
                  <a:moveTo>
                    <a:pt x="4179" y="0"/>
                  </a:moveTo>
                  <a:cubicBezTo>
                    <a:pt x="3182" y="1763"/>
                    <a:pt x="2185" y="3526"/>
                    <a:pt x="1354" y="7273"/>
                  </a:cubicBezTo>
                  <a:cubicBezTo>
                    <a:pt x="524" y="11020"/>
                    <a:pt x="-141" y="16751"/>
                    <a:pt x="25" y="18514"/>
                  </a:cubicBezTo>
                  <a:cubicBezTo>
                    <a:pt x="191" y="20277"/>
                    <a:pt x="1188" y="18073"/>
                    <a:pt x="3348" y="14547"/>
                  </a:cubicBezTo>
                  <a:cubicBezTo>
                    <a:pt x="5508" y="11020"/>
                    <a:pt x="8831" y="6171"/>
                    <a:pt x="11822" y="3306"/>
                  </a:cubicBezTo>
                  <a:cubicBezTo>
                    <a:pt x="14813" y="441"/>
                    <a:pt x="17471" y="-441"/>
                    <a:pt x="19133" y="220"/>
                  </a:cubicBezTo>
                  <a:cubicBezTo>
                    <a:pt x="20794" y="881"/>
                    <a:pt x="21459" y="3086"/>
                    <a:pt x="21293" y="6832"/>
                  </a:cubicBezTo>
                  <a:cubicBezTo>
                    <a:pt x="21127" y="10579"/>
                    <a:pt x="20130" y="15869"/>
                    <a:pt x="19133" y="211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0" name="Line"/>
            <p:cNvSpPr/>
            <p:nvPr/>
          </p:nvSpPr>
          <p:spPr>
            <a:xfrm>
              <a:off x="9327572" y="7765052"/>
              <a:ext cx="7112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379" y="19800"/>
                    <a:pt x="4757" y="18000"/>
                    <a:pt x="7136" y="14400"/>
                  </a:cubicBezTo>
                  <a:cubicBezTo>
                    <a:pt x="9514" y="10800"/>
                    <a:pt x="11893" y="5400"/>
                    <a:pt x="14304" y="2700"/>
                  </a:cubicBezTo>
                  <a:cubicBezTo>
                    <a:pt x="16714" y="0"/>
                    <a:pt x="19157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1" name="Line"/>
            <p:cNvSpPr/>
            <p:nvPr/>
          </p:nvSpPr>
          <p:spPr>
            <a:xfrm>
              <a:off x="2120322" y="7288802"/>
              <a:ext cx="59690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834" y="18212"/>
                    <a:pt x="5668" y="14824"/>
                    <a:pt x="8540" y="11435"/>
                  </a:cubicBezTo>
                  <a:cubicBezTo>
                    <a:pt x="11413" y="8047"/>
                    <a:pt x="14323" y="4659"/>
                    <a:pt x="16506" y="2753"/>
                  </a:cubicBezTo>
                  <a:cubicBezTo>
                    <a:pt x="18689" y="847"/>
                    <a:pt x="20145" y="42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2" name="Line"/>
            <p:cNvSpPr/>
            <p:nvPr/>
          </p:nvSpPr>
          <p:spPr>
            <a:xfrm>
              <a:off x="2101272" y="7403102"/>
              <a:ext cx="53975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626" y="18327"/>
                    <a:pt x="5252" y="15055"/>
                    <a:pt x="8005" y="11945"/>
                  </a:cubicBezTo>
                  <a:cubicBezTo>
                    <a:pt x="10758" y="8836"/>
                    <a:pt x="13638" y="5891"/>
                    <a:pt x="15925" y="3927"/>
                  </a:cubicBezTo>
                  <a:cubicBezTo>
                    <a:pt x="18212" y="1964"/>
                    <a:pt x="19906" y="982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3" name="Line"/>
            <p:cNvSpPr/>
            <p:nvPr/>
          </p:nvSpPr>
          <p:spPr>
            <a:xfrm>
              <a:off x="2234622" y="7472952"/>
              <a:ext cx="50800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790" y="18400"/>
                    <a:pt x="5580" y="15200"/>
                    <a:pt x="8820" y="12000"/>
                  </a:cubicBezTo>
                  <a:cubicBezTo>
                    <a:pt x="12060" y="8800"/>
                    <a:pt x="15750" y="5600"/>
                    <a:pt x="17955" y="3600"/>
                  </a:cubicBezTo>
                  <a:cubicBezTo>
                    <a:pt x="20160" y="1600"/>
                    <a:pt x="20880" y="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4" name="Line"/>
            <p:cNvSpPr/>
            <p:nvPr/>
          </p:nvSpPr>
          <p:spPr>
            <a:xfrm>
              <a:off x="9356058" y="7943215"/>
              <a:ext cx="257265" cy="1617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9" h="20891" fill="norm" stroke="1" extrusionOk="0">
                  <a:moveTo>
                    <a:pt x="9303" y="2414"/>
                  </a:moveTo>
                  <a:cubicBezTo>
                    <a:pt x="8594" y="7062"/>
                    <a:pt x="7886" y="11710"/>
                    <a:pt x="6558" y="14991"/>
                  </a:cubicBezTo>
                  <a:cubicBezTo>
                    <a:pt x="5230" y="18272"/>
                    <a:pt x="3283" y="20186"/>
                    <a:pt x="1955" y="20733"/>
                  </a:cubicBezTo>
                  <a:cubicBezTo>
                    <a:pt x="627" y="21280"/>
                    <a:pt x="-81" y="20460"/>
                    <a:pt x="8" y="17452"/>
                  </a:cubicBezTo>
                  <a:cubicBezTo>
                    <a:pt x="96" y="14445"/>
                    <a:pt x="981" y="9250"/>
                    <a:pt x="3460" y="5832"/>
                  </a:cubicBezTo>
                  <a:cubicBezTo>
                    <a:pt x="5939" y="2414"/>
                    <a:pt x="10011" y="774"/>
                    <a:pt x="13286" y="227"/>
                  </a:cubicBezTo>
                  <a:cubicBezTo>
                    <a:pt x="16562" y="-320"/>
                    <a:pt x="19040" y="227"/>
                    <a:pt x="21519" y="7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5" name="Line"/>
            <p:cNvSpPr/>
            <p:nvPr/>
          </p:nvSpPr>
          <p:spPr>
            <a:xfrm>
              <a:off x="9619492" y="7855476"/>
              <a:ext cx="114481" cy="1572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1" h="21393" fill="norm" stroke="1" extrusionOk="0">
                  <a:moveTo>
                    <a:pt x="34" y="3249"/>
                  </a:moveTo>
                  <a:cubicBezTo>
                    <a:pt x="1212" y="2097"/>
                    <a:pt x="2390" y="945"/>
                    <a:pt x="4157" y="369"/>
                  </a:cubicBezTo>
                  <a:cubicBezTo>
                    <a:pt x="5925" y="-207"/>
                    <a:pt x="8281" y="-207"/>
                    <a:pt x="10834" y="1089"/>
                  </a:cubicBezTo>
                  <a:cubicBezTo>
                    <a:pt x="13386" y="2385"/>
                    <a:pt x="16136" y="4977"/>
                    <a:pt x="16528" y="6849"/>
                  </a:cubicBezTo>
                  <a:cubicBezTo>
                    <a:pt x="16921" y="8721"/>
                    <a:pt x="14957" y="9873"/>
                    <a:pt x="12797" y="10881"/>
                  </a:cubicBezTo>
                  <a:cubicBezTo>
                    <a:pt x="10637" y="11889"/>
                    <a:pt x="8281" y="12753"/>
                    <a:pt x="5532" y="14049"/>
                  </a:cubicBezTo>
                  <a:cubicBezTo>
                    <a:pt x="2783" y="15345"/>
                    <a:pt x="-359" y="17073"/>
                    <a:pt x="34" y="17937"/>
                  </a:cubicBezTo>
                  <a:cubicBezTo>
                    <a:pt x="426" y="18801"/>
                    <a:pt x="4354" y="18801"/>
                    <a:pt x="8477" y="19233"/>
                  </a:cubicBezTo>
                  <a:cubicBezTo>
                    <a:pt x="12601" y="19665"/>
                    <a:pt x="16921" y="20529"/>
                    <a:pt x="21241" y="213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6" name="Line"/>
            <p:cNvSpPr/>
            <p:nvPr/>
          </p:nvSpPr>
          <p:spPr>
            <a:xfrm>
              <a:off x="9264072" y="8190502"/>
              <a:ext cx="4191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164" y="16200"/>
                    <a:pt x="6327" y="10800"/>
                    <a:pt x="9927" y="7200"/>
                  </a:cubicBezTo>
                  <a:cubicBezTo>
                    <a:pt x="13527" y="3600"/>
                    <a:pt x="17564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7" name="Line"/>
            <p:cNvSpPr/>
            <p:nvPr/>
          </p:nvSpPr>
          <p:spPr>
            <a:xfrm>
              <a:off x="9405218" y="8218836"/>
              <a:ext cx="243874" cy="149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1" h="20894" fill="norm" stroke="1" extrusionOk="0">
                  <a:moveTo>
                    <a:pt x="3197" y="10242"/>
                  </a:moveTo>
                  <a:cubicBezTo>
                    <a:pt x="2089" y="12609"/>
                    <a:pt x="982" y="14976"/>
                    <a:pt x="428" y="17047"/>
                  </a:cubicBezTo>
                  <a:cubicBezTo>
                    <a:pt x="-126" y="19119"/>
                    <a:pt x="-126" y="20894"/>
                    <a:pt x="336" y="20894"/>
                  </a:cubicBezTo>
                  <a:cubicBezTo>
                    <a:pt x="797" y="20894"/>
                    <a:pt x="1720" y="19119"/>
                    <a:pt x="3936" y="15420"/>
                  </a:cubicBezTo>
                  <a:cubicBezTo>
                    <a:pt x="6151" y="11721"/>
                    <a:pt x="9659" y="6099"/>
                    <a:pt x="12336" y="2993"/>
                  </a:cubicBezTo>
                  <a:cubicBezTo>
                    <a:pt x="15012" y="-114"/>
                    <a:pt x="16859" y="-706"/>
                    <a:pt x="18336" y="773"/>
                  </a:cubicBezTo>
                  <a:cubicBezTo>
                    <a:pt x="19812" y="2253"/>
                    <a:pt x="20920" y="5804"/>
                    <a:pt x="21197" y="9354"/>
                  </a:cubicBezTo>
                  <a:cubicBezTo>
                    <a:pt x="21474" y="12905"/>
                    <a:pt x="20920" y="16456"/>
                    <a:pt x="20366" y="200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8" name="Line"/>
            <p:cNvSpPr/>
            <p:nvPr/>
          </p:nvSpPr>
          <p:spPr>
            <a:xfrm>
              <a:off x="10172122" y="7175922"/>
              <a:ext cx="187599" cy="6201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7" h="21381" fill="norm" stroke="1" extrusionOk="0">
                  <a:moveTo>
                    <a:pt x="0" y="1264"/>
                  </a:moveTo>
                  <a:cubicBezTo>
                    <a:pt x="237" y="900"/>
                    <a:pt x="475" y="535"/>
                    <a:pt x="1187" y="279"/>
                  </a:cubicBezTo>
                  <a:cubicBezTo>
                    <a:pt x="1899" y="24"/>
                    <a:pt x="3086" y="-122"/>
                    <a:pt x="4747" y="133"/>
                  </a:cubicBezTo>
                  <a:cubicBezTo>
                    <a:pt x="6409" y="389"/>
                    <a:pt x="8545" y="1046"/>
                    <a:pt x="11037" y="2286"/>
                  </a:cubicBezTo>
                  <a:cubicBezTo>
                    <a:pt x="13530" y="3527"/>
                    <a:pt x="16378" y="5351"/>
                    <a:pt x="18396" y="7540"/>
                  </a:cubicBezTo>
                  <a:cubicBezTo>
                    <a:pt x="20413" y="9729"/>
                    <a:pt x="21600" y="12283"/>
                    <a:pt x="20769" y="14436"/>
                  </a:cubicBezTo>
                  <a:cubicBezTo>
                    <a:pt x="19938" y="16589"/>
                    <a:pt x="17090" y="18340"/>
                    <a:pt x="14360" y="19471"/>
                  </a:cubicBezTo>
                  <a:cubicBezTo>
                    <a:pt x="11631" y="20602"/>
                    <a:pt x="9020" y="21113"/>
                    <a:pt x="7121" y="21296"/>
                  </a:cubicBezTo>
                  <a:cubicBezTo>
                    <a:pt x="5222" y="21478"/>
                    <a:pt x="4035" y="21332"/>
                    <a:pt x="2848" y="211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9" name="Line"/>
            <p:cNvSpPr/>
            <p:nvPr/>
          </p:nvSpPr>
          <p:spPr>
            <a:xfrm>
              <a:off x="10502322" y="7465379"/>
              <a:ext cx="152401" cy="139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0" y="11040"/>
                  </a:moveTo>
                  <a:cubicBezTo>
                    <a:pt x="6000" y="4868"/>
                    <a:pt x="12000" y="-1303"/>
                    <a:pt x="15600" y="240"/>
                  </a:cubicBezTo>
                  <a:cubicBezTo>
                    <a:pt x="19200" y="1783"/>
                    <a:pt x="20400" y="11040"/>
                    <a:pt x="21600" y="202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0" name="Line"/>
            <p:cNvSpPr/>
            <p:nvPr/>
          </p:nvSpPr>
          <p:spPr>
            <a:xfrm>
              <a:off x="10508672" y="7593602"/>
              <a:ext cx="1079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1" name="Line"/>
            <p:cNvSpPr/>
            <p:nvPr/>
          </p:nvSpPr>
          <p:spPr>
            <a:xfrm>
              <a:off x="10432472" y="7663452"/>
              <a:ext cx="2349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449" y="15600"/>
                    <a:pt x="10897" y="9600"/>
                    <a:pt x="14497" y="6000"/>
                  </a:cubicBezTo>
                  <a:cubicBezTo>
                    <a:pt x="18097" y="2400"/>
                    <a:pt x="19849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2" name="Line"/>
            <p:cNvSpPr/>
            <p:nvPr/>
          </p:nvSpPr>
          <p:spPr>
            <a:xfrm>
              <a:off x="10953898" y="7379403"/>
              <a:ext cx="246925" cy="3290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7" h="21253" fill="norm" stroke="1" extrusionOk="0">
                  <a:moveTo>
                    <a:pt x="3814" y="7682"/>
                  </a:moveTo>
                  <a:cubicBezTo>
                    <a:pt x="3445" y="11100"/>
                    <a:pt x="3075" y="14518"/>
                    <a:pt x="2799" y="16637"/>
                  </a:cubicBezTo>
                  <a:cubicBezTo>
                    <a:pt x="2522" y="18756"/>
                    <a:pt x="2337" y="19576"/>
                    <a:pt x="1875" y="20260"/>
                  </a:cubicBezTo>
                  <a:cubicBezTo>
                    <a:pt x="1414" y="20943"/>
                    <a:pt x="675" y="21490"/>
                    <a:pt x="306" y="21148"/>
                  </a:cubicBezTo>
                  <a:cubicBezTo>
                    <a:pt x="-63" y="20806"/>
                    <a:pt x="-63" y="19576"/>
                    <a:pt x="122" y="16910"/>
                  </a:cubicBezTo>
                  <a:cubicBezTo>
                    <a:pt x="306" y="14244"/>
                    <a:pt x="675" y="10143"/>
                    <a:pt x="1137" y="7614"/>
                  </a:cubicBezTo>
                  <a:cubicBezTo>
                    <a:pt x="1599" y="5085"/>
                    <a:pt x="2152" y="4128"/>
                    <a:pt x="2799" y="3444"/>
                  </a:cubicBezTo>
                  <a:cubicBezTo>
                    <a:pt x="3445" y="2761"/>
                    <a:pt x="4183" y="2351"/>
                    <a:pt x="4922" y="2419"/>
                  </a:cubicBezTo>
                  <a:cubicBezTo>
                    <a:pt x="5660" y="2487"/>
                    <a:pt x="6399" y="3034"/>
                    <a:pt x="7506" y="5017"/>
                  </a:cubicBezTo>
                  <a:cubicBezTo>
                    <a:pt x="8614" y="6999"/>
                    <a:pt x="10091" y="10417"/>
                    <a:pt x="11475" y="12809"/>
                  </a:cubicBezTo>
                  <a:cubicBezTo>
                    <a:pt x="12860" y="15201"/>
                    <a:pt x="14152" y="16568"/>
                    <a:pt x="15260" y="17252"/>
                  </a:cubicBezTo>
                  <a:cubicBezTo>
                    <a:pt x="16368" y="17936"/>
                    <a:pt x="17291" y="17936"/>
                    <a:pt x="18122" y="16637"/>
                  </a:cubicBezTo>
                  <a:cubicBezTo>
                    <a:pt x="18952" y="15338"/>
                    <a:pt x="19691" y="12741"/>
                    <a:pt x="20060" y="10006"/>
                  </a:cubicBezTo>
                  <a:cubicBezTo>
                    <a:pt x="20429" y="7272"/>
                    <a:pt x="20429" y="4401"/>
                    <a:pt x="20429" y="2624"/>
                  </a:cubicBezTo>
                  <a:cubicBezTo>
                    <a:pt x="20429" y="847"/>
                    <a:pt x="20429" y="163"/>
                    <a:pt x="20614" y="27"/>
                  </a:cubicBezTo>
                  <a:cubicBezTo>
                    <a:pt x="20799" y="-110"/>
                    <a:pt x="21168" y="300"/>
                    <a:pt x="21537" y="7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3" name="Line"/>
            <p:cNvSpPr/>
            <p:nvPr/>
          </p:nvSpPr>
          <p:spPr>
            <a:xfrm>
              <a:off x="11221989" y="7536452"/>
              <a:ext cx="99484" cy="106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57" fill="norm" stroke="1" extrusionOk="0">
                  <a:moveTo>
                    <a:pt x="21600" y="5082"/>
                  </a:moveTo>
                  <a:cubicBezTo>
                    <a:pt x="16545" y="4235"/>
                    <a:pt x="11489" y="3388"/>
                    <a:pt x="8043" y="3812"/>
                  </a:cubicBezTo>
                  <a:cubicBezTo>
                    <a:pt x="4596" y="4235"/>
                    <a:pt x="2757" y="5929"/>
                    <a:pt x="1609" y="7835"/>
                  </a:cubicBezTo>
                  <a:cubicBezTo>
                    <a:pt x="460" y="9741"/>
                    <a:pt x="0" y="11859"/>
                    <a:pt x="0" y="14188"/>
                  </a:cubicBezTo>
                  <a:cubicBezTo>
                    <a:pt x="0" y="16518"/>
                    <a:pt x="460" y="19059"/>
                    <a:pt x="1838" y="20329"/>
                  </a:cubicBezTo>
                  <a:cubicBezTo>
                    <a:pt x="3217" y="21600"/>
                    <a:pt x="5515" y="21600"/>
                    <a:pt x="8502" y="20118"/>
                  </a:cubicBezTo>
                  <a:cubicBezTo>
                    <a:pt x="11489" y="18635"/>
                    <a:pt x="15166" y="15671"/>
                    <a:pt x="17004" y="12494"/>
                  </a:cubicBezTo>
                  <a:cubicBezTo>
                    <a:pt x="18843" y="9318"/>
                    <a:pt x="18843" y="5929"/>
                    <a:pt x="17694" y="3812"/>
                  </a:cubicBezTo>
                  <a:cubicBezTo>
                    <a:pt x="16545" y="1694"/>
                    <a:pt x="14247" y="847"/>
                    <a:pt x="1194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4" name="Line"/>
            <p:cNvSpPr/>
            <p:nvPr/>
          </p:nvSpPr>
          <p:spPr>
            <a:xfrm>
              <a:off x="11392048" y="7523752"/>
              <a:ext cx="56425" cy="1062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5" h="21257" fill="norm" stroke="1" extrusionOk="0">
                  <a:moveTo>
                    <a:pt x="2125" y="3812"/>
                  </a:moveTo>
                  <a:cubicBezTo>
                    <a:pt x="3725" y="8047"/>
                    <a:pt x="5325" y="12282"/>
                    <a:pt x="6525" y="15459"/>
                  </a:cubicBezTo>
                  <a:cubicBezTo>
                    <a:pt x="7725" y="18635"/>
                    <a:pt x="8525" y="20753"/>
                    <a:pt x="7325" y="21176"/>
                  </a:cubicBezTo>
                  <a:cubicBezTo>
                    <a:pt x="6125" y="21600"/>
                    <a:pt x="2925" y="20329"/>
                    <a:pt x="1325" y="17788"/>
                  </a:cubicBezTo>
                  <a:cubicBezTo>
                    <a:pt x="-275" y="15247"/>
                    <a:pt x="-275" y="11435"/>
                    <a:pt x="525" y="8471"/>
                  </a:cubicBezTo>
                  <a:cubicBezTo>
                    <a:pt x="1325" y="5506"/>
                    <a:pt x="2925" y="3388"/>
                    <a:pt x="6525" y="2118"/>
                  </a:cubicBezTo>
                  <a:cubicBezTo>
                    <a:pt x="10125" y="847"/>
                    <a:pt x="15725" y="424"/>
                    <a:pt x="2132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5" name="Line"/>
            <p:cNvSpPr/>
            <p:nvPr/>
          </p:nvSpPr>
          <p:spPr>
            <a:xfrm>
              <a:off x="11546668" y="7411917"/>
              <a:ext cx="155805" cy="2832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9" h="21256" fill="norm" stroke="1" extrusionOk="0">
                  <a:moveTo>
                    <a:pt x="21199" y="291"/>
                  </a:moveTo>
                  <a:cubicBezTo>
                    <a:pt x="17743" y="-26"/>
                    <a:pt x="14287" y="-344"/>
                    <a:pt x="10975" y="847"/>
                  </a:cubicBezTo>
                  <a:cubicBezTo>
                    <a:pt x="7663" y="2038"/>
                    <a:pt x="4495" y="4738"/>
                    <a:pt x="2479" y="7756"/>
                  </a:cubicBezTo>
                  <a:cubicBezTo>
                    <a:pt x="463" y="10774"/>
                    <a:pt x="-401" y="14109"/>
                    <a:pt x="175" y="16332"/>
                  </a:cubicBezTo>
                  <a:cubicBezTo>
                    <a:pt x="751" y="18556"/>
                    <a:pt x="2767" y="19668"/>
                    <a:pt x="4783" y="20303"/>
                  </a:cubicBezTo>
                  <a:cubicBezTo>
                    <a:pt x="6799" y="20938"/>
                    <a:pt x="8815" y="21097"/>
                    <a:pt x="10831" y="212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6" name="Line"/>
            <p:cNvSpPr/>
            <p:nvPr/>
          </p:nvSpPr>
          <p:spPr>
            <a:xfrm>
              <a:off x="11676527" y="7517402"/>
              <a:ext cx="100557" cy="1407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2" h="21124" fill="norm" stroke="1" extrusionOk="0">
                  <a:moveTo>
                    <a:pt x="15983" y="6671"/>
                  </a:moveTo>
                  <a:cubicBezTo>
                    <a:pt x="15983" y="5082"/>
                    <a:pt x="15983" y="3494"/>
                    <a:pt x="15102" y="2224"/>
                  </a:cubicBezTo>
                  <a:cubicBezTo>
                    <a:pt x="14220" y="953"/>
                    <a:pt x="12457" y="0"/>
                    <a:pt x="10473" y="0"/>
                  </a:cubicBezTo>
                  <a:cubicBezTo>
                    <a:pt x="8489" y="0"/>
                    <a:pt x="6285" y="953"/>
                    <a:pt x="4302" y="3812"/>
                  </a:cubicBezTo>
                  <a:cubicBezTo>
                    <a:pt x="2318" y="6671"/>
                    <a:pt x="555" y="11435"/>
                    <a:pt x="114" y="14612"/>
                  </a:cubicBezTo>
                  <a:cubicBezTo>
                    <a:pt x="-327" y="17788"/>
                    <a:pt x="555" y="19376"/>
                    <a:pt x="2097" y="20329"/>
                  </a:cubicBezTo>
                  <a:cubicBezTo>
                    <a:pt x="3640" y="21282"/>
                    <a:pt x="5844" y="21600"/>
                    <a:pt x="9151" y="20012"/>
                  </a:cubicBezTo>
                  <a:cubicBezTo>
                    <a:pt x="12457" y="18424"/>
                    <a:pt x="16865" y="14929"/>
                    <a:pt x="19069" y="12388"/>
                  </a:cubicBezTo>
                  <a:cubicBezTo>
                    <a:pt x="21273" y="9847"/>
                    <a:pt x="21273" y="8259"/>
                    <a:pt x="20391" y="6829"/>
                  </a:cubicBezTo>
                  <a:cubicBezTo>
                    <a:pt x="19510" y="5400"/>
                    <a:pt x="17746" y="4129"/>
                    <a:pt x="15542" y="3653"/>
                  </a:cubicBezTo>
                  <a:cubicBezTo>
                    <a:pt x="13338" y="3176"/>
                    <a:pt x="10693" y="3494"/>
                    <a:pt x="9591" y="4606"/>
                  </a:cubicBezTo>
                  <a:cubicBezTo>
                    <a:pt x="8489" y="5718"/>
                    <a:pt x="8930" y="7624"/>
                    <a:pt x="9371" y="95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7" name="Line"/>
            <p:cNvSpPr/>
            <p:nvPr/>
          </p:nvSpPr>
          <p:spPr>
            <a:xfrm>
              <a:off x="11746922" y="7733302"/>
              <a:ext cx="952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8" name="Line"/>
            <p:cNvSpPr/>
            <p:nvPr/>
          </p:nvSpPr>
          <p:spPr>
            <a:xfrm>
              <a:off x="11969172" y="7568202"/>
              <a:ext cx="1905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9" name="Line"/>
            <p:cNvSpPr/>
            <p:nvPr/>
          </p:nvSpPr>
          <p:spPr>
            <a:xfrm>
              <a:off x="12058072" y="7500053"/>
              <a:ext cx="92944" cy="277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80" h="21468" fill="norm" stroke="1" extrusionOk="0">
                  <a:moveTo>
                    <a:pt x="5515" y="850"/>
                  </a:moveTo>
                  <a:cubicBezTo>
                    <a:pt x="7353" y="359"/>
                    <a:pt x="9191" y="-132"/>
                    <a:pt x="11260" y="32"/>
                  </a:cubicBezTo>
                  <a:cubicBezTo>
                    <a:pt x="13328" y="195"/>
                    <a:pt x="15626" y="1013"/>
                    <a:pt x="17694" y="2813"/>
                  </a:cubicBezTo>
                  <a:cubicBezTo>
                    <a:pt x="19762" y="4613"/>
                    <a:pt x="21600" y="7395"/>
                    <a:pt x="18613" y="10668"/>
                  </a:cubicBezTo>
                  <a:cubicBezTo>
                    <a:pt x="15626" y="13941"/>
                    <a:pt x="7813" y="17704"/>
                    <a:pt x="0" y="214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0" name="Line"/>
            <p:cNvSpPr/>
            <p:nvPr/>
          </p:nvSpPr>
          <p:spPr>
            <a:xfrm>
              <a:off x="11365922" y="7523752"/>
              <a:ext cx="5715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2" name="Drawing"/>
          <p:cNvGrpSpPr/>
          <p:nvPr/>
        </p:nvGrpSpPr>
        <p:grpSpPr>
          <a:xfrm>
            <a:off x="1038406" y="1993900"/>
            <a:ext cx="10551429" cy="3744794"/>
            <a:chOff x="0" y="0"/>
            <a:chExt cx="10551427" cy="3744793"/>
          </a:xfrm>
        </p:grpSpPr>
        <p:sp>
          <p:nvSpPr>
            <p:cNvPr id="973" name="Line"/>
            <p:cNvSpPr/>
            <p:nvPr/>
          </p:nvSpPr>
          <p:spPr>
            <a:xfrm>
              <a:off x="0" y="5220"/>
              <a:ext cx="307794" cy="4562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3" h="21553" fill="norm" stroke="1" extrusionOk="0">
                  <a:moveTo>
                    <a:pt x="209" y="1253"/>
                  </a:moveTo>
                  <a:cubicBezTo>
                    <a:pt x="61" y="653"/>
                    <a:pt x="-87" y="53"/>
                    <a:pt x="61" y="3"/>
                  </a:cubicBezTo>
                  <a:cubicBezTo>
                    <a:pt x="209" y="-47"/>
                    <a:pt x="653" y="453"/>
                    <a:pt x="1392" y="2153"/>
                  </a:cubicBezTo>
                  <a:cubicBezTo>
                    <a:pt x="2132" y="3853"/>
                    <a:pt x="3168" y="6753"/>
                    <a:pt x="4129" y="9953"/>
                  </a:cubicBezTo>
                  <a:cubicBezTo>
                    <a:pt x="5091" y="13153"/>
                    <a:pt x="5979" y="16653"/>
                    <a:pt x="6645" y="18753"/>
                  </a:cubicBezTo>
                  <a:cubicBezTo>
                    <a:pt x="7310" y="20853"/>
                    <a:pt x="7754" y="21553"/>
                    <a:pt x="8050" y="21553"/>
                  </a:cubicBezTo>
                  <a:cubicBezTo>
                    <a:pt x="8346" y="21553"/>
                    <a:pt x="8494" y="20853"/>
                    <a:pt x="8568" y="19253"/>
                  </a:cubicBezTo>
                  <a:cubicBezTo>
                    <a:pt x="8642" y="17653"/>
                    <a:pt x="8642" y="15153"/>
                    <a:pt x="8864" y="13553"/>
                  </a:cubicBezTo>
                  <a:cubicBezTo>
                    <a:pt x="9086" y="11953"/>
                    <a:pt x="9529" y="11253"/>
                    <a:pt x="10121" y="11053"/>
                  </a:cubicBezTo>
                  <a:cubicBezTo>
                    <a:pt x="10713" y="10853"/>
                    <a:pt x="11453" y="11153"/>
                    <a:pt x="12414" y="12353"/>
                  </a:cubicBezTo>
                  <a:cubicBezTo>
                    <a:pt x="13376" y="13553"/>
                    <a:pt x="14560" y="15653"/>
                    <a:pt x="15373" y="17053"/>
                  </a:cubicBezTo>
                  <a:cubicBezTo>
                    <a:pt x="16187" y="18453"/>
                    <a:pt x="16631" y="19153"/>
                    <a:pt x="17149" y="19703"/>
                  </a:cubicBezTo>
                  <a:cubicBezTo>
                    <a:pt x="17666" y="20253"/>
                    <a:pt x="18258" y="20653"/>
                    <a:pt x="18776" y="20503"/>
                  </a:cubicBezTo>
                  <a:cubicBezTo>
                    <a:pt x="19294" y="20353"/>
                    <a:pt x="19738" y="19653"/>
                    <a:pt x="19960" y="17603"/>
                  </a:cubicBezTo>
                  <a:cubicBezTo>
                    <a:pt x="20181" y="15553"/>
                    <a:pt x="20181" y="12153"/>
                    <a:pt x="20403" y="9953"/>
                  </a:cubicBezTo>
                  <a:cubicBezTo>
                    <a:pt x="20625" y="7753"/>
                    <a:pt x="21069" y="6753"/>
                    <a:pt x="21513" y="57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4" name="Line"/>
            <p:cNvSpPr/>
            <p:nvPr/>
          </p:nvSpPr>
          <p:spPr>
            <a:xfrm>
              <a:off x="415743" y="0"/>
              <a:ext cx="152401" cy="4625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4" fill="norm" stroke="1" extrusionOk="0">
                  <a:moveTo>
                    <a:pt x="0" y="0"/>
                  </a:moveTo>
                  <a:cubicBezTo>
                    <a:pt x="0" y="2959"/>
                    <a:pt x="0" y="5918"/>
                    <a:pt x="150" y="9074"/>
                  </a:cubicBezTo>
                  <a:cubicBezTo>
                    <a:pt x="300" y="12230"/>
                    <a:pt x="600" y="15584"/>
                    <a:pt x="900" y="17507"/>
                  </a:cubicBezTo>
                  <a:cubicBezTo>
                    <a:pt x="1200" y="19430"/>
                    <a:pt x="1500" y="19923"/>
                    <a:pt x="1650" y="20466"/>
                  </a:cubicBezTo>
                  <a:cubicBezTo>
                    <a:pt x="1800" y="21008"/>
                    <a:pt x="1800" y="21600"/>
                    <a:pt x="1650" y="21551"/>
                  </a:cubicBezTo>
                  <a:cubicBezTo>
                    <a:pt x="1500" y="21501"/>
                    <a:pt x="1200" y="20811"/>
                    <a:pt x="1500" y="19282"/>
                  </a:cubicBezTo>
                  <a:cubicBezTo>
                    <a:pt x="1800" y="17753"/>
                    <a:pt x="2700" y="15386"/>
                    <a:pt x="3750" y="14055"/>
                  </a:cubicBezTo>
                  <a:cubicBezTo>
                    <a:pt x="4800" y="12723"/>
                    <a:pt x="6000" y="12427"/>
                    <a:pt x="7650" y="12279"/>
                  </a:cubicBezTo>
                  <a:cubicBezTo>
                    <a:pt x="9300" y="12132"/>
                    <a:pt x="11400" y="12132"/>
                    <a:pt x="13800" y="13414"/>
                  </a:cubicBezTo>
                  <a:cubicBezTo>
                    <a:pt x="16200" y="14696"/>
                    <a:pt x="18900" y="17260"/>
                    <a:pt x="21600" y="198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5" name="Line"/>
            <p:cNvSpPr/>
            <p:nvPr/>
          </p:nvSpPr>
          <p:spPr>
            <a:xfrm>
              <a:off x="599893" y="235080"/>
              <a:ext cx="320178" cy="1734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6" h="21324" fill="norm" stroke="1" extrusionOk="0">
                  <a:moveTo>
                    <a:pt x="0" y="15599"/>
                  </a:moveTo>
                  <a:cubicBezTo>
                    <a:pt x="1279" y="12996"/>
                    <a:pt x="2558" y="10394"/>
                    <a:pt x="3411" y="8572"/>
                  </a:cubicBezTo>
                  <a:cubicBezTo>
                    <a:pt x="4263" y="6751"/>
                    <a:pt x="4689" y="5710"/>
                    <a:pt x="4903" y="4278"/>
                  </a:cubicBezTo>
                  <a:cubicBezTo>
                    <a:pt x="5116" y="2847"/>
                    <a:pt x="5116" y="1025"/>
                    <a:pt x="4832" y="505"/>
                  </a:cubicBezTo>
                  <a:cubicBezTo>
                    <a:pt x="4547" y="-16"/>
                    <a:pt x="3979" y="765"/>
                    <a:pt x="3411" y="3237"/>
                  </a:cubicBezTo>
                  <a:cubicBezTo>
                    <a:pt x="2842" y="5710"/>
                    <a:pt x="2274" y="9873"/>
                    <a:pt x="1989" y="12606"/>
                  </a:cubicBezTo>
                  <a:cubicBezTo>
                    <a:pt x="1705" y="15338"/>
                    <a:pt x="1705" y="16640"/>
                    <a:pt x="2416" y="17811"/>
                  </a:cubicBezTo>
                  <a:cubicBezTo>
                    <a:pt x="3126" y="18982"/>
                    <a:pt x="4547" y="20023"/>
                    <a:pt x="5897" y="19242"/>
                  </a:cubicBezTo>
                  <a:cubicBezTo>
                    <a:pt x="7247" y="18461"/>
                    <a:pt x="8526" y="15859"/>
                    <a:pt x="9237" y="13907"/>
                  </a:cubicBezTo>
                  <a:cubicBezTo>
                    <a:pt x="9947" y="11955"/>
                    <a:pt x="10089" y="10654"/>
                    <a:pt x="10232" y="10784"/>
                  </a:cubicBezTo>
                  <a:cubicBezTo>
                    <a:pt x="10374" y="10914"/>
                    <a:pt x="10516" y="12476"/>
                    <a:pt x="10587" y="14037"/>
                  </a:cubicBezTo>
                  <a:cubicBezTo>
                    <a:pt x="10658" y="15599"/>
                    <a:pt x="10658" y="17160"/>
                    <a:pt x="10658" y="18591"/>
                  </a:cubicBezTo>
                  <a:cubicBezTo>
                    <a:pt x="10658" y="20023"/>
                    <a:pt x="10658" y="21324"/>
                    <a:pt x="10729" y="21324"/>
                  </a:cubicBezTo>
                  <a:cubicBezTo>
                    <a:pt x="10800" y="21324"/>
                    <a:pt x="10942" y="20023"/>
                    <a:pt x="11226" y="16770"/>
                  </a:cubicBezTo>
                  <a:cubicBezTo>
                    <a:pt x="11511" y="13517"/>
                    <a:pt x="11937" y="8312"/>
                    <a:pt x="12363" y="5059"/>
                  </a:cubicBezTo>
                  <a:cubicBezTo>
                    <a:pt x="12789" y="1806"/>
                    <a:pt x="13216" y="505"/>
                    <a:pt x="14495" y="114"/>
                  </a:cubicBezTo>
                  <a:cubicBezTo>
                    <a:pt x="15774" y="-276"/>
                    <a:pt x="17905" y="244"/>
                    <a:pt x="19255" y="3107"/>
                  </a:cubicBezTo>
                  <a:cubicBezTo>
                    <a:pt x="20605" y="5970"/>
                    <a:pt x="21174" y="11175"/>
                    <a:pt x="21387" y="14037"/>
                  </a:cubicBezTo>
                  <a:cubicBezTo>
                    <a:pt x="21600" y="16900"/>
                    <a:pt x="21458" y="17420"/>
                    <a:pt x="21316" y="179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6" name="Line"/>
            <p:cNvSpPr/>
            <p:nvPr/>
          </p:nvSpPr>
          <p:spPr>
            <a:xfrm>
              <a:off x="1831793" y="241304"/>
              <a:ext cx="222251" cy="208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42" fill="norm" stroke="1" extrusionOk="0">
                  <a:moveTo>
                    <a:pt x="0" y="5082"/>
                  </a:moveTo>
                  <a:cubicBezTo>
                    <a:pt x="823" y="9741"/>
                    <a:pt x="1646" y="14400"/>
                    <a:pt x="2057" y="17258"/>
                  </a:cubicBezTo>
                  <a:cubicBezTo>
                    <a:pt x="2469" y="20117"/>
                    <a:pt x="2469" y="21176"/>
                    <a:pt x="2571" y="20752"/>
                  </a:cubicBezTo>
                  <a:cubicBezTo>
                    <a:pt x="2674" y="20329"/>
                    <a:pt x="2880" y="18423"/>
                    <a:pt x="3600" y="15141"/>
                  </a:cubicBezTo>
                  <a:cubicBezTo>
                    <a:pt x="4320" y="11858"/>
                    <a:pt x="5554" y="7200"/>
                    <a:pt x="7200" y="4129"/>
                  </a:cubicBezTo>
                  <a:cubicBezTo>
                    <a:pt x="8846" y="1058"/>
                    <a:pt x="10903" y="-424"/>
                    <a:pt x="12857" y="105"/>
                  </a:cubicBezTo>
                  <a:cubicBezTo>
                    <a:pt x="14811" y="635"/>
                    <a:pt x="16663" y="3176"/>
                    <a:pt x="18103" y="6670"/>
                  </a:cubicBezTo>
                  <a:cubicBezTo>
                    <a:pt x="19543" y="10164"/>
                    <a:pt x="20571" y="14611"/>
                    <a:pt x="21600" y="190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7" name="Line"/>
            <p:cNvSpPr/>
            <p:nvPr/>
          </p:nvSpPr>
          <p:spPr>
            <a:xfrm>
              <a:off x="2766403" y="180921"/>
              <a:ext cx="43291" cy="2193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6" h="21322" fill="norm" stroke="1" extrusionOk="0">
                  <a:moveTo>
                    <a:pt x="11779" y="10188"/>
                  </a:moveTo>
                  <a:cubicBezTo>
                    <a:pt x="11779" y="13273"/>
                    <a:pt x="11779" y="16359"/>
                    <a:pt x="11779" y="18416"/>
                  </a:cubicBezTo>
                  <a:cubicBezTo>
                    <a:pt x="11779" y="20473"/>
                    <a:pt x="11779" y="21502"/>
                    <a:pt x="11265" y="21296"/>
                  </a:cubicBezTo>
                  <a:cubicBezTo>
                    <a:pt x="10750" y="21091"/>
                    <a:pt x="9722" y="19651"/>
                    <a:pt x="7665" y="16462"/>
                  </a:cubicBezTo>
                  <a:cubicBezTo>
                    <a:pt x="5607" y="13273"/>
                    <a:pt x="2522" y="8336"/>
                    <a:pt x="979" y="5045"/>
                  </a:cubicBezTo>
                  <a:cubicBezTo>
                    <a:pt x="-564" y="1753"/>
                    <a:pt x="-564" y="108"/>
                    <a:pt x="3036" y="5"/>
                  </a:cubicBezTo>
                  <a:cubicBezTo>
                    <a:pt x="6636" y="-98"/>
                    <a:pt x="13836" y="1342"/>
                    <a:pt x="21036" y="27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8" name="Line"/>
            <p:cNvSpPr/>
            <p:nvPr/>
          </p:nvSpPr>
          <p:spPr>
            <a:xfrm>
              <a:off x="2824572" y="233306"/>
              <a:ext cx="131570" cy="1984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43" h="21322" fill="norm" stroke="1" extrusionOk="0">
                  <a:moveTo>
                    <a:pt x="16354" y="4269"/>
                  </a:moveTo>
                  <a:cubicBezTo>
                    <a:pt x="12754" y="2678"/>
                    <a:pt x="9154" y="1086"/>
                    <a:pt x="6372" y="404"/>
                  </a:cubicBezTo>
                  <a:cubicBezTo>
                    <a:pt x="3590" y="-278"/>
                    <a:pt x="1627" y="-51"/>
                    <a:pt x="645" y="745"/>
                  </a:cubicBezTo>
                  <a:cubicBezTo>
                    <a:pt x="-337" y="1541"/>
                    <a:pt x="-337" y="2905"/>
                    <a:pt x="1627" y="4156"/>
                  </a:cubicBezTo>
                  <a:cubicBezTo>
                    <a:pt x="3590" y="5406"/>
                    <a:pt x="7518" y="6543"/>
                    <a:pt x="10790" y="7453"/>
                  </a:cubicBezTo>
                  <a:cubicBezTo>
                    <a:pt x="14063" y="8362"/>
                    <a:pt x="16681" y="9044"/>
                    <a:pt x="18481" y="10522"/>
                  </a:cubicBezTo>
                  <a:cubicBezTo>
                    <a:pt x="20281" y="12000"/>
                    <a:pt x="21263" y="14274"/>
                    <a:pt x="19136" y="16206"/>
                  </a:cubicBezTo>
                  <a:cubicBezTo>
                    <a:pt x="17008" y="18139"/>
                    <a:pt x="11772" y="19730"/>
                    <a:pt x="6536" y="213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9" name="Line"/>
            <p:cNvSpPr/>
            <p:nvPr/>
          </p:nvSpPr>
          <p:spPr>
            <a:xfrm>
              <a:off x="3679643" y="257927"/>
              <a:ext cx="152401" cy="199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83" fill="norm" stroke="1" extrusionOk="0">
                  <a:moveTo>
                    <a:pt x="0" y="2283"/>
                  </a:moveTo>
                  <a:cubicBezTo>
                    <a:pt x="1200" y="7233"/>
                    <a:pt x="2400" y="12183"/>
                    <a:pt x="3000" y="15558"/>
                  </a:cubicBezTo>
                  <a:cubicBezTo>
                    <a:pt x="3600" y="18933"/>
                    <a:pt x="3600" y="20733"/>
                    <a:pt x="3300" y="21071"/>
                  </a:cubicBezTo>
                  <a:cubicBezTo>
                    <a:pt x="3000" y="21408"/>
                    <a:pt x="2400" y="20283"/>
                    <a:pt x="2700" y="16795"/>
                  </a:cubicBezTo>
                  <a:cubicBezTo>
                    <a:pt x="3000" y="13308"/>
                    <a:pt x="4200" y="7458"/>
                    <a:pt x="5400" y="4083"/>
                  </a:cubicBezTo>
                  <a:cubicBezTo>
                    <a:pt x="6600" y="708"/>
                    <a:pt x="7800" y="-192"/>
                    <a:pt x="10050" y="33"/>
                  </a:cubicBezTo>
                  <a:cubicBezTo>
                    <a:pt x="12300" y="258"/>
                    <a:pt x="15600" y="1608"/>
                    <a:pt x="17700" y="5320"/>
                  </a:cubicBezTo>
                  <a:cubicBezTo>
                    <a:pt x="19800" y="9033"/>
                    <a:pt x="20700" y="15108"/>
                    <a:pt x="21600" y="211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0" name="Line"/>
            <p:cNvSpPr/>
            <p:nvPr/>
          </p:nvSpPr>
          <p:spPr>
            <a:xfrm>
              <a:off x="3877054" y="296497"/>
              <a:ext cx="100541" cy="1485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20" h="21050" fill="norm" stroke="1" extrusionOk="0">
                  <a:moveTo>
                    <a:pt x="11550" y="3877"/>
                  </a:moveTo>
                  <a:cubicBezTo>
                    <a:pt x="11982" y="2377"/>
                    <a:pt x="12414" y="877"/>
                    <a:pt x="11550" y="277"/>
                  </a:cubicBezTo>
                  <a:cubicBezTo>
                    <a:pt x="10686" y="-323"/>
                    <a:pt x="8526" y="-23"/>
                    <a:pt x="6150" y="1927"/>
                  </a:cubicBezTo>
                  <a:cubicBezTo>
                    <a:pt x="3774" y="3877"/>
                    <a:pt x="1182" y="7477"/>
                    <a:pt x="318" y="10777"/>
                  </a:cubicBezTo>
                  <a:cubicBezTo>
                    <a:pt x="-546" y="14077"/>
                    <a:pt x="318" y="17077"/>
                    <a:pt x="3342" y="18877"/>
                  </a:cubicBezTo>
                  <a:cubicBezTo>
                    <a:pt x="6366" y="20677"/>
                    <a:pt x="11550" y="21277"/>
                    <a:pt x="15222" y="20977"/>
                  </a:cubicBezTo>
                  <a:cubicBezTo>
                    <a:pt x="18894" y="20677"/>
                    <a:pt x="21054" y="19477"/>
                    <a:pt x="20406" y="16627"/>
                  </a:cubicBezTo>
                  <a:cubicBezTo>
                    <a:pt x="19758" y="13777"/>
                    <a:pt x="16302" y="9277"/>
                    <a:pt x="13710" y="6577"/>
                  </a:cubicBezTo>
                  <a:cubicBezTo>
                    <a:pt x="11118" y="3877"/>
                    <a:pt x="9390" y="2977"/>
                    <a:pt x="8526" y="2227"/>
                  </a:cubicBezTo>
                  <a:cubicBezTo>
                    <a:pt x="7662" y="1477"/>
                    <a:pt x="7662" y="877"/>
                    <a:pt x="7662" y="2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1" name="Line"/>
            <p:cNvSpPr/>
            <p:nvPr/>
          </p:nvSpPr>
          <p:spPr>
            <a:xfrm>
              <a:off x="4073877" y="31750"/>
              <a:ext cx="56617" cy="4716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8" h="21486" fill="norm" stroke="1" extrusionOk="0">
                  <a:moveTo>
                    <a:pt x="14198" y="0"/>
                  </a:moveTo>
                  <a:cubicBezTo>
                    <a:pt x="9398" y="3761"/>
                    <a:pt x="4598" y="7521"/>
                    <a:pt x="2198" y="10655"/>
                  </a:cubicBezTo>
                  <a:cubicBezTo>
                    <a:pt x="-202" y="13789"/>
                    <a:pt x="-202" y="16296"/>
                    <a:pt x="198" y="17888"/>
                  </a:cubicBezTo>
                  <a:cubicBezTo>
                    <a:pt x="598" y="19479"/>
                    <a:pt x="1398" y="20154"/>
                    <a:pt x="3798" y="20684"/>
                  </a:cubicBezTo>
                  <a:cubicBezTo>
                    <a:pt x="6198" y="21214"/>
                    <a:pt x="10198" y="21600"/>
                    <a:pt x="13398" y="21455"/>
                  </a:cubicBezTo>
                  <a:cubicBezTo>
                    <a:pt x="16598" y="21311"/>
                    <a:pt x="18998" y="20636"/>
                    <a:pt x="21398" y="199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2" name="Line"/>
            <p:cNvSpPr/>
            <p:nvPr/>
          </p:nvSpPr>
          <p:spPr>
            <a:xfrm>
              <a:off x="4021411" y="228600"/>
              <a:ext cx="229733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8" h="21600" fill="norm" stroke="1" extrusionOk="0">
                  <a:moveTo>
                    <a:pt x="5457" y="21600"/>
                  </a:moveTo>
                  <a:cubicBezTo>
                    <a:pt x="4268" y="20250"/>
                    <a:pt x="3079" y="18900"/>
                    <a:pt x="1989" y="17550"/>
                  </a:cubicBezTo>
                  <a:cubicBezTo>
                    <a:pt x="899" y="16200"/>
                    <a:pt x="-92" y="14850"/>
                    <a:pt x="7" y="13500"/>
                  </a:cubicBezTo>
                  <a:cubicBezTo>
                    <a:pt x="106" y="12150"/>
                    <a:pt x="1295" y="10800"/>
                    <a:pt x="5060" y="8550"/>
                  </a:cubicBezTo>
                  <a:cubicBezTo>
                    <a:pt x="8825" y="6300"/>
                    <a:pt x="15167" y="3150"/>
                    <a:pt x="2150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3" name="Line"/>
            <p:cNvSpPr/>
            <p:nvPr/>
          </p:nvSpPr>
          <p:spPr>
            <a:xfrm>
              <a:off x="4835706" y="6350"/>
              <a:ext cx="44088" cy="444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4" h="21600" fill="norm" stroke="1" extrusionOk="0">
                  <a:moveTo>
                    <a:pt x="5995" y="0"/>
                  </a:moveTo>
                  <a:cubicBezTo>
                    <a:pt x="3938" y="1954"/>
                    <a:pt x="1881" y="3909"/>
                    <a:pt x="853" y="6686"/>
                  </a:cubicBezTo>
                  <a:cubicBezTo>
                    <a:pt x="-176" y="9463"/>
                    <a:pt x="-176" y="13063"/>
                    <a:pt x="338" y="15429"/>
                  </a:cubicBezTo>
                  <a:cubicBezTo>
                    <a:pt x="853" y="17794"/>
                    <a:pt x="1881" y="18926"/>
                    <a:pt x="5481" y="19749"/>
                  </a:cubicBezTo>
                  <a:cubicBezTo>
                    <a:pt x="9081" y="20571"/>
                    <a:pt x="15253" y="21086"/>
                    <a:pt x="2142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4" name="Line"/>
            <p:cNvSpPr/>
            <p:nvPr/>
          </p:nvSpPr>
          <p:spPr>
            <a:xfrm>
              <a:off x="4902339" y="237812"/>
              <a:ext cx="123505" cy="2025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1" h="21095" fill="norm" stroke="1" extrusionOk="0">
                  <a:moveTo>
                    <a:pt x="14771" y="1024"/>
                  </a:moveTo>
                  <a:cubicBezTo>
                    <a:pt x="13307" y="363"/>
                    <a:pt x="11842" y="-298"/>
                    <a:pt x="9463" y="143"/>
                  </a:cubicBezTo>
                  <a:cubicBezTo>
                    <a:pt x="7083" y="584"/>
                    <a:pt x="3788" y="2126"/>
                    <a:pt x="1958" y="5433"/>
                  </a:cubicBezTo>
                  <a:cubicBezTo>
                    <a:pt x="127" y="8739"/>
                    <a:pt x="-239" y="13808"/>
                    <a:pt x="127" y="16784"/>
                  </a:cubicBezTo>
                  <a:cubicBezTo>
                    <a:pt x="493" y="19759"/>
                    <a:pt x="1592" y="20641"/>
                    <a:pt x="3056" y="20971"/>
                  </a:cubicBezTo>
                  <a:cubicBezTo>
                    <a:pt x="4520" y="21302"/>
                    <a:pt x="6351" y="21082"/>
                    <a:pt x="7998" y="18878"/>
                  </a:cubicBezTo>
                  <a:cubicBezTo>
                    <a:pt x="9646" y="16673"/>
                    <a:pt x="11110" y="12486"/>
                    <a:pt x="12025" y="9841"/>
                  </a:cubicBezTo>
                  <a:cubicBezTo>
                    <a:pt x="12941" y="7196"/>
                    <a:pt x="13307" y="6094"/>
                    <a:pt x="13673" y="6424"/>
                  </a:cubicBezTo>
                  <a:cubicBezTo>
                    <a:pt x="14039" y="6755"/>
                    <a:pt x="14405" y="8518"/>
                    <a:pt x="15686" y="10502"/>
                  </a:cubicBezTo>
                  <a:cubicBezTo>
                    <a:pt x="16968" y="12486"/>
                    <a:pt x="19164" y="14690"/>
                    <a:pt x="21361" y="168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5" name="Line"/>
            <p:cNvSpPr/>
            <p:nvPr/>
          </p:nvSpPr>
          <p:spPr>
            <a:xfrm>
              <a:off x="5051243" y="215900"/>
              <a:ext cx="184151" cy="1733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8" fill="norm" stroke="1" extrusionOk="0">
                  <a:moveTo>
                    <a:pt x="0" y="7027"/>
                  </a:moveTo>
                  <a:cubicBezTo>
                    <a:pt x="0" y="4945"/>
                    <a:pt x="0" y="2863"/>
                    <a:pt x="621" y="1822"/>
                  </a:cubicBezTo>
                  <a:cubicBezTo>
                    <a:pt x="1241" y="781"/>
                    <a:pt x="2483" y="781"/>
                    <a:pt x="4345" y="1822"/>
                  </a:cubicBezTo>
                  <a:cubicBezTo>
                    <a:pt x="6207" y="2863"/>
                    <a:pt x="8690" y="4945"/>
                    <a:pt x="10428" y="7677"/>
                  </a:cubicBezTo>
                  <a:cubicBezTo>
                    <a:pt x="12166" y="10410"/>
                    <a:pt x="13159" y="13793"/>
                    <a:pt x="13283" y="16135"/>
                  </a:cubicBezTo>
                  <a:cubicBezTo>
                    <a:pt x="13407" y="18477"/>
                    <a:pt x="12662" y="19778"/>
                    <a:pt x="11669" y="20559"/>
                  </a:cubicBezTo>
                  <a:cubicBezTo>
                    <a:pt x="10676" y="21340"/>
                    <a:pt x="9434" y="21600"/>
                    <a:pt x="8566" y="20949"/>
                  </a:cubicBezTo>
                  <a:cubicBezTo>
                    <a:pt x="7697" y="20299"/>
                    <a:pt x="7200" y="18737"/>
                    <a:pt x="8566" y="15484"/>
                  </a:cubicBezTo>
                  <a:cubicBezTo>
                    <a:pt x="9931" y="12231"/>
                    <a:pt x="13159" y="7287"/>
                    <a:pt x="15641" y="4424"/>
                  </a:cubicBezTo>
                  <a:cubicBezTo>
                    <a:pt x="18124" y="1561"/>
                    <a:pt x="19862" y="781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6" name="Line"/>
            <p:cNvSpPr/>
            <p:nvPr/>
          </p:nvSpPr>
          <p:spPr>
            <a:xfrm>
              <a:off x="5185536" y="209550"/>
              <a:ext cx="93367" cy="4196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3" h="21517" fill="norm" stroke="1" extrusionOk="0">
                  <a:moveTo>
                    <a:pt x="19946" y="0"/>
                  </a:moveTo>
                  <a:cubicBezTo>
                    <a:pt x="16586" y="760"/>
                    <a:pt x="13226" y="1520"/>
                    <a:pt x="10826" y="2496"/>
                  </a:cubicBezTo>
                  <a:cubicBezTo>
                    <a:pt x="8426" y="3473"/>
                    <a:pt x="6986" y="4667"/>
                    <a:pt x="6506" y="5536"/>
                  </a:cubicBezTo>
                  <a:cubicBezTo>
                    <a:pt x="6026" y="6404"/>
                    <a:pt x="6506" y="6947"/>
                    <a:pt x="7946" y="7218"/>
                  </a:cubicBezTo>
                  <a:cubicBezTo>
                    <a:pt x="9386" y="7489"/>
                    <a:pt x="11786" y="7489"/>
                    <a:pt x="13706" y="7218"/>
                  </a:cubicBezTo>
                  <a:cubicBezTo>
                    <a:pt x="15626" y="6947"/>
                    <a:pt x="17066" y="6404"/>
                    <a:pt x="18266" y="6458"/>
                  </a:cubicBezTo>
                  <a:cubicBezTo>
                    <a:pt x="19466" y="6513"/>
                    <a:pt x="20426" y="7164"/>
                    <a:pt x="20906" y="9009"/>
                  </a:cubicBezTo>
                  <a:cubicBezTo>
                    <a:pt x="21386" y="10854"/>
                    <a:pt x="21386" y="13893"/>
                    <a:pt x="19466" y="16119"/>
                  </a:cubicBezTo>
                  <a:cubicBezTo>
                    <a:pt x="17546" y="18344"/>
                    <a:pt x="13706" y="19755"/>
                    <a:pt x="10586" y="20569"/>
                  </a:cubicBezTo>
                  <a:cubicBezTo>
                    <a:pt x="7466" y="21383"/>
                    <a:pt x="5066" y="21600"/>
                    <a:pt x="3146" y="21491"/>
                  </a:cubicBezTo>
                  <a:cubicBezTo>
                    <a:pt x="1226" y="21383"/>
                    <a:pt x="-214" y="20949"/>
                    <a:pt x="26" y="19375"/>
                  </a:cubicBezTo>
                  <a:cubicBezTo>
                    <a:pt x="266" y="17801"/>
                    <a:pt x="2186" y="15087"/>
                    <a:pt x="4106" y="123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7" name="Line"/>
            <p:cNvSpPr/>
            <p:nvPr/>
          </p:nvSpPr>
          <p:spPr>
            <a:xfrm>
              <a:off x="5286193" y="228708"/>
              <a:ext cx="143159" cy="1903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2" h="21350" fill="norm" stroke="1" extrusionOk="0">
                  <a:moveTo>
                    <a:pt x="0" y="14229"/>
                  </a:moveTo>
                  <a:cubicBezTo>
                    <a:pt x="4070" y="13992"/>
                    <a:pt x="8139" y="13754"/>
                    <a:pt x="11739" y="11855"/>
                  </a:cubicBezTo>
                  <a:cubicBezTo>
                    <a:pt x="15339" y="9957"/>
                    <a:pt x="18470" y="6396"/>
                    <a:pt x="20035" y="4023"/>
                  </a:cubicBezTo>
                  <a:cubicBezTo>
                    <a:pt x="21600" y="1649"/>
                    <a:pt x="21600" y="462"/>
                    <a:pt x="19722" y="106"/>
                  </a:cubicBezTo>
                  <a:cubicBezTo>
                    <a:pt x="17843" y="-250"/>
                    <a:pt x="14087" y="225"/>
                    <a:pt x="10643" y="2480"/>
                  </a:cubicBezTo>
                  <a:cubicBezTo>
                    <a:pt x="7200" y="4735"/>
                    <a:pt x="4070" y="8770"/>
                    <a:pt x="4226" y="12093"/>
                  </a:cubicBezTo>
                  <a:cubicBezTo>
                    <a:pt x="4383" y="15416"/>
                    <a:pt x="7826" y="18027"/>
                    <a:pt x="10957" y="19451"/>
                  </a:cubicBezTo>
                  <a:cubicBezTo>
                    <a:pt x="14087" y="20875"/>
                    <a:pt x="16904" y="21113"/>
                    <a:pt x="19722" y="213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8" name="Line"/>
            <p:cNvSpPr/>
            <p:nvPr/>
          </p:nvSpPr>
          <p:spPr>
            <a:xfrm>
              <a:off x="5908257" y="43348"/>
              <a:ext cx="193181" cy="3948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51" h="21430" fill="norm" stroke="1" extrusionOk="0">
                  <a:moveTo>
                    <a:pt x="20488" y="2128"/>
                  </a:moveTo>
                  <a:cubicBezTo>
                    <a:pt x="20716" y="1324"/>
                    <a:pt x="20943" y="519"/>
                    <a:pt x="20488" y="175"/>
                  </a:cubicBezTo>
                  <a:cubicBezTo>
                    <a:pt x="20034" y="-170"/>
                    <a:pt x="18897" y="-55"/>
                    <a:pt x="16168" y="979"/>
                  </a:cubicBezTo>
                  <a:cubicBezTo>
                    <a:pt x="13440" y="2013"/>
                    <a:pt x="9120" y="3966"/>
                    <a:pt x="5596" y="6207"/>
                  </a:cubicBezTo>
                  <a:cubicBezTo>
                    <a:pt x="2071" y="8447"/>
                    <a:pt x="-657" y="10975"/>
                    <a:pt x="139" y="13445"/>
                  </a:cubicBezTo>
                  <a:cubicBezTo>
                    <a:pt x="935" y="15915"/>
                    <a:pt x="5255" y="18328"/>
                    <a:pt x="8779" y="19649"/>
                  </a:cubicBezTo>
                  <a:cubicBezTo>
                    <a:pt x="12303" y="20970"/>
                    <a:pt x="15031" y="21200"/>
                    <a:pt x="17760" y="214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9" name="Line"/>
            <p:cNvSpPr/>
            <p:nvPr/>
          </p:nvSpPr>
          <p:spPr>
            <a:xfrm>
              <a:off x="5254443" y="222250"/>
              <a:ext cx="12701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0" name="Line"/>
            <p:cNvSpPr/>
            <p:nvPr/>
          </p:nvSpPr>
          <p:spPr>
            <a:xfrm>
              <a:off x="6168843" y="174539"/>
              <a:ext cx="171451" cy="2266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5" fill="norm" stroke="1" extrusionOk="0">
                  <a:moveTo>
                    <a:pt x="0" y="6308"/>
                  </a:moveTo>
                  <a:cubicBezTo>
                    <a:pt x="0" y="5308"/>
                    <a:pt x="0" y="4308"/>
                    <a:pt x="267" y="4608"/>
                  </a:cubicBezTo>
                  <a:cubicBezTo>
                    <a:pt x="533" y="4908"/>
                    <a:pt x="1067" y="6508"/>
                    <a:pt x="1467" y="9208"/>
                  </a:cubicBezTo>
                  <a:cubicBezTo>
                    <a:pt x="1867" y="11908"/>
                    <a:pt x="2133" y="15708"/>
                    <a:pt x="2000" y="18108"/>
                  </a:cubicBezTo>
                  <a:cubicBezTo>
                    <a:pt x="1867" y="20508"/>
                    <a:pt x="1333" y="21508"/>
                    <a:pt x="933" y="21408"/>
                  </a:cubicBezTo>
                  <a:cubicBezTo>
                    <a:pt x="533" y="21308"/>
                    <a:pt x="267" y="20108"/>
                    <a:pt x="800" y="16608"/>
                  </a:cubicBezTo>
                  <a:cubicBezTo>
                    <a:pt x="1333" y="13108"/>
                    <a:pt x="2667" y="7308"/>
                    <a:pt x="4000" y="4008"/>
                  </a:cubicBezTo>
                  <a:cubicBezTo>
                    <a:pt x="5333" y="708"/>
                    <a:pt x="6667" y="-92"/>
                    <a:pt x="8667" y="8"/>
                  </a:cubicBezTo>
                  <a:cubicBezTo>
                    <a:pt x="10667" y="108"/>
                    <a:pt x="13333" y="1108"/>
                    <a:pt x="15067" y="3608"/>
                  </a:cubicBezTo>
                  <a:cubicBezTo>
                    <a:pt x="16800" y="6108"/>
                    <a:pt x="17600" y="10108"/>
                    <a:pt x="18533" y="12608"/>
                  </a:cubicBezTo>
                  <a:cubicBezTo>
                    <a:pt x="19467" y="15108"/>
                    <a:pt x="20533" y="16108"/>
                    <a:pt x="21600" y="171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1" name="Line"/>
            <p:cNvSpPr/>
            <p:nvPr/>
          </p:nvSpPr>
          <p:spPr>
            <a:xfrm>
              <a:off x="6570608" y="196850"/>
              <a:ext cx="214186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8" h="21600" fill="norm" stroke="1" extrusionOk="0">
                  <a:moveTo>
                    <a:pt x="19522" y="0"/>
                  </a:moveTo>
                  <a:cubicBezTo>
                    <a:pt x="15287" y="3046"/>
                    <a:pt x="11052" y="6092"/>
                    <a:pt x="7981" y="8308"/>
                  </a:cubicBezTo>
                  <a:cubicBezTo>
                    <a:pt x="4910" y="10523"/>
                    <a:pt x="3004" y="11908"/>
                    <a:pt x="1734" y="13292"/>
                  </a:cubicBezTo>
                  <a:cubicBezTo>
                    <a:pt x="463" y="14677"/>
                    <a:pt x="-172" y="16062"/>
                    <a:pt x="40" y="17031"/>
                  </a:cubicBezTo>
                  <a:cubicBezTo>
                    <a:pt x="252" y="18000"/>
                    <a:pt x="1310" y="18554"/>
                    <a:pt x="5016" y="19246"/>
                  </a:cubicBezTo>
                  <a:cubicBezTo>
                    <a:pt x="8722" y="19938"/>
                    <a:pt x="15075" y="20769"/>
                    <a:pt x="2142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2" name="Line"/>
            <p:cNvSpPr/>
            <p:nvPr/>
          </p:nvSpPr>
          <p:spPr>
            <a:xfrm>
              <a:off x="6968943" y="133960"/>
              <a:ext cx="100657" cy="2460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9" h="21461" fill="norm" stroke="1" extrusionOk="0">
                  <a:moveTo>
                    <a:pt x="0" y="3270"/>
                  </a:moveTo>
                  <a:cubicBezTo>
                    <a:pt x="0" y="2347"/>
                    <a:pt x="0" y="1424"/>
                    <a:pt x="1125" y="870"/>
                  </a:cubicBezTo>
                  <a:cubicBezTo>
                    <a:pt x="2250" y="316"/>
                    <a:pt x="4500" y="132"/>
                    <a:pt x="6750" y="39"/>
                  </a:cubicBezTo>
                  <a:cubicBezTo>
                    <a:pt x="9000" y="-53"/>
                    <a:pt x="11250" y="-53"/>
                    <a:pt x="13725" y="870"/>
                  </a:cubicBezTo>
                  <a:cubicBezTo>
                    <a:pt x="16200" y="1793"/>
                    <a:pt x="18900" y="3639"/>
                    <a:pt x="19125" y="5116"/>
                  </a:cubicBezTo>
                  <a:cubicBezTo>
                    <a:pt x="19350" y="6593"/>
                    <a:pt x="17100" y="7701"/>
                    <a:pt x="15075" y="8532"/>
                  </a:cubicBezTo>
                  <a:cubicBezTo>
                    <a:pt x="13050" y="9362"/>
                    <a:pt x="11250" y="9916"/>
                    <a:pt x="11925" y="10562"/>
                  </a:cubicBezTo>
                  <a:cubicBezTo>
                    <a:pt x="12600" y="11209"/>
                    <a:pt x="15750" y="11947"/>
                    <a:pt x="18000" y="12778"/>
                  </a:cubicBezTo>
                  <a:cubicBezTo>
                    <a:pt x="20250" y="13609"/>
                    <a:pt x="21600" y="14532"/>
                    <a:pt x="21375" y="15824"/>
                  </a:cubicBezTo>
                  <a:cubicBezTo>
                    <a:pt x="21150" y="17116"/>
                    <a:pt x="19350" y="18778"/>
                    <a:pt x="17325" y="19793"/>
                  </a:cubicBezTo>
                  <a:cubicBezTo>
                    <a:pt x="15300" y="20809"/>
                    <a:pt x="13050" y="21178"/>
                    <a:pt x="10800" y="21362"/>
                  </a:cubicBezTo>
                  <a:cubicBezTo>
                    <a:pt x="8550" y="21547"/>
                    <a:pt x="6300" y="21547"/>
                    <a:pt x="5850" y="20716"/>
                  </a:cubicBezTo>
                  <a:cubicBezTo>
                    <a:pt x="5400" y="19885"/>
                    <a:pt x="6750" y="18224"/>
                    <a:pt x="8100" y="165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3" name="Line"/>
            <p:cNvSpPr/>
            <p:nvPr/>
          </p:nvSpPr>
          <p:spPr>
            <a:xfrm>
              <a:off x="7104562" y="171450"/>
              <a:ext cx="131632" cy="1939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66" h="21278" fill="norm" stroke="1" extrusionOk="0">
                  <a:moveTo>
                    <a:pt x="17589" y="0"/>
                  </a:moveTo>
                  <a:cubicBezTo>
                    <a:pt x="11607" y="4413"/>
                    <a:pt x="5626" y="8826"/>
                    <a:pt x="2635" y="12194"/>
                  </a:cubicBezTo>
                  <a:cubicBezTo>
                    <a:pt x="-356" y="15561"/>
                    <a:pt x="-356" y="17884"/>
                    <a:pt x="475" y="19394"/>
                  </a:cubicBezTo>
                  <a:cubicBezTo>
                    <a:pt x="1306" y="20903"/>
                    <a:pt x="2967" y="21600"/>
                    <a:pt x="6456" y="21135"/>
                  </a:cubicBezTo>
                  <a:cubicBezTo>
                    <a:pt x="9946" y="20671"/>
                    <a:pt x="15262" y="19045"/>
                    <a:pt x="18087" y="16026"/>
                  </a:cubicBezTo>
                  <a:cubicBezTo>
                    <a:pt x="20912" y="13006"/>
                    <a:pt x="21244" y="8594"/>
                    <a:pt x="19915" y="6039"/>
                  </a:cubicBezTo>
                  <a:cubicBezTo>
                    <a:pt x="18586" y="3484"/>
                    <a:pt x="15595" y="2787"/>
                    <a:pt x="12604" y="20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4" name="Line"/>
            <p:cNvSpPr/>
            <p:nvPr/>
          </p:nvSpPr>
          <p:spPr>
            <a:xfrm>
              <a:off x="7311843" y="84527"/>
              <a:ext cx="126324" cy="353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92" h="21353" fill="norm" stroke="1" extrusionOk="0">
                  <a:moveTo>
                    <a:pt x="2090" y="264"/>
                  </a:moveTo>
                  <a:cubicBezTo>
                    <a:pt x="4181" y="9"/>
                    <a:pt x="6271" y="-247"/>
                    <a:pt x="9581" y="456"/>
                  </a:cubicBezTo>
                  <a:cubicBezTo>
                    <a:pt x="12890" y="1159"/>
                    <a:pt x="17419" y="2820"/>
                    <a:pt x="19510" y="5121"/>
                  </a:cubicBezTo>
                  <a:cubicBezTo>
                    <a:pt x="21600" y="7422"/>
                    <a:pt x="21252" y="10361"/>
                    <a:pt x="17594" y="13173"/>
                  </a:cubicBezTo>
                  <a:cubicBezTo>
                    <a:pt x="13935" y="15985"/>
                    <a:pt x="6968" y="18669"/>
                    <a:pt x="0" y="213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5" name="Line"/>
            <p:cNvSpPr/>
            <p:nvPr/>
          </p:nvSpPr>
          <p:spPr>
            <a:xfrm>
              <a:off x="999943" y="1377950"/>
              <a:ext cx="304801" cy="450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500" y="1724"/>
                    <a:pt x="3000" y="3448"/>
                    <a:pt x="5475" y="5983"/>
                  </a:cubicBezTo>
                  <a:cubicBezTo>
                    <a:pt x="7950" y="8518"/>
                    <a:pt x="11400" y="11865"/>
                    <a:pt x="14250" y="14603"/>
                  </a:cubicBezTo>
                  <a:cubicBezTo>
                    <a:pt x="17100" y="17341"/>
                    <a:pt x="19350" y="1947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6" name="Line"/>
            <p:cNvSpPr/>
            <p:nvPr/>
          </p:nvSpPr>
          <p:spPr>
            <a:xfrm>
              <a:off x="1067676" y="1367580"/>
              <a:ext cx="224368" cy="486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6" fill="norm" stroke="1" extrusionOk="0">
                  <a:moveTo>
                    <a:pt x="21600" y="456"/>
                  </a:moveTo>
                  <a:cubicBezTo>
                    <a:pt x="20785" y="176"/>
                    <a:pt x="19970" y="-103"/>
                    <a:pt x="19155" y="37"/>
                  </a:cubicBezTo>
                  <a:cubicBezTo>
                    <a:pt x="18340" y="176"/>
                    <a:pt x="17525" y="735"/>
                    <a:pt x="15996" y="2411"/>
                  </a:cubicBezTo>
                  <a:cubicBezTo>
                    <a:pt x="14468" y="4087"/>
                    <a:pt x="12226" y="6880"/>
                    <a:pt x="9781" y="9719"/>
                  </a:cubicBezTo>
                  <a:cubicBezTo>
                    <a:pt x="7336" y="12559"/>
                    <a:pt x="4687" y="15445"/>
                    <a:pt x="3158" y="17168"/>
                  </a:cubicBezTo>
                  <a:cubicBezTo>
                    <a:pt x="1630" y="18890"/>
                    <a:pt x="1223" y="19449"/>
                    <a:pt x="815" y="20054"/>
                  </a:cubicBezTo>
                  <a:cubicBezTo>
                    <a:pt x="408" y="20659"/>
                    <a:pt x="0" y="21311"/>
                    <a:pt x="0" y="21404"/>
                  </a:cubicBezTo>
                  <a:cubicBezTo>
                    <a:pt x="0" y="21497"/>
                    <a:pt x="408" y="21031"/>
                    <a:pt x="815" y="205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7" name="Line"/>
            <p:cNvSpPr/>
            <p:nvPr/>
          </p:nvSpPr>
          <p:spPr>
            <a:xfrm>
              <a:off x="949143" y="1225550"/>
              <a:ext cx="3302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400" y="15840"/>
                    <a:pt x="10800" y="10080"/>
                    <a:pt x="14400" y="6480"/>
                  </a:cubicBezTo>
                  <a:cubicBezTo>
                    <a:pt x="18000" y="2880"/>
                    <a:pt x="19800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8" name="Line"/>
            <p:cNvSpPr/>
            <p:nvPr/>
          </p:nvSpPr>
          <p:spPr>
            <a:xfrm>
              <a:off x="1577793" y="1625600"/>
              <a:ext cx="1841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9" name="Line"/>
            <p:cNvSpPr/>
            <p:nvPr/>
          </p:nvSpPr>
          <p:spPr>
            <a:xfrm>
              <a:off x="1965143" y="1356783"/>
              <a:ext cx="393701" cy="3577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217"/>
                  </a:moveTo>
                  <a:cubicBezTo>
                    <a:pt x="1277" y="18660"/>
                    <a:pt x="2555" y="16104"/>
                    <a:pt x="3832" y="12781"/>
                  </a:cubicBezTo>
                  <a:cubicBezTo>
                    <a:pt x="5110" y="9458"/>
                    <a:pt x="6387" y="5368"/>
                    <a:pt x="7084" y="3004"/>
                  </a:cubicBezTo>
                  <a:cubicBezTo>
                    <a:pt x="7781" y="639"/>
                    <a:pt x="7897" y="0"/>
                    <a:pt x="7955" y="0"/>
                  </a:cubicBezTo>
                  <a:cubicBezTo>
                    <a:pt x="8013" y="0"/>
                    <a:pt x="8013" y="639"/>
                    <a:pt x="7723" y="3195"/>
                  </a:cubicBezTo>
                  <a:cubicBezTo>
                    <a:pt x="7432" y="5751"/>
                    <a:pt x="6852" y="10225"/>
                    <a:pt x="6735" y="13228"/>
                  </a:cubicBezTo>
                  <a:cubicBezTo>
                    <a:pt x="6619" y="16232"/>
                    <a:pt x="6968" y="17766"/>
                    <a:pt x="7374" y="18852"/>
                  </a:cubicBezTo>
                  <a:cubicBezTo>
                    <a:pt x="7781" y="19938"/>
                    <a:pt x="8245" y="20578"/>
                    <a:pt x="8942" y="20897"/>
                  </a:cubicBezTo>
                  <a:cubicBezTo>
                    <a:pt x="9639" y="21217"/>
                    <a:pt x="10568" y="21217"/>
                    <a:pt x="11787" y="20066"/>
                  </a:cubicBezTo>
                  <a:cubicBezTo>
                    <a:pt x="13006" y="18916"/>
                    <a:pt x="14516" y="16615"/>
                    <a:pt x="15852" y="13484"/>
                  </a:cubicBezTo>
                  <a:cubicBezTo>
                    <a:pt x="17187" y="10353"/>
                    <a:pt x="18348" y="6391"/>
                    <a:pt x="18929" y="3962"/>
                  </a:cubicBezTo>
                  <a:cubicBezTo>
                    <a:pt x="19510" y="1534"/>
                    <a:pt x="19510" y="639"/>
                    <a:pt x="19335" y="767"/>
                  </a:cubicBezTo>
                  <a:cubicBezTo>
                    <a:pt x="19161" y="895"/>
                    <a:pt x="18813" y="2045"/>
                    <a:pt x="18639" y="4665"/>
                  </a:cubicBezTo>
                  <a:cubicBezTo>
                    <a:pt x="18465" y="7285"/>
                    <a:pt x="18465" y="11375"/>
                    <a:pt x="18755" y="14379"/>
                  </a:cubicBezTo>
                  <a:cubicBezTo>
                    <a:pt x="19045" y="17382"/>
                    <a:pt x="19626" y="19299"/>
                    <a:pt x="20148" y="20322"/>
                  </a:cubicBezTo>
                  <a:cubicBezTo>
                    <a:pt x="20671" y="21344"/>
                    <a:pt x="21135" y="2147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0" name="Line"/>
            <p:cNvSpPr/>
            <p:nvPr/>
          </p:nvSpPr>
          <p:spPr>
            <a:xfrm>
              <a:off x="2419433" y="1612900"/>
              <a:ext cx="89185" cy="1160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84" h="21142" fill="norm" stroke="1" extrusionOk="0">
                  <a:moveTo>
                    <a:pt x="10984" y="0"/>
                  </a:moveTo>
                  <a:cubicBezTo>
                    <a:pt x="8529" y="771"/>
                    <a:pt x="6075" y="1543"/>
                    <a:pt x="4111" y="4050"/>
                  </a:cubicBezTo>
                  <a:cubicBezTo>
                    <a:pt x="2148" y="6557"/>
                    <a:pt x="675" y="10800"/>
                    <a:pt x="184" y="13886"/>
                  </a:cubicBezTo>
                  <a:cubicBezTo>
                    <a:pt x="-307" y="16971"/>
                    <a:pt x="184" y="18900"/>
                    <a:pt x="1657" y="20057"/>
                  </a:cubicBezTo>
                  <a:cubicBezTo>
                    <a:pt x="3129" y="21214"/>
                    <a:pt x="5584" y="21600"/>
                    <a:pt x="9020" y="20443"/>
                  </a:cubicBezTo>
                  <a:cubicBezTo>
                    <a:pt x="12457" y="19286"/>
                    <a:pt x="16875" y="16586"/>
                    <a:pt x="19084" y="14079"/>
                  </a:cubicBezTo>
                  <a:cubicBezTo>
                    <a:pt x="21293" y="11571"/>
                    <a:pt x="21293" y="9257"/>
                    <a:pt x="18593" y="7521"/>
                  </a:cubicBezTo>
                  <a:cubicBezTo>
                    <a:pt x="15893" y="5786"/>
                    <a:pt x="10493" y="4629"/>
                    <a:pt x="5093" y="34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1" name="Line"/>
            <p:cNvSpPr/>
            <p:nvPr/>
          </p:nvSpPr>
          <p:spPr>
            <a:xfrm>
              <a:off x="968193" y="2019300"/>
              <a:ext cx="1581151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012" y="20100"/>
                    <a:pt x="2024" y="18600"/>
                    <a:pt x="3051" y="17100"/>
                  </a:cubicBezTo>
                  <a:cubicBezTo>
                    <a:pt x="4077" y="15600"/>
                    <a:pt x="5118" y="14100"/>
                    <a:pt x="6159" y="12750"/>
                  </a:cubicBezTo>
                  <a:cubicBezTo>
                    <a:pt x="7200" y="11400"/>
                    <a:pt x="8241" y="10200"/>
                    <a:pt x="9296" y="9150"/>
                  </a:cubicBezTo>
                  <a:cubicBezTo>
                    <a:pt x="10352" y="8100"/>
                    <a:pt x="11422" y="7200"/>
                    <a:pt x="12622" y="6300"/>
                  </a:cubicBezTo>
                  <a:cubicBezTo>
                    <a:pt x="13822" y="5400"/>
                    <a:pt x="15152" y="4500"/>
                    <a:pt x="16496" y="3450"/>
                  </a:cubicBezTo>
                  <a:cubicBezTo>
                    <a:pt x="17841" y="2400"/>
                    <a:pt x="19200" y="1200"/>
                    <a:pt x="20053" y="600"/>
                  </a:cubicBezTo>
                  <a:cubicBezTo>
                    <a:pt x="20906" y="0"/>
                    <a:pt x="21253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2" name="Line"/>
            <p:cNvSpPr/>
            <p:nvPr/>
          </p:nvSpPr>
          <p:spPr>
            <a:xfrm>
              <a:off x="1424423" y="2316539"/>
              <a:ext cx="202455" cy="3008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2" h="21322" fill="norm" stroke="1" extrusionOk="0">
                  <a:moveTo>
                    <a:pt x="16631" y="4136"/>
                  </a:moveTo>
                  <a:cubicBezTo>
                    <a:pt x="14868" y="2786"/>
                    <a:pt x="13105" y="1436"/>
                    <a:pt x="11011" y="686"/>
                  </a:cubicBezTo>
                  <a:cubicBezTo>
                    <a:pt x="8917" y="-64"/>
                    <a:pt x="6493" y="-214"/>
                    <a:pt x="4509" y="311"/>
                  </a:cubicBezTo>
                  <a:cubicBezTo>
                    <a:pt x="2525" y="836"/>
                    <a:pt x="982" y="2036"/>
                    <a:pt x="321" y="3386"/>
                  </a:cubicBezTo>
                  <a:cubicBezTo>
                    <a:pt x="-340" y="4736"/>
                    <a:pt x="-120" y="6236"/>
                    <a:pt x="2305" y="8186"/>
                  </a:cubicBezTo>
                  <a:cubicBezTo>
                    <a:pt x="4729" y="10136"/>
                    <a:pt x="9358" y="12536"/>
                    <a:pt x="12664" y="14261"/>
                  </a:cubicBezTo>
                  <a:cubicBezTo>
                    <a:pt x="15970" y="15986"/>
                    <a:pt x="17954" y="17036"/>
                    <a:pt x="19276" y="17936"/>
                  </a:cubicBezTo>
                  <a:cubicBezTo>
                    <a:pt x="20599" y="18836"/>
                    <a:pt x="21260" y="19586"/>
                    <a:pt x="21040" y="20186"/>
                  </a:cubicBezTo>
                  <a:cubicBezTo>
                    <a:pt x="20819" y="20786"/>
                    <a:pt x="19717" y="21236"/>
                    <a:pt x="17182" y="21311"/>
                  </a:cubicBezTo>
                  <a:cubicBezTo>
                    <a:pt x="14648" y="21386"/>
                    <a:pt x="10680" y="21086"/>
                    <a:pt x="8146" y="20561"/>
                  </a:cubicBezTo>
                  <a:cubicBezTo>
                    <a:pt x="5611" y="20036"/>
                    <a:pt x="4509" y="19286"/>
                    <a:pt x="4399" y="18611"/>
                  </a:cubicBezTo>
                  <a:cubicBezTo>
                    <a:pt x="4289" y="17936"/>
                    <a:pt x="5170" y="17336"/>
                    <a:pt x="6272" y="16811"/>
                  </a:cubicBezTo>
                  <a:cubicBezTo>
                    <a:pt x="7374" y="16286"/>
                    <a:pt x="8697" y="15836"/>
                    <a:pt x="10019" y="153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3" name="Line"/>
            <p:cNvSpPr/>
            <p:nvPr/>
          </p:nvSpPr>
          <p:spPr>
            <a:xfrm>
              <a:off x="1711506" y="2304486"/>
              <a:ext cx="183788" cy="5593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2" h="21540" fill="norm" stroke="1" extrusionOk="0">
                  <a:moveTo>
                    <a:pt x="21312" y="266"/>
                  </a:moveTo>
                  <a:cubicBezTo>
                    <a:pt x="20085" y="103"/>
                    <a:pt x="18857" y="-60"/>
                    <a:pt x="17753" y="22"/>
                  </a:cubicBezTo>
                  <a:cubicBezTo>
                    <a:pt x="16648" y="103"/>
                    <a:pt x="15667" y="429"/>
                    <a:pt x="14317" y="1692"/>
                  </a:cubicBezTo>
                  <a:cubicBezTo>
                    <a:pt x="12967" y="2956"/>
                    <a:pt x="11248" y="5157"/>
                    <a:pt x="9407" y="7643"/>
                  </a:cubicBezTo>
                  <a:cubicBezTo>
                    <a:pt x="7567" y="10129"/>
                    <a:pt x="5603" y="12900"/>
                    <a:pt x="3885" y="15060"/>
                  </a:cubicBezTo>
                  <a:cubicBezTo>
                    <a:pt x="2167" y="17220"/>
                    <a:pt x="694" y="18769"/>
                    <a:pt x="203" y="19747"/>
                  </a:cubicBezTo>
                  <a:cubicBezTo>
                    <a:pt x="-288" y="20725"/>
                    <a:pt x="203" y="21132"/>
                    <a:pt x="694" y="215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4" name="Line"/>
            <p:cNvSpPr/>
            <p:nvPr/>
          </p:nvSpPr>
          <p:spPr>
            <a:xfrm>
              <a:off x="1876243" y="2385112"/>
              <a:ext cx="342901" cy="4988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1" fill="norm" stroke="1" extrusionOk="0">
                  <a:moveTo>
                    <a:pt x="0" y="13720"/>
                  </a:moveTo>
                  <a:cubicBezTo>
                    <a:pt x="0" y="15263"/>
                    <a:pt x="0" y="16806"/>
                    <a:pt x="200" y="17986"/>
                  </a:cubicBezTo>
                  <a:cubicBezTo>
                    <a:pt x="400" y="19165"/>
                    <a:pt x="800" y="19982"/>
                    <a:pt x="1200" y="20572"/>
                  </a:cubicBezTo>
                  <a:cubicBezTo>
                    <a:pt x="1600" y="21162"/>
                    <a:pt x="2000" y="21525"/>
                    <a:pt x="2200" y="21343"/>
                  </a:cubicBezTo>
                  <a:cubicBezTo>
                    <a:pt x="2400" y="21162"/>
                    <a:pt x="2400" y="20436"/>
                    <a:pt x="2267" y="18349"/>
                  </a:cubicBezTo>
                  <a:cubicBezTo>
                    <a:pt x="2133" y="16261"/>
                    <a:pt x="1867" y="12812"/>
                    <a:pt x="1600" y="10317"/>
                  </a:cubicBezTo>
                  <a:cubicBezTo>
                    <a:pt x="1333" y="7821"/>
                    <a:pt x="1067" y="6278"/>
                    <a:pt x="1000" y="5234"/>
                  </a:cubicBezTo>
                  <a:cubicBezTo>
                    <a:pt x="933" y="4191"/>
                    <a:pt x="1067" y="3646"/>
                    <a:pt x="1933" y="3011"/>
                  </a:cubicBezTo>
                  <a:cubicBezTo>
                    <a:pt x="2800" y="2375"/>
                    <a:pt x="4400" y="1649"/>
                    <a:pt x="7133" y="1105"/>
                  </a:cubicBezTo>
                  <a:cubicBezTo>
                    <a:pt x="9867" y="560"/>
                    <a:pt x="13733" y="197"/>
                    <a:pt x="16267" y="61"/>
                  </a:cubicBezTo>
                  <a:cubicBezTo>
                    <a:pt x="18800" y="-75"/>
                    <a:pt x="20000" y="16"/>
                    <a:pt x="20667" y="333"/>
                  </a:cubicBezTo>
                  <a:cubicBezTo>
                    <a:pt x="21333" y="651"/>
                    <a:pt x="21467" y="1196"/>
                    <a:pt x="21600" y="17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5" name="Line"/>
            <p:cNvSpPr/>
            <p:nvPr/>
          </p:nvSpPr>
          <p:spPr>
            <a:xfrm>
              <a:off x="2051599" y="2543441"/>
              <a:ext cx="195938" cy="2940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1" h="21279" fill="norm" stroke="1" extrusionOk="0">
                  <a:moveTo>
                    <a:pt x="955" y="5266"/>
                  </a:moveTo>
                  <a:cubicBezTo>
                    <a:pt x="955" y="8177"/>
                    <a:pt x="955" y="11087"/>
                    <a:pt x="955" y="13462"/>
                  </a:cubicBezTo>
                  <a:cubicBezTo>
                    <a:pt x="955" y="15836"/>
                    <a:pt x="955" y="17674"/>
                    <a:pt x="840" y="19053"/>
                  </a:cubicBezTo>
                  <a:cubicBezTo>
                    <a:pt x="725" y="20432"/>
                    <a:pt x="495" y="21351"/>
                    <a:pt x="266" y="21274"/>
                  </a:cubicBezTo>
                  <a:cubicBezTo>
                    <a:pt x="36" y="21198"/>
                    <a:pt x="-194" y="20125"/>
                    <a:pt x="266" y="16985"/>
                  </a:cubicBezTo>
                  <a:cubicBezTo>
                    <a:pt x="725" y="13845"/>
                    <a:pt x="1874" y="8636"/>
                    <a:pt x="3827" y="5266"/>
                  </a:cubicBezTo>
                  <a:cubicBezTo>
                    <a:pt x="5780" y="1896"/>
                    <a:pt x="8538" y="364"/>
                    <a:pt x="11295" y="57"/>
                  </a:cubicBezTo>
                  <a:cubicBezTo>
                    <a:pt x="14053" y="-249"/>
                    <a:pt x="16810" y="670"/>
                    <a:pt x="18534" y="2891"/>
                  </a:cubicBezTo>
                  <a:cubicBezTo>
                    <a:pt x="20257" y="5113"/>
                    <a:pt x="20946" y="8636"/>
                    <a:pt x="21176" y="10781"/>
                  </a:cubicBezTo>
                  <a:cubicBezTo>
                    <a:pt x="21406" y="12925"/>
                    <a:pt x="21176" y="13691"/>
                    <a:pt x="20946" y="144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6" name="Line"/>
            <p:cNvSpPr/>
            <p:nvPr/>
          </p:nvSpPr>
          <p:spPr>
            <a:xfrm>
              <a:off x="3389660" y="1992312"/>
              <a:ext cx="505884" cy="1539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52" fill="norm" stroke="1" extrusionOk="0">
                  <a:moveTo>
                    <a:pt x="2621" y="20952"/>
                  </a:moveTo>
                  <a:cubicBezTo>
                    <a:pt x="2169" y="20952"/>
                    <a:pt x="1717" y="20952"/>
                    <a:pt x="1175" y="19944"/>
                  </a:cubicBezTo>
                  <a:cubicBezTo>
                    <a:pt x="633" y="18936"/>
                    <a:pt x="0" y="16920"/>
                    <a:pt x="0" y="13320"/>
                  </a:cubicBezTo>
                  <a:cubicBezTo>
                    <a:pt x="0" y="9720"/>
                    <a:pt x="633" y="4536"/>
                    <a:pt x="1853" y="1944"/>
                  </a:cubicBezTo>
                  <a:cubicBezTo>
                    <a:pt x="3073" y="-648"/>
                    <a:pt x="4880" y="-648"/>
                    <a:pt x="6462" y="1944"/>
                  </a:cubicBezTo>
                  <a:cubicBezTo>
                    <a:pt x="8044" y="4536"/>
                    <a:pt x="9399" y="9720"/>
                    <a:pt x="10258" y="12888"/>
                  </a:cubicBezTo>
                  <a:cubicBezTo>
                    <a:pt x="11116" y="16056"/>
                    <a:pt x="11478" y="17208"/>
                    <a:pt x="11839" y="18216"/>
                  </a:cubicBezTo>
                  <a:cubicBezTo>
                    <a:pt x="12201" y="19224"/>
                    <a:pt x="12562" y="20088"/>
                    <a:pt x="12969" y="20232"/>
                  </a:cubicBezTo>
                  <a:cubicBezTo>
                    <a:pt x="13376" y="20376"/>
                    <a:pt x="13828" y="19800"/>
                    <a:pt x="15048" y="16632"/>
                  </a:cubicBezTo>
                  <a:cubicBezTo>
                    <a:pt x="16268" y="13464"/>
                    <a:pt x="18256" y="7704"/>
                    <a:pt x="19476" y="4968"/>
                  </a:cubicBezTo>
                  <a:cubicBezTo>
                    <a:pt x="20696" y="2232"/>
                    <a:pt x="21148" y="2520"/>
                    <a:pt x="21600" y="28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7" name="Line"/>
            <p:cNvSpPr/>
            <p:nvPr/>
          </p:nvSpPr>
          <p:spPr>
            <a:xfrm>
              <a:off x="3578043" y="1682750"/>
              <a:ext cx="260351" cy="742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263" y="2092"/>
                    <a:pt x="14927" y="4185"/>
                    <a:pt x="12205" y="6185"/>
                  </a:cubicBezTo>
                  <a:cubicBezTo>
                    <a:pt x="9483" y="8185"/>
                    <a:pt x="7376" y="10092"/>
                    <a:pt x="5707" y="11969"/>
                  </a:cubicBezTo>
                  <a:cubicBezTo>
                    <a:pt x="4039" y="13846"/>
                    <a:pt x="2810" y="15692"/>
                    <a:pt x="1932" y="17292"/>
                  </a:cubicBezTo>
                  <a:cubicBezTo>
                    <a:pt x="1054" y="18892"/>
                    <a:pt x="527" y="2024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8" name="Line"/>
            <p:cNvSpPr/>
            <p:nvPr/>
          </p:nvSpPr>
          <p:spPr>
            <a:xfrm>
              <a:off x="4509122" y="1671277"/>
              <a:ext cx="338922" cy="5227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2" h="21423" fill="norm" stroke="1" extrusionOk="0">
                  <a:moveTo>
                    <a:pt x="3370" y="7236"/>
                  </a:moveTo>
                  <a:cubicBezTo>
                    <a:pt x="3102" y="9752"/>
                    <a:pt x="2834" y="12268"/>
                    <a:pt x="2632" y="14523"/>
                  </a:cubicBezTo>
                  <a:cubicBezTo>
                    <a:pt x="2431" y="16779"/>
                    <a:pt x="2297" y="18774"/>
                    <a:pt x="2029" y="19945"/>
                  </a:cubicBezTo>
                  <a:cubicBezTo>
                    <a:pt x="1760" y="21116"/>
                    <a:pt x="1358" y="21463"/>
                    <a:pt x="1022" y="21420"/>
                  </a:cubicBezTo>
                  <a:cubicBezTo>
                    <a:pt x="687" y="21376"/>
                    <a:pt x="419" y="20943"/>
                    <a:pt x="217" y="19208"/>
                  </a:cubicBezTo>
                  <a:cubicBezTo>
                    <a:pt x="16" y="17473"/>
                    <a:pt x="-118" y="14436"/>
                    <a:pt x="150" y="11704"/>
                  </a:cubicBezTo>
                  <a:cubicBezTo>
                    <a:pt x="419" y="8971"/>
                    <a:pt x="1089" y="6543"/>
                    <a:pt x="1693" y="5198"/>
                  </a:cubicBezTo>
                  <a:cubicBezTo>
                    <a:pt x="2297" y="3853"/>
                    <a:pt x="2834" y="3593"/>
                    <a:pt x="3504" y="3506"/>
                  </a:cubicBezTo>
                  <a:cubicBezTo>
                    <a:pt x="4175" y="3420"/>
                    <a:pt x="4980" y="3506"/>
                    <a:pt x="6121" y="4287"/>
                  </a:cubicBezTo>
                  <a:cubicBezTo>
                    <a:pt x="7261" y="5068"/>
                    <a:pt x="8737" y="6543"/>
                    <a:pt x="10078" y="8494"/>
                  </a:cubicBezTo>
                  <a:cubicBezTo>
                    <a:pt x="11420" y="10446"/>
                    <a:pt x="12627" y="12875"/>
                    <a:pt x="13432" y="14523"/>
                  </a:cubicBezTo>
                  <a:cubicBezTo>
                    <a:pt x="14237" y="16171"/>
                    <a:pt x="14640" y="17039"/>
                    <a:pt x="15042" y="17690"/>
                  </a:cubicBezTo>
                  <a:cubicBezTo>
                    <a:pt x="15445" y="18340"/>
                    <a:pt x="15847" y="18774"/>
                    <a:pt x="16250" y="18687"/>
                  </a:cubicBezTo>
                  <a:cubicBezTo>
                    <a:pt x="16652" y="18600"/>
                    <a:pt x="17055" y="17993"/>
                    <a:pt x="17390" y="15998"/>
                  </a:cubicBezTo>
                  <a:cubicBezTo>
                    <a:pt x="17725" y="14003"/>
                    <a:pt x="17994" y="10620"/>
                    <a:pt x="18128" y="7844"/>
                  </a:cubicBezTo>
                  <a:cubicBezTo>
                    <a:pt x="18262" y="5068"/>
                    <a:pt x="18262" y="2899"/>
                    <a:pt x="18396" y="1598"/>
                  </a:cubicBezTo>
                  <a:cubicBezTo>
                    <a:pt x="18530" y="297"/>
                    <a:pt x="18799" y="-137"/>
                    <a:pt x="19067" y="36"/>
                  </a:cubicBezTo>
                  <a:cubicBezTo>
                    <a:pt x="19335" y="210"/>
                    <a:pt x="19604" y="991"/>
                    <a:pt x="20006" y="1815"/>
                  </a:cubicBezTo>
                  <a:cubicBezTo>
                    <a:pt x="20409" y="2639"/>
                    <a:pt x="20945" y="3506"/>
                    <a:pt x="21482" y="43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9" name="Line"/>
            <p:cNvSpPr/>
            <p:nvPr/>
          </p:nvSpPr>
          <p:spPr>
            <a:xfrm>
              <a:off x="4857478" y="1885950"/>
              <a:ext cx="231866" cy="227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0" h="21511" fill="norm" stroke="1" extrusionOk="0">
                  <a:moveTo>
                    <a:pt x="6783" y="8400"/>
                  </a:moveTo>
                  <a:cubicBezTo>
                    <a:pt x="6390" y="7000"/>
                    <a:pt x="5997" y="5600"/>
                    <a:pt x="5212" y="4800"/>
                  </a:cubicBezTo>
                  <a:cubicBezTo>
                    <a:pt x="4426" y="4000"/>
                    <a:pt x="3248" y="3800"/>
                    <a:pt x="2168" y="5400"/>
                  </a:cubicBezTo>
                  <a:cubicBezTo>
                    <a:pt x="1088" y="7000"/>
                    <a:pt x="106" y="10400"/>
                    <a:pt x="8" y="13200"/>
                  </a:cubicBezTo>
                  <a:cubicBezTo>
                    <a:pt x="-90" y="16000"/>
                    <a:pt x="695" y="18200"/>
                    <a:pt x="1481" y="19600"/>
                  </a:cubicBezTo>
                  <a:cubicBezTo>
                    <a:pt x="2266" y="21000"/>
                    <a:pt x="3052" y="21600"/>
                    <a:pt x="3739" y="21500"/>
                  </a:cubicBezTo>
                  <a:cubicBezTo>
                    <a:pt x="4426" y="21400"/>
                    <a:pt x="5015" y="20600"/>
                    <a:pt x="5212" y="18900"/>
                  </a:cubicBezTo>
                  <a:cubicBezTo>
                    <a:pt x="5408" y="17200"/>
                    <a:pt x="5212" y="14600"/>
                    <a:pt x="5015" y="12500"/>
                  </a:cubicBezTo>
                  <a:cubicBezTo>
                    <a:pt x="4819" y="10400"/>
                    <a:pt x="4623" y="8800"/>
                    <a:pt x="5408" y="7600"/>
                  </a:cubicBezTo>
                  <a:cubicBezTo>
                    <a:pt x="6194" y="6400"/>
                    <a:pt x="7961" y="5600"/>
                    <a:pt x="9728" y="5900"/>
                  </a:cubicBezTo>
                  <a:cubicBezTo>
                    <a:pt x="11495" y="6200"/>
                    <a:pt x="13263" y="7600"/>
                    <a:pt x="14539" y="9000"/>
                  </a:cubicBezTo>
                  <a:cubicBezTo>
                    <a:pt x="15815" y="10400"/>
                    <a:pt x="16601" y="11800"/>
                    <a:pt x="16994" y="13300"/>
                  </a:cubicBezTo>
                  <a:cubicBezTo>
                    <a:pt x="17386" y="14800"/>
                    <a:pt x="17386" y="16400"/>
                    <a:pt x="16994" y="16800"/>
                  </a:cubicBezTo>
                  <a:cubicBezTo>
                    <a:pt x="16601" y="17200"/>
                    <a:pt x="15815" y="16400"/>
                    <a:pt x="15521" y="14400"/>
                  </a:cubicBezTo>
                  <a:cubicBezTo>
                    <a:pt x="15226" y="12400"/>
                    <a:pt x="15423" y="9200"/>
                    <a:pt x="16503" y="6600"/>
                  </a:cubicBezTo>
                  <a:cubicBezTo>
                    <a:pt x="17583" y="4000"/>
                    <a:pt x="19546" y="2000"/>
                    <a:pt x="2151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0" name="Line"/>
            <p:cNvSpPr/>
            <p:nvPr/>
          </p:nvSpPr>
          <p:spPr>
            <a:xfrm>
              <a:off x="5461105" y="1689032"/>
              <a:ext cx="146608" cy="400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79" h="21377" fill="norm" stroke="1" extrusionOk="0">
                  <a:moveTo>
                    <a:pt x="19309" y="2039"/>
                  </a:moveTo>
                  <a:cubicBezTo>
                    <a:pt x="20209" y="1360"/>
                    <a:pt x="21109" y="682"/>
                    <a:pt x="20659" y="286"/>
                  </a:cubicBezTo>
                  <a:cubicBezTo>
                    <a:pt x="20209" y="-110"/>
                    <a:pt x="18409" y="-223"/>
                    <a:pt x="15709" y="795"/>
                  </a:cubicBezTo>
                  <a:cubicBezTo>
                    <a:pt x="13009" y="1813"/>
                    <a:pt x="9409" y="3961"/>
                    <a:pt x="6409" y="6845"/>
                  </a:cubicBezTo>
                  <a:cubicBezTo>
                    <a:pt x="3409" y="9729"/>
                    <a:pt x="1009" y="13348"/>
                    <a:pt x="259" y="15779"/>
                  </a:cubicBezTo>
                  <a:cubicBezTo>
                    <a:pt x="-491" y="18211"/>
                    <a:pt x="409" y="19454"/>
                    <a:pt x="2659" y="20190"/>
                  </a:cubicBezTo>
                  <a:cubicBezTo>
                    <a:pt x="4909" y="20925"/>
                    <a:pt x="8509" y="21151"/>
                    <a:pt x="12109" y="213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1" name="Line"/>
            <p:cNvSpPr/>
            <p:nvPr/>
          </p:nvSpPr>
          <p:spPr>
            <a:xfrm>
              <a:off x="5632883" y="1862926"/>
              <a:ext cx="162634" cy="199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89" h="20602" fill="norm" stroke="1" extrusionOk="0">
                  <a:moveTo>
                    <a:pt x="11523" y="1064"/>
                  </a:moveTo>
                  <a:cubicBezTo>
                    <a:pt x="7256" y="4773"/>
                    <a:pt x="2989" y="8482"/>
                    <a:pt x="1123" y="11646"/>
                  </a:cubicBezTo>
                  <a:cubicBezTo>
                    <a:pt x="-744" y="14810"/>
                    <a:pt x="-211" y="17428"/>
                    <a:pt x="2189" y="19064"/>
                  </a:cubicBezTo>
                  <a:cubicBezTo>
                    <a:pt x="4589" y="20700"/>
                    <a:pt x="8856" y="21355"/>
                    <a:pt x="12323" y="19391"/>
                  </a:cubicBezTo>
                  <a:cubicBezTo>
                    <a:pt x="15789" y="17428"/>
                    <a:pt x="18456" y="12846"/>
                    <a:pt x="19656" y="9355"/>
                  </a:cubicBezTo>
                  <a:cubicBezTo>
                    <a:pt x="20856" y="5864"/>
                    <a:pt x="20589" y="3464"/>
                    <a:pt x="19923" y="1937"/>
                  </a:cubicBezTo>
                  <a:cubicBezTo>
                    <a:pt x="19256" y="410"/>
                    <a:pt x="18189" y="-245"/>
                    <a:pt x="16723" y="82"/>
                  </a:cubicBezTo>
                  <a:cubicBezTo>
                    <a:pt x="15256" y="410"/>
                    <a:pt x="13389" y="1719"/>
                    <a:pt x="12589" y="3028"/>
                  </a:cubicBezTo>
                  <a:cubicBezTo>
                    <a:pt x="11789" y="4337"/>
                    <a:pt x="12056" y="5646"/>
                    <a:pt x="12323" y="69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2" name="Line"/>
            <p:cNvSpPr/>
            <p:nvPr/>
          </p:nvSpPr>
          <p:spPr>
            <a:xfrm>
              <a:off x="5794193" y="2108200"/>
              <a:ext cx="69851" cy="57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3" name="Line"/>
            <p:cNvSpPr/>
            <p:nvPr/>
          </p:nvSpPr>
          <p:spPr>
            <a:xfrm>
              <a:off x="6016443" y="1828800"/>
              <a:ext cx="6351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4" name="Line"/>
            <p:cNvSpPr/>
            <p:nvPr/>
          </p:nvSpPr>
          <p:spPr>
            <a:xfrm>
              <a:off x="6098993" y="1746250"/>
              <a:ext cx="88325" cy="400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61" h="21600" fill="norm" stroke="1" extrusionOk="0">
                  <a:moveTo>
                    <a:pt x="6028" y="0"/>
                  </a:moveTo>
                  <a:cubicBezTo>
                    <a:pt x="8540" y="114"/>
                    <a:pt x="11051" y="229"/>
                    <a:pt x="13814" y="1314"/>
                  </a:cubicBezTo>
                  <a:cubicBezTo>
                    <a:pt x="16577" y="2400"/>
                    <a:pt x="19591" y="4457"/>
                    <a:pt x="20595" y="7200"/>
                  </a:cubicBezTo>
                  <a:cubicBezTo>
                    <a:pt x="21600" y="9943"/>
                    <a:pt x="20595" y="13371"/>
                    <a:pt x="16828" y="15886"/>
                  </a:cubicBezTo>
                  <a:cubicBezTo>
                    <a:pt x="13060" y="18400"/>
                    <a:pt x="6530" y="200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5" name="Line"/>
            <p:cNvSpPr/>
            <p:nvPr/>
          </p:nvSpPr>
          <p:spPr>
            <a:xfrm>
              <a:off x="8013798" y="1485883"/>
              <a:ext cx="174346" cy="7285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5" h="21426" fill="norm" stroke="1" extrusionOk="0">
                  <a:moveTo>
                    <a:pt x="21435" y="1494"/>
                  </a:moveTo>
                  <a:cubicBezTo>
                    <a:pt x="18833" y="872"/>
                    <a:pt x="16230" y="249"/>
                    <a:pt x="13237" y="63"/>
                  </a:cubicBezTo>
                  <a:cubicBezTo>
                    <a:pt x="10245" y="-124"/>
                    <a:pt x="6862" y="125"/>
                    <a:pt x="4780" y="561"/>
                  </a:cubicBezTo>
                  <a:cubicBezTo>
                    <a:pt x="2698" y="996"/>
                    <a:pt x="1917" y="1619"/>
                    <a:pt x="2307" y="2366"/>
                  </a:cubicBezTo>
                  <a:cubicBezTo>
                    <a:pt x="2698" y="3113"/>
                    <a:pt x="4259" y="3984"/>
                    <a:pt x="6601" y="5074"/>
                  </a:cubicBezTo>
                  <a:cubicBezTo>
                    <a:pt x="8943" y="6163"/>
                    <a:pt x="12066" y="7470"/>
                    <a:pt x="12587" y="8715"/>
                  </a:cubicBezTo>
                  <a:cubicBezTo>
                    <a:pt x="13107" y="9960"/>
                    <a:pt x="11025" y="11143"/>
                    <a:pt x="9334" y="11828"/>
                  </a:cubicBezTo>
                  <a:cubicBezTo>
                    <a:pt x="7642" y="12512"/>
                    <a:pt x="6341" y="12699"/>
                    <a:pt x="4910" y="12792"/>
                  </a:cubicBezTo>
                  <a:cubicBezTo>
                    <a:pt x="3478" y="12886"/>
                    <a:pt x="1917" y="12886"/>
                    <a:pt x="1006" y="12730"/>
                  </a:cubicBezTo>
                  <a:cubicBezTo>
                    <a:pt x="95" y="12575"/>
                    <a:pt x="-165" y="12263"/>
                    <a:pt x="95" y="11983"/>
                  </a:cubicBezTo>
                  <a:cubicBezTo>
                    <a:pt x="355" y="11703"/>
                    <a:pt x="1136" y="11454"/>
                    <a:pt x="2307" y="11298"/>
                  </a:cubicBezTo>
                  <a:cubicBezTo>
                    <a:pt x="3478" y="11143"/>
                    <a:pt x="5040" y="11081"/>
                    <a:pt x="6471" y="11112"/>
                  </a:cubicBezTo>
                  <a:cubicBezTo>
                    <a:pt x="7902" y="11143"/>
                    <a:pt x="9204" y="11267"/>
                    <a:pt x="10245" y="11859"/>
                  </a:cubicBezTo>
                  <a:cubicBezTo>
                    <a:pt x="11286" y="12450"/>
                    <a:pt x="12066" y="13508"/>
                    <a:pt x="11025" y="14847"/>
                  </a:cubicBezTo>
                  <a:cubicBezTo>
                    <a:pt x="9984" y="16185"/>
                    <a:pt x="7122" y="17803"/>
                    <a:pt x="5690" y="18893"/>
                  </a:cubicBezTo>
                  <a:cubicBezTo>
                    <a:pt x="4259" y="19982"/>
                    <a:pt x="4259" y="20542"/>
                    <a:pt x="5690" y="20916"/>
                  </a:cubicBezTo>
                  <a:cubicBezTo>
                    <a:pt x="7122" y="21289"/>
                    <a:pt x="9984" y="21476"/>
                    <a:pt x="12457" y="21414"/>
                  </a:cubicBezTo>
                  <a:cubicBezTo>
                    <a:pt x="14929" y="21352"/>
                    <a:pt x="17011" y="21040"/>
                    <a:pt x="19093" y="207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6" name="Line"/>
            <p:cNvSpPr/>
            <p:nvPr/>
          </p:nvSpPr>
          <p:spPr>
            <a:xfrm>
              <a:off x="8334193" y="1847850"/>
              <a:ext cx="19051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7" name="Line"/>
            <p:cNvSpPr/>
            <p:nvPr/>
          </p:nvSpPr>
          <p:spPr>
            <a:xfrm>
              <a:off x="8321493" y="1720850"/>
              <a:ext cx="5715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5709"/>
                    <a:pt x="0" y="9818"/>
                    <a:pt x="3600" y="6218"/>
                  </a:cubicBezTo>
                  <a:cubicBezTo>
                    <a:pt x="7200" y="2618"/>
                    <a:pt x="14400" y="130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8" name="Line"/>
            <p:cNvSpPr/>
            <p:nvPr/>
          </p:nvSpPr>
          <p:spPr>
            <a:xfrm>
              <a:off x="8443364" y="1505896"/>
              <a:ext cx="87680" cy="481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3" h="21463" fill="norm" stroke="1" extrusionOk="0">
                  <a:moveTo>
                    <a:pt x="21303" y="3070"/>
                  </a:moveTo>
                  <a:cubicBezTo>
                    <a:pt x="18732" y="2127"/>
                    <a:pt x="16160" y="1184"/>
                    <a:pt x="13332" y="618"/>
                  </a:cubicBezTo>
                  <a:cubicBezTo>
                    <a:pt x="10503" y="52"/>
                    <a:pt x="7417" y="-137"/>
                    <a:pt x="5103" y="99"/>
                  </a:cubicBezTo>
                  <a:cubicBezTo>
                    <a:pt x="2789" y="335"/>
                    <a:pt x="1246" y="995"/>
                    <a:pt x="474" y="2787"/>
                  </a:cubicBezTo>
                  <a:cubicBezTo>
                    <a:pt x="-297" y="4579"/>
                    <a:pt x="-297" y="7503"/>
                    <a:pt x="1760" y="10569"/>
                  </a:cubicBezTo>
                  <a:cubicBezTo>
                    <a:pt x="3817" y="13634"/>
                    <a:pt x="7932" y="16841"/>
                    <a:pt x="9732" y="18680"/>
                  </a:cubicBezTo>
                  <a:cubicBezTo>
                    <a:pt x="11532" y="20520"/>
                    <a:pt x="11017" y="20991"/>
                    <a:pt x="10503" y="214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9" name="Line"/>
            <p:cNvSpPr/>
            <p:nvPr/>
          </p:nvSpPr>
          <p:spPr>
            <a:xfrm>
              <a:off x="8432982" y="1778000"/>
              <a:ext cx="218712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9" h="21600" fill="norm" stroke="1" extrusionOk="0">
                  <a:moveTo>
                    <a:pt x="2691" y="21600"/>
                  </a:moveTo>
                  <a:cubicBezTo>
                    <a:pt x="2085" y="20229"/>
                    <a:pt x="1480" y="18857"/>
                    <a:pt x="773" y="16800"/>
                  </a:cubicBezTo>
                  <a:cubicBezTo>
                    <a:pt x="66" y="14743"/>
                    <a:pt x="-741" y="12000"/>
                    <a:pt x="1278" y="9257"/>
                  </a:cubicBezTo>
                  <a:cubicBezTo>
                    <a:pt x="3296" y="6514"/>
                    <a:pt x="8141" y="3771"/>
                    <a:pt x="11876" y="2229"/>
                  </a:cubicBezTo>
                  <a:cubicBezTo>
                    <a:pt x="15610" y="686"/>
                    <a:pt x="18235" y="343"/>
                    <a:pt x="2085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0" name="Line"/>
            <p:cNvSpPr/>
            <p:nvPr/>
          </p:nvSpPr>
          <p:spPr>
            <a:xfrm>
              <a:off x="9064443" y="1704889"/>
              <a:ext cx="355601" cy="3261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3" fill="norm" stroke="1" extrusionOk="0">
                  <a:moveTo>
                    <a:pt x="0" y="18610"/>
                  </a:moveTo>
                  <a:cubicBezTo>
                    <a:pt x="1543" y="15265"/>
                    <a:pt x="3086" y="11921"/>
                    <a:pt x="4050" y="9412"/>
                  </a:cubicBezTo>
                  <a:cubicBezTo>
                    <a:pt x="5014" y="6904"/>
                    <a:pt x="5400" y="5231"/>
                    <a:pt x="5657" y="4047"/>
                  </a:cubicBezTo>
                  <a:cubicBezTo>
                    <a:pt x="5914" y="2862"/>
                    <a:pt x="6043" y="2166"/>
                    <a:pt x="6043" y="1469"/>
                  </a:cubicBezTo>
                  <a:cubicBezTo>
                    <a:pt x="6043" y="772"/>
                    <a:pt x="5914" y="75"/>
                    <a:pt x="5593" y="6"/>
                  </a:cubicBezTo>
                  <a:cubicBezTo>
                    <a:pt x="5271" y="-64"/>
                    <a:pt x="4757" y="493"/>
                    <a:pt x="4243" y="2723"/>
                  </a:cubicBezTo>
                  <a:cubicBezTo>
                    <a:pt x="3729" y="4953"/>
                    <a:pt x="3214" y="8855"/>
                    <a:pt x="3279" y="12060"/>
                  </a:cubicBezTo>
                  <a:cubicBezTo>
                    <a:pt x="3343" y="15265"/>
                    <a:pt x="3986" y="17773"/>
                    <a:pt x="4629" y="19306"/>
                  </a:cubicBezTo>
                  <a:cubicBezTo>
                    <a:pt x="5271" y="20839"/>
                    <a:pt x="5914" y="21397"/>
                    <a:pt x="6879" y="21466"/>
                  </a:cubicBezTo>
                  <a:cubicBezTo>
                    <a:pt x="7843" y="21536"/>
                    <a:pt x="9129" y="21118"/>
                    <a:pt x="10736" y="19167"/>
                  </a:cubicBezTo>
                  <a:cubicBezTo>
                    <a:pt x="12343" y="17216"/>
                    <a:pt x="14271" y="13732"/>
                    <a:pt x="15429" y="11572"/>
                  </a:cubicBezTo>
                  <a:cubicBezTo>
                    <a:pt x="16586" y="9412"/>
                    <a:pt x="16971" y="8576"/>
                    <a:pt x="17293" y="9551"/>
                  </a:cubicBezTo>
                  <a:cubicBezTo>
                    <a:pt x="17614" y="10527"/>
                    <a:pt x="17871" y="13314"/>
                    <a:pt x="18579" y="14986"/>
                  </a:cubicBezTo>
                  <a:cubicBezTo>
                    <a:pt x="19286" y="16659"/>
                    <a:pt x="20443" y="17216"/>
                    <a:pt x="21600" y="177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1" name="Line"/>
            <p:cNvSpPr/>
            <p:nvPr/>
          </p:nvSpPr>
          <p:spPr>
            <a:xfrm>
              <a:off x="9540693" y="1803400"/>
              <a:ext cx="16510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2" name="Line"/>
            <p:cNvSpPr/>
            <p:nvPr/>
          </p:nvSpPr>
          <p:spPr>
            <a:xfrm>
              <a:off x="9578793" y="1917700"/>
              <a:ext cx="184151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3" name="Line"/>
            <p:cNvSpPr/>
            <p:nvPr/>
          </p:nvSpPr>
          <p:spPr>
            <a:xfrm>
              <a:off x="9864543" y="1732548"/>
              <a:ext cx="306012" cy="2867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6" h="21359" fill="norm" stroke="1" extrusionOk="0">
                  <a:moveTo>
                    <a:pt x="0" y="21359"/>
                  </a:moveTo>
                  <a:cubicBezTo>
                    <a:pt x="2234" y="17417"/>
                    <a:pt x="4469" y="13476"/>
                    <a:pt x="6182" y="10401"/>
                  </a:cubicBezTo>
                  <a:cubicBezTo>
                    <a:pt x="7895" y="7327"/>
                    <a:pt x="9087" y="5120"/>
                    <a:pt x="9981" y="3385"/>
                  </a:cubicBezTo>
                  <a:cubicBezTo>
                    <a:pt x="10874" y="1651"/>
                    <a:pt x="11470" y="390"/>
                    <a:pt x="11545" y="74"/>
                  </a:cubicBezTo>
                  <a:cubicBezTo>
                    <a:pt x="11619" y="-241"/>
                    <a:pt x="11172" y="390"/>
                    <a:pt x="10502" y="2991"/>
                  </a:cubicBezTo>
                  <a:cubicBezTo>
                    <a:pt x="9832" y="5593"/>
                    <a:pt x="8938" y="10165"/>
                    <a:pt x="8566" y="12924"/>
                  </a:cubicBezTo>
                  <a:cubicBezTo>
                    <a:pt x="8193" y="15683"/>
                    <a:pt x="8342" y="16629"/>
                    <a:pt x="8789" y="17260"/>
                  </a:cubicBezTo>
                  <a:cubicBezTo>
                    <a:pt x="9236" y="17890"/>
                    <a:pt x="9981" y="18206"/>
                    <a:pt x="11098" y="17969"/>
                  </a:cubicBezTo>
                  <a:cubicBezTo>
                    <a:pt x="12215" y="17733"/>
                    <a:pt x="13705" y="16944"/>
                    <a:pt x="15418" y="14501"/>
                  </a:cubicBezTo>
                  <a:cubicBezTo>
                    <a:pt x="17131" y="12057"/>
                    <a:pt x="19068" y="7958"/>
                    <a:pt x="20185" y="5435"/>
                  </a:cubicBezTo>
                  <a:cubicBezTo>
                    <a:pt x="21302" y="2912"/>
                    <a:pt x="21600" y="1966"/>
                    <a:pt x="21526" y="1887"/>
                  </a:cubicBezTo>
                  <a:cubicBezTo>
                    <a:pt x="21451" y="1809"/>
                    <a:pt x="21004" y="2597"/>
                    <a:pt x="20632" y="4489"/>
                  </a:cubicBezTo>
                  <a:cubicBezTo>
                    <a:pt x="20259" y="6381"/>
                    <a:pt x="19961" y="9377"/>
                    <a:pt x="20036" y="11899"/>
                  </a:cubicBezTo>
                  <a:cubicBezTo>
                    <a:pt x="20110" y="14422"/>
                    <a:pt x="20557" y="16471"/>
                    <a:pt x="21004" y="185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4" name="Line"/>
            <p:cNvSpPr/>
            <p:nvPr/>
          </p:nvSpPr>
          <p:spPr>
            <a:xfrm>
              <a:off x="10264593" y="1873250"/>
              <a:ext cx="94986" cy="1685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23" h="21494" fill="norm" stroke="1" extrusionOk="0">
                  <a:moveTo>
                    <a:pt x="9651" y="7290"/>
                  </a:moveTo>
                  <a:cubicBezTo>
                    <a:pt x="7353" y="8100"/>
                    <a:pt x="5055" y="8910"/>
                    <a:pt x="3447" y="11205"/>
                  </a:cubicBezTo>
                  <a:cubicBezTo>
                    <a:pt x="1838" y="13500"/>
                    <a:pt x="919" y="17280"/>
                    <a:pt x="1609" y="19305"/>
                  </a:cubicBezTo>
                  <a:cubicBezTo>
                    <a:pt x="2298" y="21330"/>
                    <a:pt x="4596" y="21600"/>
                    <a:pt x="8043" y="21465"/>
                  </a:cubicBezTo>
                  <a:cubicBezTo>
                    <a:pt x="11489" y="21330"/>
                    <a:pt x="16085" y="20790"/>
                    <a:pt x="18613" y="19170"/>
                  </a:cubicBezTo>
                  <a:cubicBezTo>
                    <a:pt x="21140" y="17550"/>
                    <a:pt x="21600" y="14850"/>
                    <a:pt x="18153" y="11475"/>
                  </a:cubicBezTo>
                  <a:cubicBezTo>
                    <a:pt x="14706" y="8100"/>
                    <a:pt x="7353" y="405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5" name="Line"/>
            <p:cNvSpPr/>
            <p:nvPr/>
          </p:nvSpPr>
          <p:spPr>
            <a:xfrm>
              <a:off x="10391593" y="1500273"/>
              <a:ext cx="159835" cy="6802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3" h="21424" fill="norm" stroke="1" extrusionOk="0">
                  <a:moveTo>
                    <a:pt x="9257" y="1148"/>
                  </a:moveTo>
                  <a:cubicBezTo>
                    <a:pt x="9538" y="814"/>
                    <a:pt x="9818" y="481"/>
                    <a:pt x="11501" y="248"/>
                  </a:cubicBezTo>
                  <a:cubicBezTo>
                    <a:pt x="13184" y="14"/>
                    <a:pt x="16270" y="-119"/>
                    <a:pt x="18374" y="148"/>
                  </a:cubicBezTo>
                  <a:cubicBezTo>
                    <a:pt x="20478" y="414"/>
                    <a:pt x="21600" y="1081"/>
                    <a:pt x="21039" y="2181"/>
                  </a:cubicBezTo>
                  <a:cubicBezTo>
                    <a:pt x="20478" y="3281"/>
                    <a:pt x="18234" y="4814"/>
                    <a:pt x="15849" y="6348"/>
                  </a:cubicBezTo>
                  <a:cubicBezTo>
                    <a:pt x="13465" y="7881"/>
                    <a:pt x="10940" y="9414"/>
                    <a:pt x="9958" y="10548"/>
                  </a:cubicBezTo>
                  <a:cubicBezTo>
                    <a:pt x="8977" y="11681"/>
                    <a:pt x="9538" y="12414"/>
                    <a:pt x="11642" y="13581"/>
                  </a:cubicBezTo>
                  <a:cubicBezTo>
                    <a:pt x="13745" y="14748"/>
                    <a:pt x="17392" y="16348"/>
                    <a:pt x="18655" y="17581"/>
                  </a:cubicBezTo>
                  <a:cubicBezTo>
                    <a:pt x="19917" y="18814"/>
                    <a:pt x="18795" y="19681"/>
                    <a:pt x="15990" y="20314"/>
                  </a:cubicBezTo>
                  <a:cubicBezTo>
                    <a:pt x="13184" y="20948"/>
                    <a:pt x="8696" y="21348"/>
                    <a:pt x="5751" y="21414"/>
                  </a:cubicBezTo>
                  <a:cubicBezTo>
                    <a:pt x="2805" y="21481"/>
                    <a:pt x="1403" y="21214"/>
                    <a:pt x="0" y="209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6" name="Line"/>
            <p:cNvSpPr/>
            <p:nvPr/>
          </p:nvSpPr>
          <p:spPr>
            <a:xfrm>
              <a:off x="3523779" y="3572247"/>
              <a:ext cx="416215" cy="1571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1" h="21100" fill="norm" stroke="1" extrusionOk="0">
                  <a:moveTo>
                    <a:pt x="2142" y="16576"/>
                  </a:moveTo>
                  <a:cubicBezTo>
                    <a:pt x="2142" y="17997"/>
                    <a:pt x="2142" y="19419"/>
                    <a:pt x="1869" y="20271"/>
                  </a:cubicBezTo>
                  <a:cubicBezTo>
                    <a:pt x="1596" y="21124"/>
                    <a:pt x="1051" y="21408"/>
                    <a:pt x="615" y="20697"/>
                  </a:cubicBezTo>
                  <a:cubicBezTo>
                    <a:pt x="178" y="19987"/>
                    <a:pt x="-149" y="18282"/>
                    <a:pt x="69" y="15013"/>
                  </a:cubicBezTo>
                  <a:cubicBezTo>
                    <a:pt x="287" y="11745"/>
                    <a:pt x="1051" y="6913"/>
                    <a:pt x="1706" y="4071"/>
                  </a:cubicBezTo>
                  <a:cubicBezTo>
                    <a:pt x="2360" y="1229"/>
                    <a:pt x="2906" y="376"/>
                    <a:pt x="3506" y="92"/>
                  </a:cubicBezTo>
                  <a:cubicBezTo>
                    <a:pt x="4106" y="-192"/>
                    <a:pt x="4760" y="92"/>
                    <a:pt x="5851" y="2224"/>
                  </a:cubicBezTo>
                  <a:cubicBezTo>
                    <a:pt x="6942" y="4355"/>
                    <a:pt x="8469" y="8334"/>
                    <a:pt x="10160" y="11319"/>
                  </a:cubicBezTo>
                  <a:cubicBezTo>
                    <a:pt x="11851" y="14303"/>
                    <a:pt x="13706" y="16292"/>
                    <a:pt x="15342" y="16008"/>
                  </a:cubicBezTo>
                  <a:cubicBezTo>
                    <a:pt x="16978" y="15724"/>
                    <a:pt x="18396" y="13166"/>
                    <a:pt x="19378" y="10182"/>
                  </a:cubicBezTo>
                  <a:cubicBezTo>
                    <a:pt x="20360" y="7197"/>
                    <a:pt x="20906" y="3787"/>
                    <a:pt x="21451" y="3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7" name="Line"/>
            <p:cNvSpPr/>
            <p:nvPr/>
          </p:nvSpPr>
          <p:spPr>
            <a:xfrm>
              <a:off x="4220034" y="3238499"/>
              <a:ext cx="88260" cy="5062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4" h="21527" fill="norm" stroke="1" extrusionOk="0">
                  <a:moveTo>
                    <a:pt x="10644" y="0"/>
                  </a:moveTo>
                  <a:cubicBezTo>
                    <a:pt x="8073" y="2340"/>
                    <a:pt x="5501" y="4680"/>
                    <a:pt x="3701" y="7155"/>
                  </a:cubicBezTo>
                  <a:cubicBezTo>
                    <a:pt x="1901" y="9630"/>
                    <a:pt x="873" y="12240"/>
                    <a:pt x="358" y="14490"/>
                  </a:cubicBezTo>
                  <a:cubicBezTo>
                    <a:pt x="-156" y="16740"/>
                    <a:pt x="-156" y="18630"/>
                    <a:pt x="615" y="19800"/>
                  </a:cubicBezTo>
                  <a:cubicBezTo>
                    <a:pt x="1387" y="20970"/>
                    <a:pt x="2930" y="21420"/>
                    <a:pt x="6015" y="21510"/>
                  </a:cubicBezTo>
                  <a:cubicBezTo>
                    <a:pt x="9101" y="21600"/>
                    <a:pt x="13730" y="21330"/>
                    <a:pt x="16558" y="20970"/>
                  </a:cubicBezTo>
                  <a:cubicBezTo>
                    <a:pt x="19387" y="20610"/>
                    <a:pt x="20415" y="20160"/>
                    <a:pt x="21444" y="197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8" name="Line"/>
            <p:cNvSpPr/>
            <p:nvPr/>
          </p:nvSpPr>
          <p:spPr>
            <a:xfrm>
              <a:off x="4162243" y="3467100"/>
              <a:ext cx="171451" cy="7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133" y="17400"/>
                    <a:pt x="4267" y="13200"/>
                    <a:pt x="7867" y="9600"/>
                  </a:cubicBezTo>
                  <a:cubicBezTo>
                    <a:pt x="11467" y="6000"/>
                    <a:pt x="16533" y="30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9" name="Line"/>
            <p:cNvSpPr/>
            <p:nvPr/>
          </p:nvSpPr>
          <p:spPr>
            <a:xfrm>
              <a:off x="4773431" y="3263499"/>
              <a:ext cx="182563" cy="4514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4" h="21131" fill="norm" stroke="1" extrusionOk="0">
                  <a:moveTo>
                    <a:pt x="17690" y="12801"/>
                  </a:moveTo>
                  <a:cubicBezTo>
                    <a:pt x="14214" y="12404"/>
                    <a:pt x="10738" y="12008"/>
                    <a:pt x="7759" y="12504"/>
                  </a:cubicBezTo>
                  <a:cubicBezTo>
                    <a:pt x="4780" y="12999"/>
                    <a:pt x="2297" y="14386"/>
                    <a:pt x="1055" y="15922"/>
                  </a:cubicBezTo>
                  <a:cubicBezTo>
                    <a:pt x="-186" y="17458"/>
                    <a:pt x="-186" y="19142"/>
                    <a:pt x="311" y="20133"/>
                  </a:cubicBezTo>
                  <a:cubicBezTo>
                    <a:pt x="807" y="21124"/>
                    <a:pt x="1800" y="21421"/>
                    <a:pt x="4655" y="20827"/>
                  </a:cubicBezTo>
                  <a:cubicBezTo>
                    <a:pt x="7511" y="20232"/>
                    <a:pt x="12228" y="18746"/>
                    <a:pt x="15083" y="16566"/>
                  </a:cubicBezTo>
                  <a:cubicBezTo>
                    <a:pt x="17938" y="14386"/>
                    <a:pt x="18931" y="11513"/>
                    <a:pt x="19055" y="8738"/>
                  </a:cubicBezTo>
                  <a:cubicBezTo>
                    <a:pt x="19180" y="5964"/>
                    <a:pt x="18435" y="3289"/>
                    <a:pt x="17690" y="1753"/>
                  </a:cubicBezTo>
                  <a:cubicBezTo>
                    <a:pt x="16945" y="217"/>
                    <a:pt x="16200" y="-179"/>
                    <a:pt x="15580" y="69"/>
                  </a:cubicBezTo>
                  <a:cubicBezTo>
                    <a:pt x="14959" y="316"/>
                    <a:pt x="14462" y="1208"/>
                    <a:pt x="14462" y="2893"/>
                  </a:cubicBezTo>
                  <a:cubicBezTo>
                    <a:pt x="14462" y="4577"/>
                    <a:pt x="14959" y="7054"/>
                    <a:pt x="15704" y="9630"/>
                  </a:cubicBezTo>
                  <a:cubicBezTo>
                    <a:pt x="16448" y="12206"/>
                    <a:pt x="17442" y="14882"/>
                    <a:pt x="18435" y="16715"/>
                  </a:cubicBezTo>
                  <a:cubicBezTo>
                    <a:pt x="19428" y="18548"/>
                    <a:pt x="20421" y="19538"/>
                    <a:pt x="21414" y="205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0" name="Line"/>
            <p:cNvSpPr/>
            <p:nvPr/>
          </p:nvSpPr>
          <p:spPr>
            <a:xfrm>
              <a:off x="5032193" y="3562350"/>
              <a:ext cx="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1" name="Line"/>
            <p:cNvSpPr/>
            <p:nvPr/>
          </p:nvSpPr>
          <p:spPr>
            <a:xfrm>
              <a:off x="5019493" y="3448050"/>
              <a:ext cx="63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2" name="Line"/>
            <p:cNvSpPr/>
            <p:nvPr/>
          </p:nvSpPr>
          <p:spPr>
            <a:xfrm>
              <a:off x="5094603" y="3446827"/>
              <a:ext cx="81929" cy="2281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91" h="21362" fill="norm" stroke="1" extrusionOk="0">
                  <a:moveTo>
                    <a:pt x="19238" y="709"/>
                  </a:moveTo>
                  <a:cubicBezTo>
                    <a:pt x="13969" y="312"/>
                    <a:pt x="8701" y="-84"/>
                    <a:pt x="5013" y="15"/>
                  </a:cubicBezTo>
                  <a:cubicBezTo>
                    <a:pt x="1325" y="114"/>
                    <a:pt x="-782" y="709"/>
                    <a:pt x="272" y="3087"/>
                  </a:cubicBezTo>
                  <a:cubicBezTo>
                    <a:pt x="1325" y="5465"/>
                    <a:pt x="5540" y="9626"/>
                    <a:pt x="9491" y="12499"/>
                  </a:cubicBezTo>
                  <a:cubicBezTo>
                    <a:pt x="13442" y="15373"/>
                    <a:pt x="17130" y="16958"/>
                    <a:pt x="18974" y="18246"/>
                  </a:cubicBezTo>
                  <a:cubicBezTo>
                    <a:pt x="20818" y="19534"/>
                    <a:pt x="20818" y="20525"/>
                    <a:pt x="19238" y="21021"/>
                  </a:cubicBezTo>
                  <a:cubicBezTo>
                    <a:pt x="17657" y="21516"/>
                    <a:pt x="14496" y="21516"/>
                    <a:pt x="12125" y="20723"/>
                  </a:cubicBezTo>
                  <a:cubicBezTo>
                    <a:pt x="9755" y="19931"/>
                    <a:pt x="8174" y="18345"/>
                    <a:pt x="6594" y="167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3" name="Line"/>
            <p:cNvSpPr/>
            <p:nvPr/>
          </p:nvSpPr>
          <p:spPr>
            <a:xfrm>
              <a:off x="5274405" y="3302000"/>
              <a:ext cx="81639" cy="3869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1" h="21343" fill="norm" stroke="1" extrusionOk="0">
                  <a:moveTo>
                    <a:pt x="16376" y="0"/>
                  </a:moveTo>
                  <a:cubicBezTo>
                    <a:pt x="12499" y="2335"/>
                    <a:pt x="8623" y="4670"/>
                    <a:pt x="5853" y="7589"/>
                  </a:cubicBezTo>
                  <a:cubicBezTo>
                    <a:pt x="3084" y="10508"/>
                    <a:pt x="1423" y="14011"/>
                    <a:pt x="592" y="16288"/>
                  </a:cubicBezTo>
                  <a:cubicBezTo>
                    <a:pt x="-239" y="18564"/>
                    <a:pt x="-239" y="19615"/>
                    <a:pt x="869" y="20374"/>
                  </a:cubicBezTo>
                  <a:cubicBezTo>
                    <a:pt x="1976" y="21133"/>
                    <a:pt x="4192" y="21600"/>
                    <a:pt x="7792" y="21191"/>
                  </a:cubicBezTo>
                  <a:cubicBezTo>
                    <a:pt x="11392" y="20783"/>
                    <a:pt x="16376" y="19498"/>
                    <a:pt x="18869" y="18389"/>
                  </a:cubicBezTo>
                  <a:cubicBezTo>
                    <a:pt x="21361" y="17280"/>
                    <a:pt x="21361" y="16346"/>
                    <a:pt x="21361" y="154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4" name="Line"/>
            <p:cNvSpPr/>
            <p:nvPr/>
          </p:nvSpPr>
          <p:spPr>
            <a:xfrm>
              <a:off x="5244606" y="3465777"/>
              <a:ext cx="193988" cy="1585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6" h="21008" fill="norm" stroke="1" extrusionOk="0">
                  <a:moveTo>
                    <a:pt x="1080" y="3541"/>
                  </a:moveTo>
                  <a:cubicBezTo>
                    <a:pt x="383" y="2419"/>
                    <a:pt x="-314" y="1297"/>
                    <a:pt x="151" y="596"/>
                  </a:cubicBezTo>
                  <a:cubicBezTo>
                    <a:pt x="615" y="-105"/>
                    <a:pt x="2241" y="-386"/>
                    <a:pt x="5260" y="876"/>
                  </a:cubicBezTo>
                  <a:cubicBezTo>
                    <a:pt x="8280" y="2139"/>
                    <a:pt x="12692" y="4944"/>
                    <a:pt x="15480" y="7609"/>
                  </a:cubicBezTo>
                  <a:cubicBezTo>
                    <a:pt x="18267" y="10274"/>
                    <a:pt x="19428" y="12798"/>
                    <a:pt x="20009" y="15043"/>
                  </a:cubicBezTo>
                  <a:cubicBezTo>
                    <a:pt x="20589" y="17287"/>
                    <a:pt x="20589" y="19250"/>
                    <a:pt x="20009" y="20232"/>
                  </a:cubicBezTo>
                  <a:cubicBezTo>
                    <a:pt x="19428" y="21214"/>
                    <a:pt x="18267" y="21214"/>
                    <a:pt x="17454" y="20513"/>
                  </a:cubicBezTo>
                  <a:cubicBezTo>
                    <a:pt x="16641" y="19811"/>
                    <a:pt x="16176" y="18409"/>
                    <a:pt x="15828" y="16165"/>
                  </a:cubicBezTo>
                  <a:cubicBezTo>
                    <a:pt x="15480" y="13920"/>
                    <a:pt x="15247" y="10835"/>
                    <a:pt x="16176" y="8170"/>
                  </a:cubicBezTo>
                  <a:cubicBezTo>
                    <a:pt x="17105" y="5505"/>
                    <a:pt x="19196" y="3261"/>
                    <a:pt x="21286" y="10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5" name="Line"/>
            <p:cNvSpPr/>
            <p:nvPr/>
          </p:nvSpPr>
          <p:spPr>
            <a:xfrm>
              <a:off x="5521143" y="3536950"/>
              <a:ext cx="1" cy="825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6" name="Line"/>
            <p:cNvSpPr/>
            <p:nvPr/>
          </p:nvSpPr>
          <p:spPr>
            <a:xfrm>
              <a:off x="5527493" y="3409950"/>
              <a:ext cx="1270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7" name="Line"/>
            <p:cNvSpPr/>
            <p:nvPr/>
          </p:nvSpPr>
          <p:spPr>
            <a:xfrm>
              <a:off x="5629992" y="3270250"/>
              <a:ext cx="108635" cy="3911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29" h="21461" fill="norm" stroke="1" extrusionOk="0">
                  <a:moveTo>
                    <a:pt x="2230" y="0"/>
                  </a:moveTo>
                  <a:cubicBezTo>
                    <a:pt x="2230" y="3135"/>
                    <a:pt x="2230" y="6271"/>
                    <a:pt x="2230" y="9348"/>
                  </a:cubicBezTo>
                  <a:cubicBezTo>
                    <a:pt x="2230" y="12426"/>
                    <a:pt x="2230" y="15445"/>
                    <a:pt x="1830" y="17419"/>
                  </a:cubicBezTo>
                  <a:cubicBezTo>
                    <a:pt x="1430" y="19394"/>
                    <a:pt x="630" y="20323"/>
                    <a:pt x="230" y="20439"/>
                  </a:cubicBezTo>
                  <a:cubicBezTo>
                    <a:pt x="-170" y="20555"/>
                    <a:pt x="-170" y="19858"/>
                    <a:pt x="1230" y="18232"/>
                  </a:cubicBezTo>
                  <a:cubicBezTo>
                    <a:pt x="2630" y="16606"/>
                    <a:pt x="5430" y="14052"/>
                    <a:pt x="7630" y="12600"/>
                  </a:cubicBezTo>
                  <a:cubicBezTo>
                    <a:pt x="9830" y="11148"/>
                    <a:pt x="11430" y="10800"/>
                    <a:pt x="13230" y="10742"/>
                  </a:cubicBezTo>
                  <a:cubicBezTo>
                    <a:pt x="15030" y="10684"/>
                    <a:pt x="17030" y="10916"/>
                    <a:pt x="18630" y="11961"/>
                  </a:cubicBezTo>
                  <a:cubicBezTo>
                    <a:pt x="20230" y="13006"/>
                    <a:pt x="21430" y="14865"/>
                    <a:pt x="19630" y="16606"/>
                  </a:cubicBezTo>
                  <a:cubicBezTo>
                    <a:pt x="17830" y="18348"/>
                    <a:pt x="13030" y="19974"/>
                    <a:pt x="9430" y="20787"/>
                  </a:cubicBezTo>
                  <a:cubicBezTo>
                    <a:pt x="5830" y="21600"/>
                    <a:pt x="3430" y="21600"/>
                    <a:pt x="2230" y="21194"/>
                  </a:cubicBezTo>
                  <a:cubicBezTo>
                    <a:pt x="1030" y="20787"/>
                    <a:pt x="1030" y="19974"/>
                    <a:pt x="1030" y="191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8" name="Line"/>
            <p:cNvSpPr/>
            <p:nvPr/>
          </p:nvSpPr>
          <p:spPr>
            <a:xfrm>
              <a:off x="5762443" y="3193794"/>
              <a:ext cx="374651" cy="468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2" fill="norm" stroke="1" extrusionOk="0">
                  <a:moveTo>
                    <a:pt x="0" y="13088"/>
                  </a:moveTo>
                  <a:cubicBezTo>
                    <a:pt x="610" y="12798"/>
                    <a:pt x="1220" y="12507"/>
                    <a:pt x="1525" y="12604"/>
                  </a:cubicBezTo>
                  <a:cubicBezTo>
                    <a:pt x="1831" y="12701"/>
                    <a:pt x="1831" y="13185"/>
                    <a:pt x="1586" y="14299"/>
                  </a:cubicBezTo>
                  <a:cubicBezTo>
                    <a:pt x="1342" y="15413"/>
                    <a:pt x="854" y="17156"/>
                    <a:pt x="610" y="18270"/>
                  </a:cubicBezTo>
                  <a:cubicBezTo>
                    <a:pt x="366" y="19384"/>
                    <a:pt x="366" y="19868"/>
                    <a:pt x="671" y="19965"/>
                  </a:cubicBezTo>
                  <a:cubicBezTo>
                    <a:pt x="976" y="20062"/>
                    <a:pt x="1586" y="19772"/>
                    <a:pt x="2136" y="19093"/>
                  </a:cubicBezTo>
                  <a:cubicBezTo>
                    <a:pt x="2685" y="18415"/>
                    <a:pt x="3173" y="17350"/>
                    <a:pt x="3600" y="16575"/>
                  </a:cubicBezTo>
                  <a:cubicBezTo>
                    <a:pt x="4027" y="15800"/>
                    <a:pt x="4393" y="15316"/>
                    <a:pt x="4515" y="15364"/>
                  </a:cubicBezTo>
                  <a:cubicBezTo>
                    <a:pt x="4637" y="15413"/>
                    <a:pt x="4515" y="15994"/>
                    <a:pt x="4576" y="16914"/>
                  </a:cubicBezTo>
                  <a:cubicBezTo>
                    <a:pt x="4637" y="17834"/>
                    <a:pt x="4881" y="19093"/>
                    <a:pt x="5247" y="19917"/>
                  </a:cubicBezTo>
                  <a:cubicBezTo>
                    <a:pt x="5614" y="20740"/>
                    <a:pt x="6102" y="21128"/>
                    <a:pt x="6651" y="21321"/>
                  </a:cubicBezTo>
                  <a:cubicBezTo>
                    <a:pt x="7200" y="21515"/>
                    <a:pt x="7810" y="21515"/>
                    <a:pt x="8481" y="21031"/>
                  </a:cubicBezTo>
                  <a:cubicBezTo>
                    <a:pt x="9153" y="20546"/>
                    <a:pt x="9885" y="19578"/>
                    <a:pt x="10800" y="17447"/>
                  </a:cubicBezTo>
                  <a:cubicBezTo>
                    <a:pt x="11715" y="15316"/>
                    <a:pt x="12814" y="12023"/>
                    <a:pt x="13668" y="9165"/>
                  </a:cubicBezTo>
                  <a:cubicBezTo>
                    <a:pt x="14522" y="6308"/>
                    <a:pt x="15132" y="3886"/>
                    <a:pt x="15376" y="2337"/>
                  </a:cubicBezTo>
                  <a:cubicBezTo>
                    <a:pt x="15620" y="787"/>
                    <a:pt x="15498" y="109"/>
                    <a:pt x="15193" y="12"/>
                  </a:cubicBezTo>
                  <a:cubicBezTo>
                    <a:pt x="14888" y="-85"/>
                    <a:pt x="14400" y="399"/>
                    <a:pt x="13668" y="2240"/>
                  </a:cubicBezTo>
                  <a:cubicBezTo>
                    <a:pt x="12936" y="4080"/>
                    <a:pt x="11959" y="7276"/>
                    <a:pt x="11349" y="10134"/>
                  </a:cubicBezTo>
                  <a:cubicBezTo>
                    <a:pt x="10739" y="12991"/>
                    <a:pt x="10495" y="15510"/>
                    <a:pt x="10373" y="17011"/>
                  </a:cubicBezTo>
                  <a:cubicBezTo>
                    <a:pt x="10251" y="18512"/>
                    <a:pt x="10251" y="18997"/>
                    <a:pt x="10495" y="19432"/>
                  </a:cubicBezTo>
                  <a:cubicBezTo>
                    <a:pt x="10739" y="19868"/>
                    <a:pt x="11227" y="20256"/>
                    <a:pt x="11776" y="20401"/>
                  </a:cubicBezTo>
                  <a:cubicBezTo>
                    <a:pt x="12325" y="20546"/>
                    <a:pt x="12936" y="20450"/>
                    <a:pt x="13485" y="19917"/>
                  </a:cubicBezTo>
                  <a:cubicBezTo>
                    <a:pt x="14034" y="19384"/>
                    <a:pt x="14522" y="18415"/>
                    <a:pt x="14400" y="17156"/>
                  </a:cubicBezTo>
                  <a:cubicBezTo>
                    <a:pt x="14278" y="15897"/>
                    <a:pt x="13546" y="14347"/>
                    <a:pt x="12875" y="13379"/>
                  </a:cubicBezTo>
                  <a:cubicBezTo>
                    <a:pt x="12203" y="12410"/>
                    <a:pt x="11593" y="12023"/>
                    <a:pt x="10922" y="11926"/>
                  </a:cubicBezTo>
                  <a:cubicBezTo>
                    <a:pt x="10251" y="11829"/>
                    <a:pt x="9519" y="12023"/>
                    <a:pt x="9458" y="12168"/>
                  </a:cubicBezTo>
                  <a:cubicBezTo>
                    <a:pt x="9397" y="12313"/>
                    <a:pt x="10007" y="12410"/>
                    <a:pt x="11044" y="12410"/>
                  </a:cubicBezTo>
                  <a:cubicBezTo>
                    <a:pt x="12081" y="12410"/>
                    <a:pt x="13546" y="12313"/>
                    <a:pt x="14888" y="12458"/>
                  </a:cubicBezTo>
                  <a:cubicBezTo>
                    <a:pt x="16231" y="12604"/>
                    <a:pt x="17451" y="12991"/>
                    <a:pt x="18244" y="14105"/>
                  </a:cubicBezTo>
                  <a:cubicBezTo>
                    <a:pt x="19037" y="15219"/>
                    <a:pt x="19403" y="17059"/>
                    <a:pt x="19525" y="18222"/>
                  </a:cubicBezTo>
                  <a:cubicBezTo>
                    <a:pt x="19647" y="19384"/>
                    <a:pt x="19525" y="19868"/>
                    <a:pt x="19403" y="19868"/>
                  </a:cubicBezTo>
                  <a:cubicBezTo>
                    <a:pt x="19281" y="19868"/>
                    <a:pt x="19159" y="19384"/>
                    <a:pt x="19281" y="17786"/>
                  </a:cubicBezTo>
                  <a:cubicBezTo>
                    <a:pt x="19403" y="16188"/>
                    <a:pt x="19769" y="13476"/>
                    <a:pt x="20197" y="11974"/>
                  </a:cubicBezTo>
                  <a:cubicBezTo>
                    <a:pt x="20624" y="10473"/>
                    <a:pt x="21112" y="10182"/>
                    <a:pt x="21600" y="98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9" name="Line"/>
            <p:cNvSpPr/>
            <p:nvPr/>
          </p:nvSpPr>
          <p:spPr>
            <a:xfrm>
              <a:off x="6176906" y="3435350"/>
              <a:ext cx="118938" cy="1610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3" h="21073" fill="norm" stroke="1" extrusionOk="0">
                  <a:moveTo>
                    <a:pt x="19019" y="1662"/>
                  </a:moveTo>
                  <a:cubicBezTo>
                    <a:pt x="14093" y="2492"/>
                    <a:pt x="9167" y="3323"/>
                    <a:pt x="5756" y="5262"/>
                  </a:cubicBezTo>
                  <a:cubicBezTo>
                    <a:pt x="2346" y="7200"/>
                    <a:pt x="451" y="10246"/>
                    <a:pt x="72" y="13154"/>
                  </a:cubicBezTo>
                  <a:cubicBezTo>
                    <a:pt x="-307" y="16062"/>
                    <a:pt x="830" y="18831"/>
                    <a:pt x="2914" y="20215"/>
                  </a:cubicBezTo>
                  <a:cubicBezTo>
                    <a:pt x="4998" y="21600"/>
                    <a:pt x="8030" y="21600"/>
                    <a:pt x="11251" y="18000"/>
                  </a:cubicBezTo>
                  <a:cubicBezTo>
                    <a:pt x="14472" y="14400"/>
                    <a:pt x="17882" y="7200"/>
                    <a:pt x="2129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0" name="Line"/>
            <p:cNvSpPr/>
            <p:nvPr/>
          </p:nvSpPr>
          <p:spPr>
            <a:xfrm>
              <a:off x="6320026" y="3435350"/>
              <a:ext cx="144405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2" h="21600" fill="norm" stroke="1" extrusionOk="0">
                  <a:moveTo>
                    <a:pt x="178" y="0"/>
                  </a:moveTo>
                  <a:cubicBezTo>
                    <a:pt x="1103" y="4725"/>
                    <a:pt x="2029" y="9450"/>
                    <a:pt x="2338" y="12375"/>
                  </a:cubicBezTo>
                  <a:cubicBezTo>
                    <a:pt x="2646" y="15300"/>
                    <a:pt x="2338" y="16425"/>
                    <a:pt x="1720" y="17438"/>
                  </a:cubicBezTo>
                  <a:cubicBezTo>
                    <a:pt x="1103" y="18450"/>
                    <a:pt x="178" y="19350"/>
                    <a:pt x="23" y="19125"/>
                  </a:cubicBezTo>
                  <a:cubicBezTo>
                    <a:pt x="-131" y="18900"/>
                    <a:pt x="486" y="17550"/>
                    <a:pt x="1875" y="14962"/>
                  </a:cubicBezTo>
                  <a:cubicBezTo>
                    <a:pt x="3263" y="12375"/>
                    <a:pt x="5423" y="8550"/>
                    <a:pt x="7892" y="6188"/>
                  </a:cubicBezTo>
                  <a:cubicBezTo>
                    <a:pt x="10360" y="3825"/>
                    <a:pt x="13138" y="2925"/>
                    <a:pt x="15606" y="3825"/>
                  </a:cubicBezTo>
                  <a:cubicBezTo>
                    <a:pt x="18075" y="4725"/>
                    <a:pt x="20235" y="7425"/>
                    <a:pt x="20852" y="10687"/>
                  </a:cubicBezTo>
                  <a:cubicBezTo>
                    <a:pt x="21469" y="13950"/>
                    <a:pt x="20543" y="17775"/>
                    <a:pt x="1961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1" name="Line"/>
            <p:cNvSpPr/>
            <p:nvPr/>
          </p:nvSpPr>
          <p:spPr>
            <a:xfrm>
              <a:off x="2029590" y="2424298"/>
              <a:ext cx="444665" cy="517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4" h="21483" fill="norm" stroke="1" extrusionOk="0">
                  <a:moveTo>
                    <a:pt x="14792" y="5590"/>
                  </a:moveTo>
                  <a:cubicBezTo>
                    <a:pt x="14792" y="4273"/>
                    <a:pt x="14792" y="2956"/>
                    <a:pt x="14389" y="1990"/>
                  </a:cubicBezTo>
                  <a:cubicBezTo>
                    <a:pt x="13985" y="1024"/>
                    <a:pt x="13177" y="410"/>
                    <a:pt x="12017" y="146"/>
                  </a:cubicBezTo>
                  <a:cubicBezTo>
                    <a:pt x="10856" y="-117"/>
                    <a:pt x="9342" y="-29"/>
                    <a:pt x="7828" y="454"/>
                  </a:cubicBezTo>
                  <a:cubicBezTo>
                    <a:pt x="6314" y="937"/>
                    <a:pt x="4800" y="1815"/>
                    <a:pt x="3538" y="3351"/>
                  </a:cubicBezTo>
                  <a:cubicBezTo>
                    <a:pt x="2276" y="4888"/>
                    <a:pt x="1267" y="7083"/>
                    <a:pt x="661" y="9146"/>
                  </a:cubicBezTo>
                  <a:cubicBezTo>
                    <a:pt x="56" y="11210"/>
                    <a:pt x="-146" y="13142"/>
                    <a:pt x="106" y="15029"/>
                  </a:cubicBezTo>
                  <a:cubicBezTo>
                    <a:pt x="359" y="16917"/>
                    <a:pt x="1065" y="18761"/>
                    <a:pt x="2226" y="19903"/>
                  </a:cubicBezTo>
                  <a:cubicBezTo>
                    <a:pt x="3387" y="21044"/>
                    <a:pt x="5002" y="21483"/>
                    <a:pt x="7273" y="21483"/>
                  </a:cubicBezTo>
                  <a:cubicBezTo>
                    <a:pt x="9544" y="21483"/>
                    <a:pt x="12471" y="21044"/>
                    <a:pt x="14843" y="20078"/>
                  </a:cubicBezTo>
                  <a:cubicBezTo>
                    <a:pt x="17215" y="19112"/>
                    <a:pt x="19032" y="17620"/>
                    <a:pt x="20091" y="15644"/>
                  </a:cubicBezTo>
                  <a:cubicBezTo>
                    <a:pt x="21151" y="13668"/>
                    <a:pt x="21454" y="11210"/>
                    <a:pt x="21000" y="9015"/>
                  </a:cubicBezTo>
                  <a:cubicBezTo>
                    <a:pt x="20546" y="6820"/>
                    <a:pt x="19334" y="4888"/>
                    <a:pt x="17921" y="3834"/>
                  </a:cubicBezTo>
                  <a:cubicBezTo>
                    <a:pt x="16508" y="2781"/>
                    <a:pt x="14893" y="2605"/>
                    <a:pt x="13682" y="2737"/>
                  </a:cubicBezTo>
                  <a:cubicBezTo>
                    <a:pt x="12471" y="2868"/>
                    <a:pt x="11663" y="3307"/>
                    <a:pt x="10856" y="374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1099" name="Drawing"/>
          <p:cNvGrpSpPr/>
          <p:nvPr/>
        </p:nvGrpSpPr>
        <p:grpSpPr>
          <a:xfrm>
            <a:off x="7734299" y="5905499"/>
            <a:ext cx="5066305" cy="2932274"/>
            <a:chOff x="0" y="0"/>
            <a:chExt cx="5066303" cy="2932272"/>
          </a:xfrm>
        </p:grpSpPr>
        <p:sp>
          <p:nvSpPr>
            <p:cNvPr id="1043" name="Line"/>
            <p:cNvSpPr/>
            <p:nvPr/>
          </p:nvSpPr>
          <p:spPr>
            <a:xfrm>
              <a:off x="361950" y="2381250"/>
              <a:ext cx="3695700" cy="114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08" y="20400"/>
                    <a:pt x="816" y="19200"/>
                    <a:pt x="1212" y="18200"/>
                  </a:cubicBezTo>
                  <a:cubicBezTo>
                    <a:pt x="1608" y="17200"/>
                    <a:pt x="1992" y="16400"/>
                    <a:pt x="2419" y="15600"/>
                  </a:cubicBezTo>
                  <a:cubicBezTo>
                    <a:pt x="2845" y="14800"/>
                    <a:pt x="3315" y="14000"/>
                    <a:pt x="3773" y="13200"/>
                  </a:cubicBezTo>
                  <a:cubicBezTo>
                    <a:pt x="4231" y="12400"/>
                    <a:pt x="4676" y="11600"/>
                    <a:pt x="5159" y="10800"/>
                  </a:cubicBezTo>
                  <a:cubicBezTo>
                    <a:pt x="5641" y="10000"/>
                    <a:pt x="6161" y="9200"/>
                    <a:pt x="6612" y="8600"/>
                  </a:cubicBezTo>
                  <a:cubicBezTo>
                    <a:pt x="7064" y="8000"/>
                    <a:pt x="7447" y="7600"/>
                    <a:pt x="7868" y="7000"/>
                  </a:cubicBezTo>
                  <a:cubicBezTo>
                    <a:pt x="8289" y="6400"/>
                    <a:pt x="8746" y="5600"/>
                    <a:pt x="9210" y="5000"/>
                  </a:cubicBezTo>
                  <a:cubicBezTo>
                    <a:pt x="9674" y="4400"/>
                    <a:pt x="10144" y="4000"/>
                    <a:pt x="10627" y="3600"/>
                  </a:cubicBezTo>
                  <a:cubicBezTo>
                    <a:pt x="11109" y="3200"/>
                    <a:pt x="11604" y="2800"/>
                    <a:pt x="12099" y="2600"/>
                  </a:cubicBezTo>
                  <a:cubicBezTo>
                    <a:pt x="12594" y="2400"/>
                    <a:pt x="13089" y="2400"/>
                    <a:pt x="13584" y="2400"/>
                  </a:cubicBezTo>
                  <a:cubicBezTo>
                    <a:pt x="14078" y="2400"/>
                    <a:pt x="14573" y="2400"/>
                    <a:pt x="15037" y="2600"/>
                  </a:cubicBezTo>
                  <a:cubicBezTo>
                    <a:pt x="15501" y="2800"/>
                    <a:pt x="15934" y="3200"/>
                    <a:pt x="16355" y="3600"/>
                  </a:cubicBezTo>
                  <a:cubicBezTo>
                    <a:pt x="16775" y="4000"/>
                    <a:pt x="17184" y="4400"/>
                    <a:pt x="17629" y="4600"/>
                  </a:cubicBezTo>
                  <a:cubicBezTo>
                    <a:pt x="18074" y="4800"/>
                    <a:pt x="18557" y="4800"/>
                    <a:pt x="19070" y="4800"/>
                  </a:cubicBezTo>
                  <a:cubicBezTo>
                    <a:pt x="19584" y="4800"/>
                    <a:pt x="20128" y="4800"/>
                    <a:pt x="20555" y="4000"/>
                  </a:cubicBezTo>
                  <a:cubicBezTo>
                    <a:pt x="20981" y="3200"/>
                    <a:pt x="21291" y="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4" name="Line"/>
            <p:cNvSpPr/>
            <p:nvPr/>
          </p:nvSpPr>
          <p:spPr>
            <a:xfrm>
              <a:off x="2049984" y="2603500"/>
              <a:ext cx="190611" cy="3287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62" h="21234" fill="norm" stroke="1" extrusionOk="0">
                  <a:moveTo>
                    <a:pt x="15638" y="6972"/>
                  </a:moveTo>
                  <a:cubicBezTo>
                    <a:pt x="15188" y="5332"/>
                    <a:pt x="14738" y="3691"/>
                    <a:pt x="14400" y="2529"/>
                  </a:cubicBezTo>
                  <a:cubicBezTo>
                    <a:pt x="14063" y="1367"/>
                    <a:pt x="13838" y="684"/>
                    <a:pt x="12713" y="547"/>
                  </a:cubicBezTo>
                  <a:cubicBezTo>
                    <a:pt x="11588" y="410"/>
                    <a:pt x="9563" y="820"/>
                    <a:pt x="7088" y="3076"/>
                  </a:cubicBezTo>
                  <a:cubicBezTo>
                    <a:pt x="4613" y="5332"/>
                    <a:pt x="1688" y="9433"/>
                    <a:pt x="563" y="12646"/>
                  </a:cubicBezTo>
                  <a:cubicBezTo>
                    <a:pt x="-562" y="15858"/>
                    <a:pt x="113" y="18182"/>
                    <a:pt x="1576" y="19618"/>
                  </a:cubicBezTo>
                  <a:cubicBezTo>
                    <a:pt x="3038" y="21053"/>
                    <a:pt x="5288" y="21600"/>
                    <a:pt x="8438" y="20985"/>
                  </a:cubicBezTo>
                  <a:cubicBezTo>
                    <a:pt x="11588" y="20370"/>
                    <a:pt x="15638" y="18592"/>
                    <a:pt x="18000" y="16063"/>
                  </a:cubicBezTo>
                  <a:cubicBezTo>
                    <a:pt x="20363" y="13534"/>
                    <a:pt x="21038" y="10253"/>
                    <a:pt x="19238" y="7451"/>
                  </a:cubicBezTo>
                  <a:cubicBezTo>
                    <a:pt x="17438" y="4648"/>
                    <a:pt x="13163" y="2324"/>
                    <a:pt x="888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5" name="Line"/>
            <p:cNvSpPr/>
            <p:nvPr/>
          </p:nvSpPr>
          <p:spPr>
            <a:xfrm>
              <a:off x="31750" y="801952"/>
              <a:ext cx="4521200" cy="15538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74" fill="norm" stroke="1" extrusionOk="0">
                  <a:moveTo>
                    <a:pt x="0" y="20428"/>
                  </a:moveTo>
                  <a:cubicBezTo>
                    <a:pt x="313" y="20340"/>
                    <a:pt x="627" y="20252"/>
                    <a:pt x="910" y="20149"/>
                  </a:cubicBezTo>
                  <a:cubicBezTo>
                    <a:pt x="1193" y="20046"/>
                    <a:pt x="1446" y="19928"/>
                    <a:pt x="1704" y="19781"/>
                  </a:cubicBezTo>
                  <a:cubicBezTo>
                    <a:pt x="1962" y="19634"/>
                    <a:pt x="2225" y="19458"/>
                    <a:pt x="2503" y="19164"/>
                  </a:cubicBezTo>
                  <a:cubicBezTo>
                    <a:pt x="2781" y="18870"/>
                    <a:pt x="3074" y="18459"/>
                    <a:pt x="3327" y="18047"/>
                  </a:cubicBezTo>
                  <a:cubicBezTo>
                    <a:pt x="3580" y="17636"/>
                    <a:pt x="3792" y="17225"/>
                    <a:pt x="4004" y="16813"/>
                  </a:cubicBezTo>
                  <a:cubicBezTo>
                    <a:pt x="4217" y="16402"/>
                    <a:pt x="4429" y="15990"/>
                    <a:pt x="4647" y="15476"/>
                  </a:cubicBezTo>
                  <a:cubicBezTo>
                    <a:pt x="4864" y="14962"/>
                    <a:pt x="5087" y="14345"/>
                    <a:pt x="5304" y="13654"/>
                  </a:cubicBezTo>
                  <a:cubicBezTo>
                    <a:pt x="5521" y="12963"/>
                    <a:pt x="5734" y="12199"/>
                    <a:pt x="5916" y="11509"/>
                  </a:cubicBezTo>
                  <a:cubicBezTo>
                    <a:pt x="6098" y="10818"/>
                    <a:pt x="6249" y="10201"/>
                    <a:pt x="6406" y="9540"/>
                  </a:cubicBezTo>
                  <a:cubicBezTo>
                    <a:pt x="6563" y="8878"/>
                    <a:pt x="6725" y="8173"/>
                    <a:pt x="6876" y="7497"/>
                  </a:cubicBezTo>
                  <a:cubicBezTo>
                    <a:pt x="7028" y="6821"/>
                    <a:pt x="7170" y="6175"/>
                    <a:pt x="7326" y="5543"/>
                  </a:cubicBezTo>
                  <a:cubicBezTo>
                    <a:pt x="7483" y="4911"/>
                    <a:pt x="7655" y="4294"/>
                    <a:pt x="7817" y="3647"/>
                  </a:cubicBezTo>
                  <a:cubicBezTo>
                    <a:pt x="7979" y="3001"/>
                    <a:pt x="8130" y="2325"/>
                    <a:pt x="8282" y="1811"/>
                  </a:cubicBezTo>
                  <a:cubicBezTo>
                    <a:pt x="8434" y="1296"/>
                    <a:pt x="8585" y="944"/>
                    <a:pt x="8778" y="665"/>
                  </a:cubicBezTo>
                  <a:cubicBezTo>
                    <a:pt x="8970" y="385"/>
                    <a:pt x="9202" y="180"/>
                    <a:pt x="9465" y="77"/>
                  </a:cubicBezTo>
                  <a:cubicBezTo>
                    <a:pt x="9728" y="-26"/>
                    <a:pt x="10021" y="-26"/>
                    <a:pt x="10279" y="77"/>
                  </a:cubicBezTo>
                  <a:cubicBezTo>
                    <a:pt x="10537" y="180"/>
                    <a:pt x="10760" y="385"/>
                    <a:pt x="11017" y="723"/>
                  </a:cubicBezTo>
                  <a:cubicBezTo>
                    <a:pt x="11275" y="1061"/>
                    <a:pt x="11569" y="1532"/>
                    <a:pt x="11796" y="1958"/>
                  </a:cubicBezTo>
                  <a:cubicBezTo>
                    <a:pt x="12024" y="2384"/>
                    <a:pt x="12185" y="2766"/>
                    <a:pt x="12347" y="3207"/>
                  </a:cubicBezTo>
                  <a:cubicBezTo>
                    <a:pt x="12509" y="3647"/>
                    <a:pt x="12671" y="4147"/>
                    <a:pt x="12853" y="4720"/>
                  </a:cubicBezTo>
                  <a:cubicBezTo>
                    <a:pt x="13035" y="5293"/>
                    <a:pt x="13237" y="5940"/>
                    <a:pt x="13414" y="6572"/>
                  </a:cubicBezTo>
                  <a:cubicBezTo>
                    <a:pt x="13591" y="7203"/>
                    <a:pt x="13743" y="7821"/>
                    <a:pt x="13915" y="8467"/>
                  </a:cubicBezTo>
                  <a:cubicBezTo>
                    <a:pt x="14087" y="9114"/>
                    <a:pt x="14279" y="9790"/>
                    <a:pt x="14440" y="10421"/>
                  </a:cubicBezTo>
                  <a:cubicBezTo>
                    <a:pt x="14602" y="11053"/>
                    <a:pt x="14734" y="11641"/>
                    <a:pt x="14890" y="12273"/>
                  </a:cubicBezTo>
                  <a:cubicBezTo>
                    <a:pt x="15047" y="12905"/>
                    <a:pt x="15229" y="13581"/>
                    <a:pt x="15411" y="14198"/>
                  </a:cubicBezTo>
                  <a:cubicBezTo>
                    <a:pt x="15593" y="14815"/>
                    <a:pt x="15775" y="15373"/>
                    <a:pt x="15978" y="15976"/>
                  </a:cubicBezTo>
                  <a:cubicBezTo>
                    <a:pt x="16180" y="16578"/>
                    <a:pt x="16402" y="17225"/>
                    <a:pt x="16655" y="17783"/>
                  </a:cubicBezTo>
                  <a:cubicBezTo>
                    <a:pt x="16908" y="18341"/>
                    <a:pt x="17191" y="18812"/>
                    <a:pt x="17489" y="19194"/>
                  </a:cubicBezTo>
                  <a:cubicBezTo>
                    <a:pt x="17788" y="19576"/>
                    <a:pt x="18101" y="19870"/>
                    <a:pt x="18404" y="20105"/>
                  </a:cubicBezTo>
                  <a:cubicBezTo>
                    <a:pt x="18708" y="20340"/>
                    <a:pt x="19001" y="20516"/>
                    <a:pt x="19355" y="20648"/>
                  </a:cubicBezTo>
                  <a:cubicBezTo>
                    <a:pt x="19709" y="20781"/>
                    <a:pt x="20124" y="20869"/>
                    <a:pt x="20508" y="21016"/>
                  </a:cubicBezTo>
                  <a:cubicBezTo>
                    <a:pt x="20892" y="21163"/>
                    <a:pt x="21246" y="21368"/>
                    <a:pt x="21600" y="215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6" name="Line"/>
            <p:cNvSpPr/>
            <p:nvPr/>
          </p:nvSpPr>
          <p:spPr>
            <a:xfrm>
              <a:off x="2165350" y="958850"/>
              <a:ext cx="6350" cy="127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7" name="Line"/>
            <p:cNvSpPr/>
            <p:nvPr/>
          </p:nvSpPr>
          <p:spPr>
            <a:xfrm>
              <a:off x="2165350" y="1993900"/>
              <a:ext cx="1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8" name="Line"/>
            <p:cNvSpPr/>
            <p:nvPr/>
          </p:nvSpPr>
          <p:spPr>
            <a:xfrm>
              <a:off x="2152650" y="2317750"/>
              <a:ext cx="19050" cy="107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9" name="Line"/>
            <p:cNvSpPr/>
            <p:nvPr/>
          </p:nvSpPr>
          <p:spPr>
            <a:xfrm>
              <a:off x="2124662" y="2360299"/>
              <a:ext cx="119221" cy="1230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6" h="20936" fill="norm" stroke="1" extrusionOk="0">
                  <a:moveTo>
                    <a:pt x="6041" y="15443"/>
                  </a:moveTo>
                  <a:cubicBezTo>
                    <a:pt x="4551" y="14363"/>
                    <a:pt x="3062" y="13283"/>
                    <a:pt x="1944" y="13643"/>
                  </a:cubicBezTo>
                  <a:cubicBezTo>
                    <a:pt x="827" y="14003"/>
                    <a:pt x="82" y="15803"/>
                    <a:pt x="269" y="17423"/>
                  </a:cubicBezTo>
                  <a:cubicBezTo>
                    <a:pt x="455" y="19043"/>
                    <a:pt x="1572" y="20483"/>
                    <a:pt x="3062" y="20843"/>
                  </a:cubicBezTo>
                  <a:cubicBezTo>
                    <a:pt x="4551" y="21203"/>
                    <a:pt x="6413" y="20483"/>
                    <a:pt x="7717" y="19223"/>
                  </a:cubicBezTo>
                  <a:cubicBezTo>
                    <a:pt x="9020" y="17963"/>
                    <a:pt x="9765" y="16163"/>
                    <a:pt x="9951" y="14183"/>
                  </a:cubicBezTo>
                  <a:cubicBezTo>
                    <a:pt x="10138" y="12203"/>
                    <a:pt x="9765" y="10043"/>
                    <a:pt x="8648" y="8783"/>
                  </a:cubicBezTo>
                  <a:cubicBezTo>
                    <a:pt x="7531" y="7523"/>
                    <a:pt x="5669" y="7163"/>
                    <a:pt x="4179" y="7703"/>
                  </a:cubicBezTo>
                  <a:cubicBezTo>
                    <a:pt x="2689" y="8243"/>
                    <a:pt x="1572" y="9683"/>
                    <a:pt x="827" y="11303"/>
                  </a:cubicBezTo>
                  <a:cubicBezTo>
                    <a:pt x="82" y="12923"/>
                    <a:pt x="-290" y="14723"/>
                    <a:pt x="269" y="16163"/>
                  </a:cubicBezTo>
                  <a:cubicBezTo>
                    <a:pt x="827" y="17603"/>
                    <a:pt x="2317" y="18683"/>
                    <a:pt x="4924" y="18323"/>
                  </a:cubicBezTo>
                  <a:cubicBezTo>
                    <a:pt x="7531" y="17963"/>
                    <a:pt x="11255" y="16163"/>
                    <a:pt x="13303" y="13823"/>
                  </a:cubicBezTo>
                  <a:cubicBezTo>
                    <a:pt x="15351" y="11483"/>
                    <a:pt x="15724" y="8603"/>
                    <a:pt x="15165" y="6623"/>
                  </a:cubicBezTo>
                  <a:cubicBezTo>
                    <a:pt x="14607" y="4643"/>
                    <a:pt x="13117" y="3563"/>
                    <a:pt x="11441" y="3383"/>
                  </a:cubicBezTo>
                  <a:cubicBezTo>
                    <a:pt x="9765" y="3203"/>
                    <a:pt x="7903" y="3923"/>
                    <a:pt x="6972" y="5183"/>
                  </a:cubicBezTo>
                  <a:cubicBezTo>
                    <a:pt x="6041" y="6443"/>
                    <a:pt x="6041" y="8243"/>
                    <a:pt x="6786" y="9683"/>
                  </a:cubicBezTo>
                  <a:cubicBezTo>
                    <a:pt x="7531" y="11123"/>
                    <a:pt x="9020" y="12203"/>
                    <a:pt x="10696" y="12743"/>
                  </a:cubicBezTo>
                  <a:cubicBezTo>
                    <a:pt x="12372" y="13283"/>
                    <a:pt x="14234" y="13283"/>
                    <a:pt x="13489" y="12923"/>
                  </a:cubicBezTo>
                  <a:cubicBezTo>
                    <a:pt x="12744" y="12563"/>
                    <a:pt x="9393" y="11843"/>
                    <a:pt x="8834" y="11663"/>
                  </a:cubicBezTo>
                  <a:cubicBezTo>
                    <a:pt x="8276" y="11483"/>
                    <a:pt x="10510" y="11843"/>
                    <a:pt x="12372" y="11483"/>
                  </a:cubicBezTo>
                  <a:cubicBezTo>
                    <a:pt x="14234" y="11123"/>
                    <a:pt x="15724" y="10043"/>
                    <a:pt x="17213" y="8783"/>
                  </a:cubicBezTo>
                  <a:cubicBezTo>
                    <a:pt x="18703" y="7523"/>
                    <a:pt x="20193" y="6083"/>
                    <a:pt x="20751" y="4463"/>
                  </a:cubicBezTo>
                  <a:cubicBezTo>
                    <a:pt x="21310" y="2843"/>
                    <a:pt x="20938" y="1043"/>
                    <a:pt x="18331" y="323"/>
                  </a:cubicBezTo>
                  <a:cubicBezTo>
                    <a:pt x="15724" y="-397"/>
                    <a:pt x="10882" y="-37"/>
                    <a:pt x="7717" y="2663"/>
                  </a:cubicBezTo>
                  <a:cubicBezTo>
                    <a:pt x="4551" y="5363"/>
                    <a:pt x="3062" y="10403"/>
                    <a:pt x="1572" y="154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0" name="Line"/>
            <p:cNvSpPr/>
            <p:nvPr/>
          </p:nvSpPr>
          <p:spPr>
            <a:xfrm>
              <a:off x="2476242" y="527049"/>
              <a:ext cx="705108" cy="4404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3" h="21504" fill="norm" stroke="1" extrusionOk="0">
                  <a:moveTo>
                    <a:pt x="978" y="21393"/>
                  </a:moveTo>
                  <a:cubicBezTo>
                    <a:pt x="525" y="21497"/>
                    <a:pt x="72" y="21600"/>
                    <a:pt x="8" y="21342"/>
                  </a:cubicBezTo>
                  <a:cubicBezTo>
                    <a:pt x="-57" y="21083"/>
                    <a:pt x="266" y="20463"/>
                    <a:pt x="1366" y="19068"/>
                  </a:cubicBezTo>
                  <a:cubicBezTo>
                    <a:pt x="2465" y="17673"/>
                    <a:pt x="4341" y="15502"/>
                    <a:pt x="6313" y="13435"/>
                  </a:cubicBezTo>
                  <a:cubicBezTo>
                    <a:pt x="8286" y="11368"/>
                    <a:pt x="10355" y="9405"/>
                    <a:pt x="12554" y="7493"/>
                  </a:cubicBezTo>
                  <a:cubicBezTo>
                    <a:pt x="14753" y="5581"/>
                    <a:pt x="17081" y="3721"/>
                    <a:pt x="18600" y="2480"/>
                  </a:cubicBezTo>
                  <a:cubicBezTo>
                    <a:pt x="20120" y="1240"/>
                    <a:pt x="20832" y="620"/>
                    <a:pt x="2154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1" name="Line"/>
            <p:cNvSpPr/>
            <p:nvPr/>
          </p:nvSpPr>
          <p:spPr>
            <a:xfrm>
              <a:off x="2952699" y="476827"/>
              <a:ext cx="204383" cy="1581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2" h="21521" fill="norm" stroke="1" extrusionOk="0">
                  <a:moveTo>
                    <a:pt x="667" y="5105"/>
                  </a:moveTo>
                  <a:cubicBezTo>
                    <a:pt x="226" y="3665"/>
                    <a:pt x="-215" y="2225"/>
                    <a:pt x="116" y="1361"/>
                  </a:cubicBezTo>
                  <a:cubicBezTo>
                    <a:pt x="446" y="497"/>
                    <a:pt x="1548" y="209"/>
                    <a:pt x="4744" y="65"/>
                  </a:cubicBezTo>
                  <a:cubicBezTo>
                    <a:pt x="7940" y="-79"/>
                    <a:pt x="13230" y="-79"/>
                    <a:pt x="16536" y="1073"/>
                  </a:cubicBezTo>
                  <a:cubicBezTo>
                    <a:pt x="19842" y="2225"/>
                    <a:pt x="21165" y="4529"/>
                    <a:pt x="21275" y="8129"/>
                  </a:cubicBezTo>
                  <a:cubicBezTo>
                    <a:pt x="21385" y="11729"/>
                    <a:pt x="20283" y="16625"/>
                    <a:pt x="19181" y="215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2" name="Line"/>
            <p:cNvSpPr/>
            <p:nvPr/>
          </p:nvSpPr>
          <p:spPr>
            <a:xfrm>
              <a:off x="3452877" y="116184"/>
              <a:ext cx="270741" cy="3929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3" h="21443" fill="norm" stroke="1" extrusionOk="0">
                  <a:moveTo>
                    <a:pt x="3609" y="8560"/>
                  </a:moveTo>
                  <a:cubicBezTo>
                    <a:pt x="3110" y="10062"/>
                    <a:pt x="2612" y="11563"/>
                    <a:pt x="2778" y="13469"/>
                  </a:cubicBezTo>
                  <a:cubicBezTo>
                    <a:pt x="2944" y="15375"/>
                    <a:pt x="3775" y="17685"/>
                    <a:pt x="4273" y="19187"/>
                  </a:cubicBezTo>
                  <a:cubicBezTo>
                    <a:pt x="4772" y="20688"/>
                    <a:pt x="4938" y="21381"/>
                    <a:pt x="4772" y="21439"/>
                  </a:cubicBezTo>
                  <a:cubicBezTo>
                    <a:pt x="4605" y="21497"/>
                    <a:pt x="4107" y="20919"/>
                    <a:pt x="3193" y="18609"/>
                  </a:cubicBezTo>
                  <a:cubicBezTo>
                    <a:pt x="2279" y="16299"/>
                    <a:pt x="950" y="12256"/>
                    <a:pt x="369" y="9426"/>
                  </a:cubicBezTo>
                  <a:cubicBezTo>
                    <a:pt x="-213" y="6596"/>
                    <a:pt x="-47" y="4979"/>
                    <a:pt x="452" y="4113"/>
                  </a:cubicBezTo>
                  <a:cubicBezTo>
                    <a:pt x="950" y="3247"/>
                    <a:pt x="1781" y="3131"/>
                    <a:pt x="3027" y="3824"/>
                  </a:cubicBezTo>
                  <a:cubicBezTo>
                    <a:pt x="4273" y="4517"/>
                    <a:pt x="5935" y="6019"/>
                    <a:pt x="8593" y="8214"/>
                  </a:cubicBezTo>
                  <a:cubicBezTo>
                    <a:pt x="11252" y="10408"/>
                    <a:pt x="14907" y="13296"/>
                    <a:pt x="17150" y="14971"/>
                  </a:cubicBezTo>
                  <a:cubicBezTo>
                    <a:pt x="19393" y="16646"/>
                    <a:pt x="20224" y="17108"/>
                    <a:pt x="20722" y="16992"/>
                  </a:cubicBezTo>
                  <a:cubicBezTo>
                    <a:pt x="21221" y="16877"/>
                    <a:pt x="21387" y="16184"/>
                    <a:pt x="21138" y="14393"/>
                  </a:cubicBezTo>
                  <a:cubicBezTo>
                    <a:pt x="20889" y="12603"/>
                    <a:pt x="20224" y="9715"/>
                    <a:pt x="19725" y="7463"/>
                  </a:cubicBezTo>
                  <a:cubicBezTo>
                    <a:pt x="19227" y="5210"/>
                    <a:pt x="18895" y="3593"/>
                    <a:pt x="18729" y="2323"/>
                  </a:cubicBezTo>
                  <a:cubicBezTo>
                    <a:pt x="18562" y="1052"/>
                    <a:pt x="18562" y="128"/>
                    <a:pt x="18895" y="13"/>
                  </a:cubicBezTo>
                  <a:cubicBezTo>
                    <a:pt x="19227" y="-103"/>
                    <a:pt x="19892" y="590"/>
                    <a:pt x="20556" y="12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3" name="Line"/>
            <p:cNvSpPr/>
            <p:nvPr/>
          </p:nvSpPr>
          <p:spPr>
            <a:xfrm>
              <a:off x="3788905" y="152400"/>
              <a:ext cx="249695" cy="2171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2" h="21510" fill="norm" stroke="1" extrusionOk="0">
                  <a:moveTo>
                    <a:pt x="5076" y="13841"/>
                  </a:moveTo>
                  <a:cubicBezTo>
                    <a:pt x="3442" y="15099"/>
                    <a:pt x="1809" y="16357"/>
                    <a:pt x="901" y="17511"/>
                  </a:cubicBezTo>
                  <a:cubicBezTo>
                    <a:pt x="-6" y="18664"/>
                    <a:pt x="-188" y="19713"/>
                    <a:pt x="175" y="20447"/>
                  </a:cubicBezTo>
                  <a:cubicBezTo>
                    <a:pt x="538" y="21181"/>
                    <a:pt x="1446" y="21600"/>
                    <a:pt x="2807" y="21390"/>
                  </a:cubicBezTo>
                  <a:cubicBezTo>
                    <a:pt x="4168" y="21181"/>
                    <a:pt x="5983" y="20342"/>
                    <a:pt x="7073" y="19398"/>
                  </a:cubicBezTo>
                  <a:cubicBezTo>
                    <a:pt x="8162" y="18454"/>
                    <a:pt x="8525" y="17406"/>
                    <a:pt x="8706" y="16357"/>
                  </a:cubicBezTo>
                  <a:cubicBezTo>
                    <a:pt x="8888" y="15309"/>
                    <a:pt x="8888" y="14260"/>
                    <a:pt x="8343" y="13736"/>
                  </a:cubicBezTo>
                  <a:cubicBezTo>
                    <a:pt x="7799" y="13212"/>
                    <a:pt x="6709" y="13212"/>
                    <a:pt x="6346" y="12687"/>
                  </a:cubicBezTo>
                  <a:cubicBezTo>
                    <a:pt x="5983" y="12163"/>
                    <a:pt x="6346" y="11115"/>
                    <a:pt x="7073" y="10485"/>
                  </a:cubicBezTo>
                  <a:cubicBezTo>
                    <a:pt x="7799" y="9856"/>
                    <a:pt x="8888" y="9647"/>
                    <a:pt x="10884" y="10066"/>
                  </a:cubicBezTo>
                  <a:cubicBezTo>
                    <a:pt x="12881" y="10485"/>
                    <a:pt x="15785" y="11534"/>
                    <a:pt x="17691" y="13317"/>
                  </a:cubicBezTo>
                  <a:cubicBezTo>
                    <a:pt x="19597" y="15099"/>
                    <a:pt x="20504" y="17616"/>
                    <a:pt x="20595" y="19188"/>
                  </a:cubicBezTo>
                  <a:cubicBezTo>
                    <a:pt x="20686" y="20761"/>
                    <a:pt x="19960" y="21390"/>
                    <a:pt x="19143" y="21495"/>
                  </a:cubicBezTo>
                  <a:cubicBezTo>
                    <a:pt x="18326" y="21600"/>
                    <a:pt x="17419" y="21181"/>
                    <a:pt x="16874" y="19398"/>
                  </a:cubicBezTo>
                  <a:cubicBezTo>
                    <a:pt x="16330" y="17616"/>
                    <a:pt x="16148" y="14470"/>
                    <a:pt x="16965" y="11010"/>
                  </a:cubicBezTo>
                  <a:cubicBezTo>
                    <a:pt x="17782" y="7550"/>
                    <a:pt x="19597" y="3775"/>
                    <a:pt x="2141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4" name="Line"/>
            <p:cNvSpPr/>
            <p:nvPr/>
          </p:nvSpPr>
          <p:spPr>
            <a:xfrm>
              <a:off x="4128679" y="23645"/>
              <a:ext cx="87721" cy="3192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18" h="21434" fill="norm" stroke="1" extrusionOk="0">
                  <a:moveTo>
                    <a:pt x="20818" y="1823"/>
                  </a:moveTo>
                  <a:cubicBezTo>
                    <a:pt x="19813" y="1113"/>
                    <a:pt x="18809" y="402"/>
                    <a:pt x="17051" y="118"/>
                  </a:cubicBezTo>
                  <a:cubicBezTo>
                    <a:pt x="15292" y="-166"/>
                    <a:pt x="12781" y="-24"/>
                    <a:pt x="9265" y="1539"/>
                  </a:cubicBezTo>
                  <a:cubicBezTo>
                    <a:pt x="5748" y="3102"/>
                    <a:pt x="1227" y="6087"/>
                    <a:pt x="223" y="9355"/>
                  </a:cubicBezTo>
                  <a:cubicBezTo>
                    <a:pt x="-782" y="12623"/>
                    <a:pt x="1730" y="16176"/>
                    <a:pt x="5497" y="18237"/>
                  </a:cubicBezTo>
                  <a:cubicBezTo>
                    <a:pt x="9265" y="20297"/>
                    <a:pt x="14288" y="20866"/>
                    <a:pt x="19311" y="214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5" name="Line"/>
            <p:cNvSpPr/>
            <p:nvPr/>
          </p:nvSpPr>
          <p:spPr>
            <a:xfrm>
              <a:off x="4274214" y="125454"/>
              <a:ext cx="138372" cy="1596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65" h="20621" fill="norm" stroke="1" extrusionOk="0">
                  <a:moveTo>
                    <a:pt x="11336" y="200"/>
                  </a:moveTo>
                  <a:cubicBezTo>
                    <a:pt x="9112" y="-74"/>
                    <a:pt x="6889" y="-347"/>
                    <a:pt x="4824" y="1430"/>
                  </a:cubicBezTo>
                  <a:cubicBezTo>
                    <a:pt x="2759" y="3207"/>
                    <a:pt x="854" y="7035"/>
                    <a:pt x="218" y="10590"/>
                  </a:cubicBezTo>
                  <a:cubicBezTo>
                    <a:pt x="-417" y="14144"/>
                    <a:pt x="218" y="17425"/>
                    <a:pt x="3712" y="19202"/>
                  </a:cubicBezTo>
                  <a:cubicBezTo>
                    <a:pt x="7207" y="20980"/>
                    <a:pt x="13559" y="21253"/>
                    <a:pt x="17054" y="19066"/>
                  </a:cubicBezTo>
                  <a:cubicBezTo>
                    <a:pt x="20548" y="16878"/>
                    <a:pt x="21183" y="12230"/>
                    <a:pt x="20548" y="8949"/>
                  </a:cubicBezTo>
                  <a:cubicBezTo>
                    <a:pt x="19912" y="5668"/>
                    <a:pt x="18007" y="3754"/>
                    <a:pt x="14989" y="3071"/>
                  </a:cubicBezTo>
                  <a:cubicBezTo>
                    <a:pt x="11971" y="2387"/>
                    <a:pt x="7842" y="2934"/>
                    <a:pt x="5777" y="3891"/>
                  </a:cubicBezTo>
                  <a:cubicBezTo>
                    <a:pt x="3712" y="4848"/>
                    <a:pt x="3712" y="6215"/>
                    <a:pt x="3712" y="75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6" name="Line"/>
            <p:cNvSpPr/>
            <p:nvPr/>
          </p:nvSpPr>
          <p:spPr>
            <a:xfrm>
              <a:off x="4457700" y="285750"/>
              <a:ext cx="50800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7" name="Line"/>
            <p:cNvSpPr/>
            <p:nvPr/>
          </p:nvSpPr>
          <p:spPr>
            <a:xfrm>
              <a:off x="4603749" y="76200"/>
              <a:ext cx="38101" cy="133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8" name="Line"/>
            <p:cNvSpPr/>
            <p:nvPr/>
          </p:nvSpPr>
          <p:spPr>
            <a:xfrm>
              <a:off x="4667250" y="0"/>
              <a:ext cx="101493" cy="336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08" h="21600" fill="norm" stroke="1" extrusionOk="0">
                  <a:moveTo>
                    <a:pt x="7624" y="0"/>
                  </a:moveTo>
                  <a:cubicBezTo>
                    <a:pt x="11435" y="815"/>
                    <a:pt x="15247" y="1630"/>
                    <a:pt x="17788" y="3328"/>
                  </a:cubicBezTo>
                  <a:cubicBezTo>
                    <a:pt x="20329" y="5026"/>
                    <a:pt x="21600" y="7608"/>
                    <a:pt x="18424" y="10800"/>
                  </a:cubicBezTo>
                  <a:cubicBezTo>
                    <a:pt x="15247" y="13992"/>
                    <a:pt x="7624" y="1779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9" name="Line"/>
            <p:cNvSpPr/>
            <p:nvPr/>
          </p:nvSpPr>
          <p:spPr>
            <a:xfrm>
              <a:off x="0" y="1194064"/>
              <a:ext cx="5066304" cy="11300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6" h="21595" fill="norm" stroke="1" extrusionOk="0">
                  <a:moveTo>
                    <a:pt x="0" y="12494"/>
                  </a:moveTo>
                  <a:cubicBezTo>
                    <a:pt x="99" y="12008"/>
                    <a:pt x="198" y="11523"/>
                    <a:pt x="329" y="11098"/>
                  </a:cubicBezTo>
                  <a:cubicBezTo>
                    <a:pt x="460" y="10674"/>
                    <a:pt x="623" y="10310"/>
                    <a:pt x="826" y="9905"/>
                  </a:cubicBezTo>
                  <a:cubicBezTo>
                    <a:pt x="1029" y="9501"/>
                    <a:pt x="1272" y="9056"/>
                    <a:pt x="1516" y="8591"/>
                  </a:cubicBezTo>
                  <a:cubicBezTo>
                    <a:pt x="1759" y="8125"/>
                    <a:pt x="2003" y="7640"/>
                    <a:pt x="2269" y="7114"/>
                  </a:cubicBezTo>
                  <a:cubicBezTo>
                    <a:pt x="2535" y="6588"/>
                    <a:pt x="2824" y="6022"/>
                    <a:pt x="3063" y="5577"/>
                  </a:cubicBezTo>
                  <a:cubicBezTo>
                    <a:pt x="3302" y="5132"/>
                    <a:pt x="3492" y="4808"/>
                    <a:pt x="3704" y="4465"/>
                  </a:cubicBezTo>
                  <a:cubicBezTo>
                    <a:pt x="3916" y="4121"/>
                    <a:pt x="4150" y="3757"/>
                    <a:pt x="4371" y="3413"/>
                  </a:cubicBezTo>
                  <a:cubicBezTo>
                    <a:pt x="4592" y="3069"/>
                    <a:pt x="4800" y="2746"/>
                    <a:pt x="5012" y="2462"/>
                  </a:cubicBezTo>
                  <a:cubicBezTo>
                    <a:pt x="5224" y="2179"/>
                    <a:pt x="5441" y="1937"/>
                    <a:pt x="5702" y="1694"/>
                  </a:cubicBezTo>
                  <a:cubicBezTo>
                    <a:pt x="5964" y="1451"/>
                    <a:pt x="6271" y="1208"/>
                    <a:pt x="6541" y="1006"/>
                  </a:cubicBezTo>
                  <a:cubicBezTo>
                    <a:pt x="6812" y="804"/>
                    <a:pt x="7047" y="642"/>
                    <a:pt x="7295" y="541"/>
                  </a:cubicBezTo>
                  <a:cubicBezTo>
                    <a:pt x="7543" y="440"/>
                    <a:pt x="7805" y="399"/>
                    <a:pt x="8030" y="339"/>
                  </a:cubicBezTo>
                  <a:cubicBezTo>
                    <a:pt x="8256" y="278"/>
                    <a:pt x="8445" y="197"/>
                    <a:pt x="8662" y="137"/>
                  </a:cubicBezTo>
                  <a:cubicBezTo>
                    <a:pt x="8878" y="76"/>
                    <a:pt x="9122" y="35"/>
                    <a:pt x="9438" y="15"/>
                  </a:cubicBezTo>
                  <a:cubicBezTo>
                    <a:pt x="9753" y="-5"/>
                    <a:pt x="10141" y="-5"/>
                    <a:pt x="10462" y="15"/>
                  </a:cubicBezTo>
                  <a:cubicBezTo>
                    <a:pt x="10782" y="35"/>
                    <a:pt x="11035" y="76"/>
                    <a:pt x="11278" y="157"/>
                  </a:cubicBezTo>
                  <a:cubicBezTo>
                    <a:pt x="11522" y="238"/>
                    <a:pt x="11756" y="359"/>
                    <a:pt x="12023" y="602"/>
                  </a:cubicBezTo>
                  <a:cubicBezTo>
                    <a:pt x="12289" y="844"/>
                    <a:pt x="12586" y="1208"/>
                    <a:pt x="12830" y="1492"/>
                  </a:cubicBezTo>
                  <a:cubicBezTo>
                    <a:pt x="13074" y="1775"/>
                    <a:pt x="13263" y="1977"/>
                    <a:pt x="13462" y="2240"/>
                  </a:cubicBezTo>
                  <a:cubicBezTo>
                    <a:pt x="13660" y="2503"/>
                    <a:pt x="13868" y="2826"/>
                    <a:pt x="14062" y="3150"/>
                  </a:cubicBezTo>
                  <a:cubicBezTo>
                    <a:pt x="14256" y="3474"/>
                    <a:pt x="14436" y="3797"/>
                    <a:pt x="14630" y="4161"/>
                  </a:cubicBezTo>
                  <a:cubicBezTo>
                    <a:pt x="14824" y="4525"/>
                    <a:pt x="15032" y="4930"/>
                    <a:pt x="15248" y="5395"/>
                  </a:cubicBezTo>
                  <a:cubicBezTo>
                    <a:pt x="15465" y="5860"/>
                    <a:pt x="15690" y="6386"/>
                    <a:pt x="15934" y="6952"/>
                  </a:cubicBezTo>
                  <a:cubicBezTo>
                    <a:pt x="16177" y="7519"/>
                    <a:pt x="16439" y="8125"/>
                    <a:pt x="16692" y="8712"/>
                  </a:cubicBezTo>
                  <a:cubicBezTo>
                    <a:pt x="16944" y="9298"/>
                    <a:pt x="17188" y="9865"/>
                    <a:pt x="17377" y="10330"/>
                  </a:cubicBezTo>
                  <a:cubicBezTo>
                    <a:pt x="17567" y="10795"/>
                    <a:pt x="17702" y="11159"/>
                    <a:pt x="17883" y="11604"/>
                  </a:cubicBezTo>
                  <a:cubicBezTo>
                    <a:pt x="18063" y="12049"/>
                    <a:pt x="18289" y="12575"/>
                    <a:pt x="18528" y="13080"/>
                  </a:cubicBezTo>
                  <a:cubicBezTo>
                    <a:pt x="18767" y="13586"/>
                    <a:pt x="19020" y="14071"/>
                    <a:pt x="19281" y="14597"/>
                  </a:cubicBezTo>
                  <a:cubicBezTo>
                    <a:pt x="19543" y="15123"/>
                    <a:pt x="19814" y="15689"/>
                    <a:pt x="20053" y="16276"/>
                  </a:cubicBezTo>
                  <a:cubicBezTo>
                    <a:pt x="20292" y="16862"/>
                    <a:pt x="20499" y="17469"/>
                    <a:pt x="20729" y="18056"/>
                  </a:cubicBezTo>
                  <a:cubicBezTo>
                    <a:pt x="20959" y="18642"/>
                    <a:pt x="21212" y="19208"/>
                    <a:pt x="21370" y="19573"/>
                  </a:cubicBezTo>
                  <a:cubicBezTo>
                    <a:pt x="21528" y="19937"/>
                    <a:pt x="21591" y="20098"/>
                    <a:pt x="21595" y="20402"/>
                  </a:cubicBezTo>
                  <a:cubicBezTo>
                    <a:pt x="21600" y="20705"/>
                    <a:pt x="21546" y="21150"/>
                    <a:pt x="21492" y="2159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0" name="Line"/>
            <p:cNvSpPr/>
            <p:nvPr/>
          </p:nvSpPr>
          <p:spPr>
            <a:xfrm>
              <a:off x="3771899" y="1441450"/>
              <a:ext cx="241301" cy="146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926" y="16591"/>
                    <a:pt x="9853" y="11583"/>
                    <a:pt x="13453" y="7983"/>
                  </a:cubicBezTo>
                  <a:cubicBezTo>
                    <a:pt x="17053" y="4383"/>
                    <a:pt x="19326" y="2191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1" name="Line"/>
            <p:cNvSpPr/>
            <p:nvPr/>
          </p:nvSpPr>
          <p:spPr>
            <a:xfrm>
              <a:off x="3939330" y="1335024"/>
              <a:ext cx="118321" cy="1572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3" h="21393" fill="norm" stroke="1" extrusionOk="0">
                  <a:moveTo>
                    <a:pt x="1857" y="6705"/>
                  </a:moveTo>
                  <a:cubicBezTo>
                    <a:pt x="720" y="5553"/>
                    <a:pt x="-417" y="4401"/>
                    <a:pt x="151" y="3249"/>
                  </a:cubicBezTo>
                  <a:cubicBezTo>
                    <a:pt x="720" y="2097"/>
                    <a:pt x="2994" y="945"/>
                    <a:pt x="6025" y="369"/>
                  </a:cubicBezTo>
                  <a:cubicBezTo>
                    <a:pt x="9057" y="-207"/>
                    <a:pt x="12846" y="-207"/>
                    <a:pt x="15499" y="1089"/>
                  </a:cubicBezTo>
                  <a:cubicBezTo>
                    <a:pt x="18151" y="2385"/>
                    <a:pt x="19667" y="4977"/>
                    <a:pt x="20425" y="8577"/>
                  </a:cubicBezTo>
                  <a:cubicBezTo>
                    <a:pt x="21183" y="12177"/>
                    <a:pt x="21183" y="16785"/>
                    <a:pt x="21183" y="2139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2" name="Line"/>
            <p:cNvSpPr/>
            <p:nvPr/>
          </p:nvSpPr>
          <p:spPr>
            <a:xfrm>
              <a:off x="4203700" y="1016000"/>
              <a:ext cx="110628" cy="337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0" h="21411" fill="norm" stroke="1" extrusionOk="0">
                  <a:moveTo>
                    <a:pt x="0" y="0"/>
                  </a:moveTo>
                  <a:cubicBezTo>
                    <a:pt x="815" y="2281"/>
                    <a:pt x="1630" y="4561"/>
                    <a:pt x="2853" y="7714"/>
                  </a:cubicBezTo>
                  <a:cubicBezTo>
                    <a:pt x="4075" y="10867"/>
                    <a:pt x="5706" y="14892"/>
                    <a:pt x="6928" y="17307"/>
                  </a:cubicBezTo>
                  <a:cubicBezTo>
                    <a:pt x="8151" y="19722"/>
                    <a:pt x="8966" y="20527"/>
                    <a:pt x="10596" y="20996"/>
                  </a:cubicBezTo>
                  <a:cubicBezTo>
                    <a:pt x="12226" y="21466"/>
                    <a:pt x="14672" y="21600"/>
                    <a:pt x="16709" y="21063"/>
                  </a:cubicBezTo>
                  <a:cubicBezTo>
                    <a:pt x="18747" y="20527"/>
                    <a:pt x="20377" y="19319"/>
                    <a:pt x="20989" y="18313"/>
                  </a:cubicBezTo>
                  <a:cubicBezTo>
                    <a:pt x="21600" y="17307"/>
                    <a:pt x="21192" y="16502"/>
                    <a:pt x="20785" y="1569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3" name="Line"/>
            <p:cNvSpPr/>
            <p:nvPr/>
          </p:nvSpPr>
          <p:spPr>
            <a:xfrm>
              <a:off x="4170531" y="1123950"/>
              <a:ext cx="166520" cy="101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1" h="21600" fill="norm" stroke="1" extrusionOk="0">
                  <a:moveTo>
                    <a:pt x="9091" y="21600"/>
                  </a:moveTo>
                  <a:cubicBezTo>
                    <a:pt x="7471" y="21600"/>
                    <a:pt x="5851" y="21600"/>
                    <a:pt x="4231" y="21600"/>
                  </a:cubicBezTo>
                  <a:cubicBezTo>
                    <a:pt x="2611" y="21600"/>
                    <a:pt x="991" y="21600"/>
                    <a:pt x="316" y="20475"/>
                  </a:cubicBezTo>
                  <a:cubicBezTo>
                    <a:pt x="-359" y="19350"/>
                    <a:pt x="-89" y="17100"/>
                    <a:pt x="2476" y="13950"/>
                  </a:cubicBezTo>
                  <a:cubicBezTo>
                    <a:pt x="5041" y="10800"/>
                    <a:pt x="9901" y="6750"/>
                    <a:pt x="13411" y="4275"/>
                  </a:cubicBezTo>
                  <a:cubicBezTo>
                    <a:pt x="16921" y="1800"/>
                    <a:pt x="19081" y="900"/>
                    <a:pt x="21241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4" name="Line"/>
            <p:cNvSpPr/>
            <p:nvPr/>
          </p:nvSpPr>
          <p:spPr>
            <a:xfrm>
              <a:off x="4413250" y="1206500"/>
              <a:ext cx="6350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5" name="Line"/>
            <p:cNvSpPr/>
            <p:nvPr/>
          </p:nvSpPr>
          <p:spPr>
            <a:xfrm>
              <a:off x="4517204" y="861174"/>
              <a:ext cx="156397" cy="3873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0" h="21369" fill="norm" stroke="1" extrusionOk="0">
                  <a:moveTo>
                    <a:pt x="10048" y="15896"/>
                  </a:moveTo>
                  <a:cubicBezTo>
                    <a:pt x="9184" y="15429"/>
                    <a:pt x="8320" y="14962"/>
                    <a:pt x="6880" y="14786"/>
                  </a:cubicBezTo>
                  <a:cubicBezTo>
                    <a:pt x="5440" y="14611"/>
                    <a:pt x="3424" y="14728"/>
                    <a:pt x="1984" y="15370"/>
                  </a:cubicBezTo>
                  <a:cubicBezTo>
                    <a:pt x="544" y="16012"/>
                    <a:pt x="-320" y="17180"/>
                    <a:pt x="112" y="18289"/>
                  </a:cubicBezTo>
                  <a:cubicBezTo>
                    <a:pt x="544" y="19398"/>
                    <a:pt x="2272" y="20449"/>
                    <a:pt x="4000" y="20975"/>
                  </a:cubicBezTo>
                  <a:cubicBezTo>
                    <a:pt x="5728" y="21500"/>
                    <a:pt x="7456" y="21500"/>
                    <a:pt x="9328" y="20975"/>
                  </a:cubicBezTo>
                  <a:cubicBezTo>
                    <a:pt x="11200" y="20449"/>
                    <a:pt x="13216" y="19398"/>
                    <a:pt x="14368" y="17297"/>
                  </a:cubicBezTo>
                  <a:cubicBezTo>
                    <a:pt x="15520" y="15195"/>
                    <a:pt x="15808" y="12043"/>
                    <a:pt x="15232" y="9124"/>
                  </a:cubicBezTo>
                  <a:cubicBezTo>
                    <a:pt x="14656" y="6205"/>
                    <a:pt x="13216" y="3519"/>
                    <a:pt x="12064" y="1943"/>
                  </a:cubicBezTo>
                  <a:cubicBezTo>
                    <a:pt x="10912" y="367"/>
                    <a:pt x="10048" y="-100"/>
                    <a:pt x="9616" y="17"/>
                  </a:cubicBezTo>
                  <a:cubicBezTo>
                    <a:pt x="9184" y="134"/>
                    <a:pt x="9184" y="834"/>
                    <a:pt x="9904" y="2936"/>
                  </a:cubicBezTo>
                  <a:cubicBezTo>
                    <a:pt x="10624" y="5037"/>
                    <a:pt x="12064" y="8540"/>
                    <a:pt x="14080" y="11225"/>
                  </a:cubicBezTo>
                  <a:cubicBezTo>
                    <a:pt x="16096" y="13911"/>
                    <a:pt x="18688" y="15779"/>
                    <a:pt x="21280" y="1764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6" name="Line"/>
            <p:cNvSpPr/>
            <p:nvPr/>
          </p:nvSpPr>
          <p:spPr>
            <a:xfrm>
              <a:off x="4667250" y="1098549"/>
              <a:ext cx="44450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7" name="Line"/>
            <p:cNvSpPr/>
            <p:nvPr/>
          </p:nvSpPr>
          <p:spPr>
            <a:xfrm>
              <a:off x="4688630" y="990600"/>
              <a:ext cx="2942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7055" y="21600"/>
                  </a:moveTo>
                  <a:cubicBezTo>
                    <a:pt x="2735" y="10800"/>
                    <a:pt x="-1585" y="0"/>
                    <a:pt x="575" y="0"/>
                  </a:cubicBezTo>
                  <a:cubicBezTo>
                    <a:pt x="2735" y="0"/>
                    <a:pt x="11375" y="10800"/>
                    <a:pt x="20015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8" name="Line"/>
            <p:cNvSpPr/>
            <p:nvPr/>
          </p:nvSpPr>
          <p:spPr>
            <a:xfrm>
              <a:off x="4752119" y="999873"/>
              <a:ext cx="105898" cy="1501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82" h="20989" fill="norm" stroke="1" extrusionOk="0">
                  <a:moveTo>
                    <a:pt x="13253" y="1366"/>
                  </a:moveTo>
                  <a:cubicBezTo>
                    <a:pt x="11176" y="775"/>
                    <a:pt x="9099" y="183"/>
                    <a:pt x="6814" y="35"/>
                  </a:cubicBezTo>
                  <a:cubicBezTo>
                    <a:pt x="4530" y="-113"/>
                    <a:pt x="2037" y="183"/>
                    <a:pt x="791" y="1366"/>
                  </a:cubicBezTo>
                  <a:cubicBezTo>
                    <a:pt x="-455" y="2550"/>
                    <a:pt x="-455" y="4621"/>
                    <a:pt x="2453" y="7136"/>
                  </a:cubicBezTo>
                  <a:cubicBezTo>
                    <a:pt x="5360" y="9651"/>
                    <a:pt x="11176" y="12610"/>
                    <a:pt x="15122" y="14977"/>
                  </a:cubicBezTo>
                  <a:cubicBezTo>
                    <a:pt x="19068" y="17345"/>
                    <a:pt x="21145" y="19120"/>
                    <a:pt x="20730" y="20155"/>
                  </a:cubicBezTo>
                  <a:cubicBezTo>
                    <a:pt x="20314" y="21191"/>
                    <a:pt x="17407" y="21487"/>
                    <a:pt x="14914" y="19712"/>
                  </a:cubicBezTo>
                  <a:cubicBezTo>
                    <a:pt x="12422" y="17936"/>
                    <a:pt x="10345" y="14090"/>
                    <a:pt x="8268" y="1024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9" name="Line"/>
            <p:cNvSpPr/>
            <p:nvPr/>
          </p:nvSpPr>
          <p:spPr>
            <a:xfrm>
              <a:off x="4916784" y="781050"/>
              <a:ext cx="93367" cy="3673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3" h="21545" fill="norm" stroke="1" extrusionOk="0">
                  <a:moveTo>
                    <a:pt x="5333" y="0"/>
                  </a:moveTo>
                  <a:cubicBezTo>
                    <a:pt x="2453" y="3352"/>
                    <a:pt x="-427" y="6703"/>
                    <a:pt x="53" y="10117"/>
                  </a:cubicBezTo>
                  <a:cubicBezTo>
                    <a:pt x="533" y="13531"/>
                    <a:pt x="4373" y="17007"/>
                    <a:pt x="7253" y="18993"/>
                  </a:cubicBezTo>
                  <a:cubicBezTo>
                    <a:pt x="10133" y="20979"/>
                    <a:pt x="12053" y="21476"/>
                    <a:pt x="14213" y="21538"/>
                  </a:cubicBezTo>
                  <a:cubicBezTo>
                    <a:pt x="16373" y="21600"/>
                    <a:pt x="18773" y="21228"/>
                    <a:pt x="21173" y="2085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0" name="Line"/>
            <p:cNvSpPr/>
            <p:nvPr/>
          </p:nvSpPr>
          <p:spPr>
            <a:xfrm>
              <a:off x="4836276" y="933450"/>
              <a:ext cx="173874" cy="7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7" h="21600" fill="norm" stroke="1" extrusionOk="0">
                  <a:moveTo>
                    <a:pt x="3420" y="21600"/>
                  </a:moveTo>
                  <a:cubicBezTo>
                    <a:pt x="1859" y="20400"/>
                    <a:pt x="297" y="19200"/>
                    <a:pt x="37" y="16800"/>
                  </a:cubicBezTo>
                  <a:cubicBezTo>
                    <a:pt x="-223" y="14400"/>
                    <a:pt x="818" y="10800"/>
                    <a:pt x="4591" y="7800"/>
                  </a:cubicBezTo>
                  <a:cubicBezTo>
                    <a:pt x="8365" y="4800"/>
                    <a:pt x="14871" y="2400"/>
                    <a:pt x="21377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1" name="Line"/>
            <p:cNvSpPr/>
            <p:nvPr/>
          </p:nvSpPr>
          <p:spPr>
            <a:xfrm>
              <a:off x="4278291" y="1455678"/>
              <a:ext cx="65109" cy="1540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63" h="21388" fill="norm" stroke="1" extrusionOk="0">
                  <a:moveTo>
                    <a:pt x="20763" y="2433"/>
                  </a:moveTo>
                  <a:cubicBezTo>
                    <a:pt x="19413" y="1404"/>
                    <a:pt x="18063" y="376"/>
                    <a:pt x="16713" y="82"/>
                  </a:cubicBezTo>
                  <a:cubicBezTo>
                    <a:pt x="15363" y="-212"/>
                    <a:pt x="14013" y="229"/>
                    <a:pt x="10976" y="2359"/>
                  </a:cubicBezTo>
                  <a:cubicBezTo>
                    <a:pt x="7938" y="4490"/>
                    <a:pt x="3213" y="8310"/>
                    <a:pt x="1188" y="11543"/>
                  </a:cubicBezTo>
                  <a:cubicBezTo>
                    <a:pt x="-837" y="14776"/>
                    <a:pt x="-162" y="17421"/>
                    <a:pt x="2369" y="18964"/>
                  </a:cubicBezTo>
                  <a:cubicBezTo>
                    <a:pt x="4901" y="20506"/>
                    <a:pt x="9288" y="20947"/>
                    <a:pt x="13676" y="21388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2" name="Line"/>
            <p:cNvSpPr/>
            <p:nvPr/>
          </p:nvSpPr>
          <p:spPr>
            <a:xfrm>
              <a:off x="4366398" y="1496087"/>
              <a:ext cx="67600" cy="882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4" h="21439" fill="norm" stroke="1" extrusionOk="0">
                  <a:moveTo>
                    <a:pt x="11543" y="2153"/>
                  </a:moveTo>
                  <a:cubicBezTo>
                    <a:pt x="10234" y="1382"/>
                    <a:pt x="8925" y="610"/>
                    <a:pt x="7452" y="225"/>
                  </a:cubicBezTo>
                  <a:cubicBezTo>
                    <a:pt x="5979" y="-161"/>
                    <a:pt x="4343" y="-161"/>
                    <a:pt x="3034" y="1125"/>
                  </a:cubicBezTo>
                  <a:cubicBezTo>
                    <a:pt x="1725" y="2410"/>
                    <a:pt x="743" y="4982"/>
                    <a:pt x="252" y="6910"/>
                  </a:cubicBezTo>
                  <a:cubicBezTo>
                    <a:pt x="-239" y="8839"/>
                    <a:pt x="-239" y="10125"/>
                    <a:pt x="2379" y="11282"/>
                  </a:cubicBezTo>
                  <a:cubicBezTo>
                    <a:pt x="4997" y="12439"/>
                    <a:pt x="10234" y="13468"/>
                    <a:pt x="13997" y="14368"/>
                  </a:cubicBezTo>
                  <a:cubicBezTo>
                    <a:pt x="17761" y="15268"/>
                    <a:pt x="20052" y="16039"/>
                    <a:pt x="20706" y="16939"/>
                  </a:cubicBezTo>
                  <a:cubicBezTo>
                    <a:pt x="21361" y="17839"/>
                    <a:pt x="20379" y="18868"/>
                    <a:pt x="17925" y="19768"/>
                  </a:cubicBezTo>
                  <a:cubicBezTo>
                    <a:pt x="15470" y="20668"/>
                    <a:pt x="11543" y="21439"/>
                    <a:pt x="8925" y="21439"/>
                  </a:cubicBezTo>
                  <a:cubicBezTo>
                    <a:pt x="6306" y="21439"/>
                    <a:pt x="4997" y="20668"/>
                    <a:pt x="3688" y="1989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3" name="Line"/>
            <p:cNvSpPr/>
            <p:nvPr/>
          </p:nvSpPr>
          <p:spPr>
            <a:xfrm>
              <a:off x="4464049" y="1495652"/>
              <a:ext cx="95251" cy="591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78" fill="norm" stroke="1" extrusionOk="0">
                  <a:moveTo>
                    <a:pt x="0" y="6511"/>
                  </a:moveTo>
                  <a:cubicBezTo>
                    <a:pt x="240" y="10172"/>
                    <a:pt x="480" y="13833"/>
                    <a:pt x="600" y="16579"/>
                  </a:cubicBezTo>
                  <a:cubicBezTo>
                    <a:pt x="720" y="19324"/>
                    <a:pt x="720" y="21155"/>
                    <a:pt x="720" y="20240"/>
                  </a:cubicBezTo>
                  <a:cubicBezTo>
                    <a:pt x="720" y="19324"/>
                    <a:pt x="720" y="15663"/>
                    <a:pt x="840" y="12735"/>
                  </a:cubicBezTo>
                  <a:cubicBezTo>
                    <a:pt x="960" y="9806"/>
                    <a:pt x="1200" y="7609"/>
                    <a:pt x="1680" y="5596"/>
                  </a:cubicBezTo>
                  <a:cubicBezTo>
                    <a:pt x="2160" y="3582"/>
                    <a:pt x="2880" y="1752"/>
                    <a:pt x="3600" y="1569"/>
                  </a:cubicBezTo>
                  <a:cubicBezTo>
                    <a:pt x="4320" y="1386"/>
                    <a:pt x="5040" y="2850"/>
                    <a:pt x="5640" y="4497"/>
                  </a:cubicBezTo>
                  <a:cubicBezTo>
                    <a:pt x="6240" y="6145"/>
                    <a:pt x="6720" y="7975"/>
                    <a:pt x="7200" y="9806"/>
                  </a:cubicBezTo>
                  <a:cubicBezTo>
                    <a:pt x="7680" y="11636"/>
                    <a:pt x="8160" y="13467"/>
                    <a:pt x="8520" y="13101"/>
                  </a:cubicBezTo>
                  <a:cubicBezTo>
                    <a:pt x="8880" y="12735"/>
                    <a:pt x="9120" y="10172"/>
                    <a:pt x="9480" y="7792"/>
                  </a:cubicBezTo>
                  <a:cubicBezTo>
                    <a:pt x="9840" y="5413"/>
                    <a:pt x="10320" y="3216"/>
                    <a:pt x="11160" y="1752"/>
                  </a:cubicBezTo>
                  <a:cubicBezTo>
                    <a:pt x="12000" y="287"/>
                    <a:pt x="13200" y="-445"/>
                    <a:pt x="14160" y="287"/>
                  </a:cubicBezTo>
                  <a:cubicBezTo>
                    <a:pt x="15120" y="1019"/>
                    <a:pt x="15840" y="3216"/>
                    <a:pt x="17040" y="6145"/>
                  </a:cubicBezTo>
                  <a:cubicBezTo>
                    <a:pt x="18240" y="9074"/>
                    <a:pt x="19920" y="12735"/>
                    <a:pt x="21600" y="1639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4" name="Line"/>
            <p:cNvSpPr/>
            <p:nvPr/>
          </p:nvSpPr>
          <p:spPr>
            <a:xfrm>
              <a:off x="4566046" y="1362074"/>
              <a:ext cx="161529" cy="1756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7" h="21600" fill="norm" stroke="1" extrusionOk="0">
                  <a:moveTo>
                    <a:pt x="4182" y="17566"/>
                  </a:moveTo>
                  <a:cubicBezTo>
                    <a:pt x="4323" y="16916"/>
                    <a:pt x="4465" y="16265"/>
                    <a:pt x="4253" y="15680"/>
                  </a:cubicBezTo>
                  <a:cubicBezTo>
                    <a:pt x="4041" y="15094"/>
                    <a:pt x="3476" y="14573"/>
                    <a:pt x="2912" y="14508"/>
                  </a:cubicBezTo>
                  <a:cubicBezTo>
                    <a:pt x="2347" y="14443"/>
                    <a:pt x="1782" y="14834"/>
                    <a:pt x="1288" y="15419"/>
                  </a:cubicBezTo>
                  <a:cubicBezTo>
                    <a:pt x="794" y="16005"/>
                    <a:pt x="371" y="16786"/>
                    <a:pt x="159" y="17566"/>
                  </a:cubicBezTo>
                  <a:cubicBezTo>
                    <a:pt x="-53" y="18347"/>
                    <a:pt x="-53" y="19128"/>
                    <a:pt x="159" y="19778"/>
                  </a:cubicBezTo>
                  <a:cubicBezTo>
                    <a:pt x="371" y="20429"/>
                    <a:pt x="794" y="20949"/>
                    <a:pt x="1571" y="20819"/>
                  </a:cubicBezTo>
                  <a:cubicBezTo>
                    <a:pt x="2347" y="20689"/>
                    <a:pt x="3476" y="19908"/>
                    <a:pt x="4182" y="19193"/>
                  </a:cubicBezTo>
                  <a:cubicBezTo>
                    <a:pt x="4888" y="18477"/>
                    <a:pt x="5171" y="17827"/>
                    <a:pt x="5382" y="18022"/>
                  </a:cubicBezTo>
                  <a:cubicBezTo>
                    <a:pt x="5594" y="18217"/>
                    <a:pt x="5735" y="19258"/>
                    <a:pt x="6229" y="19843"/>
                  </a:cubicBezTo>
                  <a:cubicBezTo>
                    <a:pt x="6723" y="20429"/>
                    <a:pt x="7571" y="20559"/>
                    <a:pt x="8347" y="20364"/>
                  </a:cubicBezTo>
                  <a:cubicBezTo>
                    <a:pt x="9123" y="20169"/>
                    <a:pt x="9829" y="19648"/>
                    <a:pt x="10606" y="17761"/>
                  </a:cubicBezTo>
                  <a:cubicBezTo>
                    <a:pt x="11382" y="15875"/>
                    <a:pt x="12229" y="12622"/>
                    <a:pt x="12794" y="10149"/>
                  </a:cubicBezTo>
                  <a:cubicBezTo>
                    <a:pt x="13359" y="7677"/>
                    <a:pt x="13641" y="5986"/>
                    <a:pt x="13712" y="4814"/>
                  </a:cubicBezTo>
                  <a:cubicBezTo>
                    <a:pt x="13782" y="3643"/>
                    <a:pt x="13641" y="2993"/>
                    <a:pt x="13218" y="2602"/>
                  </a:cubicBezTo>
                  <a:cubicBezTo>
                    <a:pt x="12794" y="2212"/>
                    <a:pt x="12088" y="2082"/>
                    <a:pt x="11594" y="2407"/>
                  </a:cubicBezTo>
                  <a:cubicBezTo>
                    <a:pt x="11100" y="2733"/>
                    <a:pt x="10818" y="3513"/>
                    <a:pt x="10535" y="5986"/>
                  </a:cubicBezTo>
                  <a:cubicBezTo>
                    <a:pt x="10253" y="8458"/>
                    <a:pt x="9971" y="12622"/>
                    <a:pt x="10253" y="15419"/>
                  </a:cubicBezTo>
                  <a:cubicBezTo>
                    <a:pt x="10535" y="18217"/>
                    <a:pt x="11382" y="19648"/>
                    <a:pt x="12159" y="20494"/>
                  </a:cubicBezTo>
                  <a:cubicBezTo>
                    <a:pt x="12935" y="21340"/>
                    <a:pt x="13641" y="21600"/>
                    <a:pt x="14347" y="21600"/>
                  </a:cubicBezTo>
                  <a:cubicBezTo>
                    <a:pt x="15053" y="21600"/>
                    <a:pt x="15759" y="21340"/>
                    <a:pt x="16747" y="19518"/>
                  </a:cubicBezTo>
                  <a:cubicBezTo>
                    <a:pt x="17735" y="17696"/>
                    <a:pt x="19006" y="14313"/>
                    <a:pt x="19712" y="11060"/>
                  </a:cubicBezTo>
                  <a:cubicBezTo>
                    <a:pt x="20418" y="7807"/>
                    <a:pt x="20559" y="4684"/>
                    <a:pt x="20488" y="2733"/>
                  </a:cubicBezTo>
                  <a:cubicBezTo>
                    <a:pt x="20418" y="781"/>
                    <a:pt x="20135" y="0"/>
                    <a:pt x="19853" y="0"/>
                  </a:cubicBezTo>
                  <a:cubicBezTo>
                    <a:pt x="19571" y="0"/>
                    <a:pt x="19288" y="781"/>
                    <a:pt x="19147" y="2993"/>
                  </a:cubicBezTo>
                  <a:cubicBezTo>
                    <a:pt x="19006" y="5205"/>
                    <a:pt x="19006" y="8848"/>
                    <a:pt x="19429" y="11516"/>
                  </a:cubicBezTo>
                  <a:cubicBezTo>
                    <a:pt x="19853" y="14183"/>
                    <a:pt x="20700" y="15875"/>
                    <a:pt x="21547" y="1756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5" name="Line"/>
            <p:cNvSpPr/>
            <p:nvPr/>
          </p:nvSpPr>
          <p:spPr>
            <a:xfrm>
              <a:off x="4822824" y="1391124"/>
              <a:ext cx="73026" cy="958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4" fill="norm" stroke="1" extrusionOk="0">
                  <a:moveTo>
                    <a:pt x="0" y="10575"/>
                  </a:moveTo>
                  <a:cubicBezTo>
                    <a:pt x="0" y="13424"/>
                    <a:pt x="0" y="16272"/>
                    <a:pt x="313" y="18290"/>
                  </a:cubicBezTo>
                  <a:cubicBezTo>
                    <a:pt x="626" y="20307"/>
                    <a:pt x="1252" y="21494"/>
                    <a:pt x="1565" y="21494"/>
                  </a:cubicBezTo>
                  <a:cubicBezTo>
                    <a:pt x="1878" y="21494"/>
                    <a:pt x="1878" y="20307"/>
                    <a:pt x="2191" y="16865"/>
                  </a:cubicBezTo>
                  <a:cubicBezTo>
                    <a:pt x="2504" y="13424"/>
                    <a:pt x="3130" y="7727"/>
                    <a:pt x="4070" y="4404"/>
                  </a:cubicBezTo>
                  <a:cubicBezTo>
                    <a:pt x="5009" y="1081"/>
                    <a:pt x="6261" y="131"/>
                    <a:pt x="7670" y="13"/>
                  </a:cubicBezTo>
                  <a:cubicBezTo>
                    <a:pt x="9078" y="-106"/>
                    <a:pt x="10643" y="606"/>
                    <a:pt x="12991" y="3217"/>
                  </a:cubicBezTo>
                  <a:cubicBezTo>
                    <a:pt x="15339" y="5828"/>
                    <a:pt x="18470" y="10338"/>
                    <a:pt x="21600" y="14848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6" name="Line"/>
            <p:cNvSpPr/>
            <p:nvPr/>
          </p:nvSpPr>
          <p:spPr>
            <a:xfrm>
              <a:off x="4940299" y="1285875"/>
              <a:ext cx="43016" cy="1936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16" h="21600" fill="norm" stroke="1" extrusionOk="0">
                  <a:moveTo>
                    <a:pt x="0" y="0"/>
                  </a:moveTo>
                  <a:cubicBezTo>
                    <a:pt x="4521" y="472"/>
                    <a:pt x="9042" y="944"/>
                    <a:pt x="13312" y="2951"/>
                  </a:cubicBezTo>
                  <a:cubicBezTo>
                    <a:pt x="17581" y="4957"/>
                    <a:pt x="21600" y="8498"/>
                    <a:pt x="20093" y="11862"/>
                  </a:cubicBezTo>
                  <a:cubicBezTo>
                    <a:pt x="18586" y="15226"/>
                    <a:pt x="11553" y="18413"/>
                    <a:pt x="4521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7" name="Line"/>
            <p:cNvSpPr/>
            <p:nvPr/>
          </p:nvSpPr>
          <p:spPr>
            <a:xfrm>
              <a:off x="41275" y="987169"/>
              <a:ext cx="4942977" cy="13274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8" h="21587" fill="norm" stroke="1" extrusionOk="0">
                  <a:moveTo>
                    <a:pt x="0" y="18592"/>
                  </a:moveTo>
                  <a:cubicBezTo>
                    <a:pt x="116" y="18523"/>
                    <a:pt x="231" y="18455"/>
                    <a:pt x="345" y="18403"/>
                  </a:cubicBezTo>
                  <a:cubicBezTo>
                    <a:pt x="458" y="18351"/>
                    <a:pt x="569" y="18317"/>
                    <a:pt x="687" y="18248"/>
                  </a:cubicBezTo>
                  <a:cubicBezTo>
                    <a:pt x="805" y="18179"/>
                    <a:pt x="929" y="18076"/>
                    <a:pt x="1047" y="17973"/>
                  </a:cubicBezTo>
                  <a:cubicBezTo>
                    <a:pt x="1165" y="17869"/>
                    <a:pt x="1276" y="17766"/>
                    <a:pt x="1403" y="17663"/>
                  </a:cubicBezTo>
                  <a:cubicBezTo>
                    <a:pt x="1531" y="17560"/>
                    <a:pt x="1674" y="17456"/>
                    <a:pt x="1817" y="17336"/>
                  </a:cubicBezTo>
                  <a:cubicBezTo>
                    <a:pt x="1961" y="17215"/>
                    <a:pt x="2104" y="17078"/>
                    <a:pt x="2247" y="16923"/>
                  </a:cubicBezTo>
                  <a:cubicBezTo>
                    <a:pt x="2391" y="16768"/>
                    <a:pt x="2534" y="16596"/>
                    <a:pt x="2673" y="16415"/>
                  </a:cubicBezTo>
                  <a:cubicBezTo>
                    <a:pt x="2812" y="16234"/>
                    <a:pt x="2946" y="16045"/>
                    <a:pt x="3075" y="15864"/>
                  </a:cubicBezTo>
                  <a:cubicBezTo>
                    <a:pt x="3205" y="15684"/>
                    <a:pt x="3329" y="15511"/>
                    <a:pt x="3459" y="15331"/>
                  </a:cubicBezTo>
                  <a:cubicBezTo>
                    <a:pt x="3588" y="15150"/>
                    <a:pt x="3723" y="14961"/>
                    <a:pt x="3854" y="14746"/>
                  </a:cubicBezTo>
                  <a:cubicBezTo>
                    <a:pt x="3986" y="14530"/>
                    <a:pt x="4116" y="14289"/>
                    <a:pt x="4254" y="14005"/>
                  </a:cubicBezTo>
                  <a:cubicBezTo>
                    <a:pt x="4393" y="13722"/>
                    <a:pt x="4541" y="13394"/>
                    <a:pt x="4675" y="13085"/>
                  </a:cubicBezTo>
                  <a:cubicBezTo>
                    <a:pt x="4809" y="12775"/>
                    <a:pt x="4929" y="12482"/>
                    <a:pt x="5045" y="12181"/>
                  </a:cubicBezTo>
                  <a:cubicBezTo>
                    <a:pt x="5161" y="11880"/>
                    <a:pt x="5272" y="11570"/>
                    <a:pt x="5378" y="11312"/>
                  </a:cubicBezTo>
                  <a:cubicBezTo>
                    <a:pt x="5484" y="11054"/>
                    <a:pt x="5586" y="10847"/>
                    <a:pt x="5704" y="10572"/>
                  </a:cubicBezTo>
                  <a:cubicBezTo>
                    <a:pt x="5822" y="10296"/>
                    <a:pt x="5956" y="9952"/>
                    <a:pt x="6081" y="9582"/>
                  </a:cubicBezTo>
                  <a:cubicBezTo>
                    <a:pt x="6206" y="9212"/>
                    <a:pt x="6321" y="8816"/>
                    <a:pt x="6423" y="8472"/>
                  </a:cubicBezTo>
                  <a:cubicBezTo>
                    <a:pt x="6525" y="8128"/>
                    <a:pt x="6613" y="7835"/>
                    <a:pt x="6694" y="7551"/>
                  </a:cubicBezTo>
                  <a:cubicBezTo>
                    <a:pt x="6775" y="7267"/>
                    <a:pt x="6849" y="6992"/>
                    <a:pt x="6927" y="6708"/>
                  </a:cubicBezTo>
                  <a:cubicBezTo>
                    <a:pt x="7006" y="6424"/>
                    <a:pt x="7089" y="6131"/>
                    <a:pt x="7168" y="5804"/>
                  </a:cubicBezTo>
                  <a:cubicBezTo>
                    <a:pt x="7246" y="5477"/>
                    <a:pt x="7320" y="5116"/>
                    <a:pt x="7401" y="4729"/>
                  </a:cubicBezTo>
                  <a:cubicBezTo>
                    <a:pt x="7482" y="4341"/>
                    <a:pt x="7570" y="3928"/>
                    <a:pt x="7639" y="3619"/>
                  </a:cubicBezTo>
                  <a:cubicBezTo>
                    <a:pt x="7709" y="3309"/>
                    <a:pt x="7760" y="3102"/>
                    <a:pt x="7838" y="2844"/>
                  </a:cubicBezTo>
                  <a:cubicBezTo>
                    <a:pt x="7917" y="2586"/>
                    <a:pt x="8023" y="2276"/>
                    <a:pt x="8125" y="1983"/>
                  </a:cubicBezTo>
                  <a:cubicBezTo>
                    <a:pt x="8227" y="1691"/>
                    <a:pt x="8324" y="1416"/>
                    <a:pt x="8425" y="1149"/>
                  </a:cubicBezTo>
                  <a:cubicBezTo>
                    <a:pt x="8527" y="882"/>
                    <a:pt x="8634" y="624"/>
                    <a:pt x="8726" y="460"/>
                  </a:cubicBezTo>
                  <a:cubicBezTo>
                    <a:pt x="8818" y="297"/>
                    <a:pt x="8897" y="228"/>
                    <a:pt x="8997" y="159"/>
                  </a:cubicBezTo>
                  <a:cubicBezTo>
                    <a:pt x="9096" y="90"/>
                    <a:pt x="9216" y="21"/>
                    <a:pt x="9323" y="4"/>
                  </a:cubicBezTo>
                  <a:cubicBezTo>
                    <a:pt x="9429" y="-13"/>
                    <a:pt x="9521" y="21"/>
                    <a:pt x="9635" y="142"/>
                  </a:cubicBezTo>
                  <a:cubicBezTo>
                    <a:pt x="9748" y="262"/>
                    <a:pt x="9882" y="469"/>
                    <a:pt x="10009" y="693"/>
                  </a:cubicBezTo>
                  <a:cubicBezTo>
                    <a:pt x="10136" y="916"/>
                    <a:pt x="10257" y="1157"/>
                    <a:pt x="10363" y="1433"/>
                  </a:cubicBezTo>
                  <a:cubicBezTo>
                    <a:pt x="10469" y="1708"/>
                    <a:pt x="10562" y="2018"/>
                    <a:pt x="10636" y="2336"/>
                  </a:cubicBezTo>
                  <a:cubicBezTo>
                    <a:pt x="10710" y="2655"/>
                    <a:pt x="10765" y="2982"/>
                    <a:pt x="10832" y="3326"/>
                  </a:cubicBezTo>
                  <a:cubicBezTo>
                    <a:pt x="10899" y="3670"/>
                    <a:pt x="10978" y="4032"/>
                    <a:pt x="11050" y="4410"/>
                  </a:cubicBezTo>
                  <a:cubicBezTo>
                    <a:pt x="11121" y="4789"/>
                    <a:pt x="11186" y="5185"/>
                    <a:pt x="11260" y="5624"/>
                  </a:cubicBezTo>
                  <a:cubicBezTo>
                    <a:pt x="11334" y="6063"/>
                    <a:pt x="11417" y="6544"/>
                    <a:pt x="11494" y="7044"/>
                  </a:cubicBezTo>
                  <a:cubicBezTo>
                    <a:pt x="11570" y="7543"/>
                    <a:pt x="11639" y="8059"/>
                    <a:pt x="11702" y="8489"/>
                  </a:cubicBezTo>
                  <a:cubicBezTo>
                    <a:pt x="11764" y="8920"/>
                    <a:pt x="11820" y="9264"/>
                    <a:pt x="11887" y="9651"/>
                  </a:cubicBezTo>
                  <a:cubicBezTo>
                    <a:pt x="11954" y="10038"/>
                    <a:pt x="12032" y="10469"/>
                    <a:pt x="12123" y="10899"/>
                  </a:cubicBezTo>
                  <a:cubicBezTo>
                    <a:pt x="12213" y="11329"/>
                    <a:pt x="12314" y="11759"/>
                    <a:pt x="12409" y="12112"/>
                  </a:cubicBezTo>
                  <a:cubicBezTo>
                    <a:pt x="12504" y="12465"/>
                    <a:pt x="12592" y="12740"/>
                    <a:pt x="12687" y="13007"/>
                  </a:cubicBezTo>
                  <a:cubicBezTo>
                    <a:pt x="12782" y="13274"/>
                    <a:pt x="12883" y="13532"/>
                    <a:pt x="12983" y="13790"/>
                  </a:cubicBezTo>
                  <a:cubicBezTo>
                    <a:pt x="13082" y="14049"/>
                    <a:pt x="13179" y="14307"/>
                    <a:pt x="13281" y="14556"/>
                  </a:cubicBezTo>
                  <a:cubicBezTo>
                    <a:pt x="13383" y="14806"/>
                    <a:pt x="13489" y="15047"/>
                    <a:pt x="13602" y="15262"/>
                  </a:cubicBezTo>
                  <a:cubicBezTo>
                    <a:pt x="13716" y="15477"/>
                    <a:pt x="13836" y="15666"/>
                    <a:pt x="13970" y="15899"/>
                  </a:cubicBezTo>
                  <a:cubicBezTo>
                    <a:pt x="14104" y="16131"/>
                    <a:pt x="14252" y="16406"/>
                    <a:pt x="14402" y="16656"/>
                  </a:cubicBezTo>
                  <a:cubicBezTo>
                    <a:pt x="14553" y="16906"/>
                    <a:pt x="14705" y="17129"/>
                    <a:pt x="14867" y="17344"/>
                  </a:cubicBezTo>
                  <a:cubicBezTo>
                    <a:pt x="15029" y="17560"/>
                    <a:pt x="15200" y="17766"/>
                    <a:pt x="15357" y="17947"/>
                  </a:cubicBezTo>
                  <a:cubicBezTo>
                    <a:pt x="15514" y="18128"/>
                    <a:pt x="15658" y="18282"/>
                    <a:pt x="15808" y="18429"/>
                  </a:cubicBezTo>
                  <a:cubicBezTo>
                    <a:pt x="15958" y="18575"/>
                    <a:pt x="16116" y="18713"/>
                    <a:pt x="16252" y="18825"/>
                  </a:cubicBezTo>
                  <a:cubicBezTo>
                    <a:pt x="16388" y="18936"/>
                    <a:pt x="16504" y="19023"/>
                    <a:pt x="16647" y="19109"/>
                  </a:cubicBezTo>
                  <a:cubicBezTo>
                    <a:pt x="16791" y="19195"/>
                    <a:pt x="16962" y="19281"/>
                    <a:pt x="17138" y="19375"/>
                  </a:cubicBezTo>
                  <a:cubicBezTo>
                    <a:pt x="17313" y="19470"/>
                    <a:pt x="17494" y="19573"/>
                    <a:pt x="17649" y="19659"/>
                  </a:cubicBezTo>
                  <a:cubicBezTo>
                    <a:pt x="17803" y="19745"/>
                    <a:pt x="17933" y="19814"/>
                    <a:pt x="18076" y="19909"/>
                  </a:cubicBezTo>
                  <a:cubicBezTo>
                    <a:pt x="18220" y="20004"/>
                    <a:pt x="18377" y="20124"/>
                    <a:pt x="18541" y="20227"/>
                  </a:cubicBezTo>
                  <a:cubicBezTo>
                    <a:pt x="18705" y="20331"/>
                    <a:pt x="18876" y="20417"/>
                    <a:pt x="19043" y="20494"/>
                  </a:cubicBezTo>
                  <a:cubicBezTo>
                    <a:pt x="19209" y="20572"/>
                    <a:pt x="19371" y="20640"/>
                    <a:pt x="19528" y="20692"/>
                  </a:cubicBezTo>
                  <a:cubicBezTo>
                    <a:pt x="19686" y="20744"/>
                    <a:pt x="19838" y="20778"/>
                    <a:pt x="19995" y="20804"/>
                  </a:cubicBezTo>
                  <a:cubicBezTo>
                    <a:pt x="20153" y="20830"/>
                    <a:pt x="20314" y="20847"/>
                    <a:pt x="20483" y="20881"/>
                  </a:cubicBezTo>
                  <a:cubicBezTo>
                    <a:pt x="20652" y="20916"/>
                    <a:pt x="20828" y="20967"/>
                    <a:pt x="20971" y="21019"/>
                  </a:cubicBezTo>
                  <a:cubicBezTo>
                    <a:pt x="21114" y="21071"/>
                    <a:pt x="21225" y="21122"/>
                    <a:pt x="21316" y="21157"/>
                  </a:cubicBezTo>
                  <a:cubicBezTo>
                    <a:pt x="21406" y="21191"/>
                    <a:pt x="21475" y="21208"/>
                    <a:pt x="21524" y="21234"/>
                  </a:cubicBezTo>
                  <a:cubicBezTo>
                    <a:pt x="21572" y="21260"/>
                    <a:pt x="21600" y="21294"/>
                    <a:pt x="21598" y="21355"/>
                  </a:cubicBezTo>
                  <a:cubicBezTo>
                    <a:pt x="21595" y="21415"/>
                    <a:pt x="21563" y="21501"/>
                    <a:pt x="21531" y="2158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8" name="Line"/>
            <p:cNvSpPr/>
            <p:nvPr/>
          </p:nvSpPr>
          <p:spPr>
            <a:xfrm>
              <a:off x="3019424" y="1793875"/>
              <a:ext cx="530226" cy="101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337" y="20025"/>
                    <a:pt x="2673" y="18450"/>
                    <a:pt x="4117" y="16875"/>
                  </a:cubicBezTo>
                  <a:cubicBezTo>
                    <a:pt x="5562" y="15300"/>
                    <a:pt x="7114" y="13725"/>
                    <a:pt x="8687" y="12488"/>
                  </a:cubicBezTo>
                  <a:cubicBezTo>
                    <a:pt x="10261" y="11250"/>
                    <a:pt x="11856" y="10350"/>
                    <a:pt x="13344" y="9225"/>
                  </a:cubicBezTo>
                  <a:cubicBezTo>
                    <a:pt x="14831" y="8100"/>
                    <a:pt x="16211" y="6750"/>
                    <a:pt x="17569" y="5175"/>
                  </a:cubicBezTo>
                  <a:cubicBezTo>
                    <a:pt x="18927" y="3600"/>
                    <a:pt x="20263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9" name="Line"/>
            <p:cNvSpPr/>
            <p:nvPr/>
          </p:nvSpPr>
          <p:spPr>
            <a:xfrm>
              <a:off x="3478346" y="1762714"/>
              <a:ext cx="108896" cy="94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7" h="21466" fill="norm" stroke="1" extrusionOk="0">
                  <a:moveTo>
                    <a:pt x="4602" y="2746"/>
                  </a:moveTo>
                  <a:cubicBezTo>
                    <a:pt x="2545" y="1786"/>
                    <a:pt x="488" y="826"/>
                    <a:pt x="76" y="346"/>
                  </a:cubicBezTo>
                  <a:cubicBezTo>
                    <a:pt x="-335" y="-134"/>
                    <a:pt x="899" y="-134"/>
                    <a:pt x="3985" y="466"/>
                  </a:cubicBezTo>
                  <a:cubicBezTo>
                    <a:pt x="7071" y="1066"/>
                    <a:pt x="12008" y="2266"/>
                    <a:pt x="15505" y="3466"/>
                  </a:cubicBezTo>
                  <a:cubicBezTo>
                    <a:pt x="19002" y="4666"/>
                    <a:pt x="21059" y="5866"/>
                    <a:pt x="21162" y="8386"/>
                  </a:cubicBezTo>
                  <a:cubicBezTo>
                    <a:pt x="21265" y="10906"/>
                    <a:pt x="19414" y="14746"/>
                    <a:pt x="17768" y="17146"/>
                  </a:cubicBezTo>
                  <a:cubicBezTo>
                    <a:pt x="16122" y="19546"/>
                    <a:pt x="14682" y="20506"/>
                    <a:pt x="13242" y="21466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0" name="Line"/>
            <p:cNvSpPr/>
            <p:nvPr/>
          </p:nvSpPr>
          <p:spPr>
            <a:xfrm>
              <a:off x="3667919" y="1663700"/>
              <a:ext cx="46831" cy="2118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0" h="21514" fill="norm" stroke="1" extrusionOk="0">
                  <a:moveTo>
                    <a:pt x="15480" y="0"/>
                  </a:moveTo>
                  <a:cubicBezTo>
                    <a:pt x="12120" y="1719"/>
                    <a:pt x="8760" y="3439"/>
                    <a:pt x="6120" y="6448"/>
                  </a:cubicBezTo>
                  <a:cubicBezTo>
                    <a:pt x="3480" y="9457"/>
                    <a:pt x="1560" y="13755"/>
                    <a:pt x="600" y="16281"/>
                  </a:cubicBezTo>
                  <a:cubicBezTo>
                    <a:pt x="-360" y="18806"/>
                    <a:pt x="-360" y="19558"/>
                    <a:pt x="2040" y="20203"/>
                  </a:cubicBezTo>
                  <a:cubicBezTo>
                    <a:pt x="4440" y="20848"/>
                    <a:pt x="9240" y="21385"/>
                    <a:pt x="12840" y="21493"/>
                  </a:cubicBezTo>
                  <a:cubicBezTo>
                    <a:pt x="16440" y="21600"/>
                    <a:pt x="18840" y="21278"/>
                    <a:pt x="21240" y="20955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1" name="Line"/>
            <p:cNvSpPr/>
            <p:nvPr/>
          </p:nvSpPr>
          <p:spPr>
            <a:xfrm>
              <a:off x="3638550" y="1762125"/>
              <a:ext cx="82550" cy="285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7600"/>
                    <a:pt x="0" y="13600"/>
                    <a:pt x="2215" y="10000"/>
                  </a:cubicBezTo>
                  <a:cubicBezTo>
                    <a:pt x="4431" y="6400"/>
                    <a:pt x="8862" y="3200"/>
                    <a:pt x="12462" y="1600"/>
                  </a:cubicBezTo>
                  <a:cubicBezTo>
                    <a:pt x="16062" y="0"/>
                    <a:pt x="18831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2" name="Line"/>
            <p:cNvSpPr/>
            <p:nvPr/>
          </p:nvSpPr>
          <p:spPr>
            <a:xfrm>
              <a:off x="3743325" y="1809750"/>
              <a:ext cx="60325" cy="31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3" name="Line"/>
            <p:cNvSpPr/>
            <p:nvPr/>
          </p:nvSpPr>
          <p:spPr>
            <a:xfrm>
              <a:off x="3890842" y="1698625"/>
              <a:ext cx="36633" cy="196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2" h="21600" fill="norm" stroke="1" extrusionOk="0">
                  <a:moveTo>
                    <a:pt x="19511" y="0"/>
                  </a:moveTo>
                  <a:cubicBezTo>
                    <a:pt x="13339" y="3019"/>
                    <a:pt x="7168" y="6039"/>
                    <a:pt x="3773" y="9174"/>
                  </a:cubicBezTo>
                  <a:cubicBezTo>
                    <a:pt x="379" y="12310"/>
                    <a:pt x="-238" y="15561"/>
                    <a:pt x="71" y="17535"/>
                  </a:cubicBezTo>
                  <a:cubicBezTo>
                    <a:pt x="379" y="19510"/>
                    <a:pt x="1613" y="20206"/>
                    <a:pt x="5316" y="20671"/>
                  </a:cubicBezTo>
                  <a:cubicBezTo>
                    <a:pt x="9019" y="21135"/>
                    <a:pt x="15191" y="21368"/>
                    <a:pt x="21362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4" name="Line"/>
            <p:cNvSpPr/>
            <p:nvPr/>
          </p:nvSpPr>
          <p:spPr>
            <a:xfrm>
              <a:off x="3864473" y="1800225"/>
              <a:ext cx="72527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3" h="21600" fill="norm" stroke="1" extrusionOk="0">
                  <a:moveTo>
                    <a:pt x="3610" y="21600"/>
                  </a:moveTo>
                  <a:cubicBezTo>
                    <a:pt x="1731" y="19800"/>
                    <a:pt x="-147" y="18000"/>
                    <a:pt x="10" y="15300"/>
                  </a:cubicBezTo>
                  <a:cubicBezTo>
                    <a:pt x="166" y="12600"/>
                    <a:pt x="2357" y="9000"/>
                    <a:pt x="6270" y="6300"/>
                  </a:cubicBezTo>
                  <a:cubicBezTo>
                    <a:pt x="10183" y="3600"/>
                    <a:pt x="15818" y="1800"/>
                    <a:pt x="21453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5" name="Line"/>
            <p:cNvSpPr/>
            <p:nvPr/>
          </p:nvSpPr>
          <p:spPr>
            <a:xfrm>
              <a:off x="3968749" y="1807236"/>
              <a:ext cx="66676" cy="882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9" fill="norm" stroke="1" extrusionOk="0">
                  <a:moveTo>
                    <a:pt x="0" y="9096"/>
                  </a:moveTo>
                  <a:cubicBezTo>
                    <a:pt x="3771" y="8325"/>
                    <a:pt x="7543" y="7553"/>
                    <a:pt x="10457" y="6653"/>
                  </a:cubicBezTo>
                  <a:cubicBezTo>
                    <a:pt x="13371" y="5753"/>
                    <a:pt x="15429" y="4725"/>
                    <a:pt x="16629" y="3568"/>
                  </a:cubicBezTo>
                  <a:cubicBezTo>
                    <a:pt x="17829" y="2410"/>
                    <a:pt x="18171" y="1125"/>
                    <a:pt x="17143" y="482"/>
                  </a:cubicBezTo>
                  <a:cubicBezTo>
                    <a:pt x="16114" y="-161"/>
                    <a:pt x="13714" y="-161"/>
                    <a:pt x="11143" y="482"/>
                  </a:cubicBezTo>
                  <a:cubicBezTo>
                    <a:pt x="8571" y="1125"/>
                    <a:pt x="5829" y="2410"/>
                    <a:pt x="4114" y="4853"/>
                  </a:cubicBezTo>
                  <a:cubicBezTo>
                    <a:pt x="2400" y="7296"/>
                    <a:pt x="1714" y="10896"/>
                    <a:pt x="4800" y="13853"/>
                  </a:cubicBezTo>
                  <a:cubicBezTo>
                    <a:pt x="7886" y="16810"/>
                    <a:pt x="14743" y="19125"/>
                    <a:pt x="21600" y="2143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6" name="Line"/>
            <p:cNvSpPr/>
            <p:nvPr/>
          </p:nvSpPr>
          <p:spPr>
            <a:xfrm>
              <a:off x="4061105" y="1806575"/>
              <a:ext cx="44137" cy="1022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73" h="21506" fill="norm" stroke="1" extrusionOk="0">
                  <a:moveTo>
                    <a:pt x="7234" y="0"/>
                  </a:moveTo>
                  <a:cubicBezTo>
                    <a:pt x="4288" y="0"/>
                    <a:pt x="1343" y="0"/>
                    <a:pt x="361" y="557"/>
                  </a:cubicBezTo>
                  <a:cubicBezTo>
                    <a:pt x="-621" y="1113"/>
                    <a:pt x="361" y="2227"/>
                    <a:pt x="3797" y="4454"/>
                  </a:cubicBezTo>
                  <a:cubicBezTo>
                    <a:pt x="7234" y="6680"/>
                    <a:pt x="13124" y="10021"/>
                    <a:pt x="16561" y="12804"/>
                  </a:cubicBezTo>
                  <a:cubicBezTo>
                    <a:pt x="19997" y="15588"/>
                    <a:pt x="20979" y="17814"/>
                    <a:pt x="20243" y="19262"/>
                  </a:cubicBezTo>
                  <a:cubicBezTo>
                    <a:pt x="19506" y="20709"/>
                    <a:pt x="17052" y="21377"/>
                    <a:pt x="14597" y="21489"/>
                  </a:cubicBezTo>
                  <a:cubicBezTo>
                    <a:pt x="12143" y="21600"/>
                    <a:pt x="9688" y="21155"/>
                    <a:pt x="7234" y="2070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7" name="Line"/>
            <p:cNvSpPr/>
            <p:nvPr/>
          </p:nvSpPr>
          <p:spPr>
            <a:xfrm>
              <a:off x="4149753" y="1711325"/>
              <a:ext cx="38072" cy="2265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0" h="21506" fill="norm" stroke="1" extrusionOk="0">
                  <a:moveTo>
                    <a:pt x="19249" y="0"/>
                  </a:moveTo>
                  <a:cubicBezTo>
                    <a:pt x="15162" y="3918"/>
                    <a:pt x="11076" y="7836"/>
                    <a:pt x="7573" y="11152"/>
                  </a:cubicBezTo>
                  <a:cubicBezTo>
                    <a:pt x="4070" y="14467"/>
                    <a:pt x="1151" y="17180"/>
                    <a:pt x="276" y="18837"/>
                  </a:cubicBezTo>
                  <a:cubicBezTo>
                    <a:pt x="-600" y="20495"/>
                    <a:pt x="568" y="21098"/>
                    <a:pt x="4362" y="21349"/>
                  </a:cubicBezTo>
                  <a:cubicBezTo>
                    <a:pt x="8157" y="21600"/>
                    <a:pt x="14578" y="21500"/>
                    <a:pt x="21000" y="2139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8" name="Line"/>
            <p:cNvSpPr/>
            <p:nvPr/>
          </p:nvSpPr>
          <p:spPr>
            <a:xfrm>
              <a:off x="4146549" y="1851024"/>
              <a:ext cx="76201" cy="95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9" name="Line"/>
            <p:cNvSpPr/>
            <p:nvPr/>
          </p:nvSpPr>
          <p:spPr>
            <a:xfrm>
              <a:off x="3624991" y="1953122"/>
              <a:ext cx="67534" cy="1296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5" h="21344" fill="norm" stroke="1" extrusionOk="0">
                  <a:moveTo>
                    <a:pt x="21205" y="441"/>
                  </a:moveTo>
                  <a:cubicBezTo>
                    <a:pt x="19543" y="92"/>
                    <a:pt x="17882" y="-256"/>
                    <a:pt x="15390" y="267"/>
                  </a:cubicBezTo>
                  <a:cubicBezTo>
                    <a:pt x="12897" y="789"/>
                    <a:pt x="9574" y="2183"/>
                    <a:pt x="6750" y="4447"/>
                  </a:cubicBezTo>
                  <a:cubicBezTo>
                    <a:pt x="3925" y="6712"/>
                    <a:pt x="1599" y="9847"/>
                    <a:pt x="602" y="12547"/>
                  </a:cubicBezTo>
                  <a:cubicBezTo>
                    <a:pt x="-395" y="15247"/>
                    <a:pt x="-63" y="17512"/>
                    <a:pt x="934" y="18905"/>
                  </a:cubicBezTo>
                  <a:cubicBezTo>
                    <a:pt x="1931" y="20299"/>
                    <a:pt x="3593" y="20821"/>
                    <a:pt x="5254" y="2134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0" name="Line"/>
            <p:cNvSpPr/>
            <p:nvPr/>
          </p:nvSpPr>
          <p:spPr>
            <a:xfrm>
              <a:off x="3702050" y="2016125"/>
              <a:ext cx="107950" cy="57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847" y="4400"/>
                    <a:pt x="1694" y="8800"/>
                    <a:pt x="2329" y="9600"/>
                  </a:cubicBezTo>
                  <a:cubicBezTo>
                    <a:pt x="2965" y="10400"/>
                    <a:pt x="3388" y="7600"/>
                    <a:pt x="3918" y="5400"/>
                  </a:cubicBezTo>
                  <a:cubicBezTo>
                    <a:pt x="4447" y="3200"/>
                    <a:pt x="5082" y="1600"/>
                    <a:pt x="6353" y="1000"/>
                  </a:cubicBezTo>
                  <a:cubicBezTo>
                    <a:pt x="7624" y="400"/>
                    <a:pt x="9529" y="800"/>
                    <a:pt x="10588" y="2000"/>
                  </a:cubicBezTo>
                  <a:cubicBezTo>
                    <a:pt x="11647" y="3200"/>
                    <a:pt x="11859" y="5200"/>
                    <a:pt x="11965" y="7200"/>
                  </a:cubicBezTo>
                  <a:cubicBezTo>
                    <a:pt x="12071" y="9200"/>
                    <a:pt x="12071" y="11200"/>
                    <a:pt x="12176" y="11200"/>
                  </a:cubicBezTo>
                  <a:cubicBezTo>
                    <a:pt x="12282" y="11200"/>
                    <a:pt x="12494" y="9200"/>
                    <a:pt x="13024" y="7200"/>
                  </a:cubicBezTo>
                  <a:cubicBezTo>
                    <a:pt x="13553" y="5200"/>
                    <a:pt x="14400" y="3200"/>
                    <a:pt x="15353" y="2000"/>
                  </a:cubicBezTo>
                  <a:cubicBezTo>
                    <a:pt x="16306" y="800"/>
                    <a:pt x="17365" y="400"/>
                    <a:pt x="18424" y="3800"/>
                  </a:cubicBezTo>
                  <a:cubicBezTo>
                    <a:pt x="19482" y="7200"/>
                    <a:pt x="20541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1" name="Line"/>
            <p:cNvSpPr/>
            <p:nvPr/>
          </p:nvSpPr>
          <p:spPr>
            <a:xfrm>
              <a:off x="3836458" y="2038350"/>
              <a:ext cx="40199" cy="42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6" h="21600" fill="norm" stroke="1" extrusionOk="0">
                  <a:moveTo>
                    <a:pt x="12738" y="4860"/>
                  </a:moveTo>
                  <a:cubicBezTo>
                    <a:pt x="11077" y="2700"/>
                    <a:pt x="9415" y="540"/>
                    <a:pt x="7477" y="270"/>
                  </a:cubicBezTo>
                  <a:cubicBezTo>
                    <a:pt x="5538" y="0"/>
                    <a:pt x="3323" y="1620"/>
                    <a:pt x="1938" y="3780"/>
                  </a:cubicBezTo>
                  <a:cubicBezTo>
                    <a:pt x="554" y="5940"/>
                    <a:pt x="0" y="8640"/>
                    <a:pt x="0" y="11340"/>
                  </a:cubicBezTo>
                  <a:cubicBezTo>
                    <a:pt x="0" y="14040"/>
                    <a:pt x="554" y="16740"/>
                    <a:pt x="3046" y="18630"/>
                  </a:cubicBezTo>
                  <a:cubicBezTo>
                    <a:pt x="5538" y="20520"/>
                    <a:pt x="9969" y="21600"/>
                    <a:pt x="13569" y="21600"/>
                  </a:cubicBezTo>
                  <a:cubicBezTo>
                    <a:pt x="17169" y="21600"/>
                    <a:pt x="19938" y="20520"/>
                    <a:pt x="20769" y="18360"/>
                  </a:cubicBezTo>
                  <a:cubicBezTo>
                    <a:pt x="21600" y="16200"/>
                    <a:pt x="20492" y="12960"/>
                    <a:pt x="17446" y="9720"/>
                  </a:cubicBezTo>
                  <a:cubicBezTo>
                    <a:pt x="14400" y="6480"/>
                    <a:pt x="9415" y="3240"/>
                    <a:pt x="4431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2" name="Line"/>
            <p:cNvSpPr/>
            <p:nvPr/>
          </p:nvSpPr>
          <p:spPr>
            <a:xfrm>
              <a:off x="3901313" y="1961645"/>
              <a:ext cx="81571" cy="1624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3" h="21388" fill="norm" stroke="1" extrusionOk="0">
                  <a:moveTo>
                    <a:pt x="17422" y="14699"/>
                  </a:moveTo>
                  <a:cubicBezTo>
                    <a:pt x="15508" y="13584"/>
                    <a:pt x="13594" y="12469"/>
                    <a:pt x="11680" y="11912"/>
                  </a:cubicBezTo>
                  <a:cubicBezTo>
                    <a:pt x="9766" y="11354"/>
                    <a:pt x="7853" y="11354"/>
                    <a:pt x="5802" y="12469"/>
                  </a:cubicBezTo>
                  <a:cubicBezTo>
                    <a:pt x="3751" y="13584"/>
                    <a:pt x="1564" y="15814"/>
                    <a:pt x="607" y="17277"/>
                  </a:cubicBezTo>
                  <a:cubicBezTo>
                    <a:pt x="-350" y="18740"/>
                    <a:pt x="-77" y="19437"/>
                    <a:pt x="744" y="19855"/>
                  </a:cubicBezTo>
                  <a:cubicBezTo>
                    <a:pt x="1564" y="20273"/>
                    <a:pt x="2931" y="20413"/>
                    <a:pt x="5255" y="19576"/>
                  </a:cubicBezTo>
                  <a:cubicBezTo>
                    <a:pt x="7579" y="18740"/>
                    <a:pt x="10860" y="16929"/>
                    <a:pt x="13594" y="13933"/>
                  </a:cubicBezTo>
                  <a:cubicBezTo>
                    <a:pt x="16328" y="10936"/>
                    <a:pt x="18516" y="6756"/>
                    <a:pt x="19746" y="4108"/>
                  </a:cubicBezTo>
                  <a:cubicBezTo>
                    <a:pt x="20977" y="1460"/>
                    <a:pt x="21250" y="345"/>
                    <a:pt x="20977" y="67"/>
                  </a:cubicBezTo>
                  <a:cubicBezTo>
                    <a:pt x="20703" y="-212"/>
                    <a:pt x="19883" y="345"/>
                    <a:pt x="19063" y="2505"/>
                  </a:cubicBezTo>
                  <a:cubicBezTo>
                    <a:pt x="18242" y="4665"/>
                    <a:pt x="17422" y="8428"/>
                    <a:pt x="17149" y="11842"/>
                  </a:cubicBezTo>
                  <a:cubicBezTo>
                    <a:pt x="16875" y="15256"/>
                    <a:pt x="17149" y="18322"/>
                    <a:pt x="17422" y="2138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3" name="Line"/>
            <p:cNvSpPr/>
            <p:nvPr/>
          </p:nvSpPr>
          <p:spPr>
            <a:xfrm>
              <a:off x="4013200" y="2050027"/>
              <a:ext cx="41242" cy="867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43" h="21331" fill="norm" stroke="1" extrusionOk="0">
                  <a:moveTo>
                    <a:pt x="0" y="8059"/>
                  </a:moveTo>
                  <a:cubicBezTo>
                    <a:pt x="6480" y="6497"/>
                    <a:pt x="12960" y="4936"/>
                    <a:pt x="16740" y="3504"/>
                  </a:cubicBezTo>
                  <a:cubicBezTo>
                    <a:pt x="20520" y="2073"/>
                    <a:pt x="21600" y="772"/>
                    <a:pt x="20790" y="251"/>
                  </a:cubicBezTo>
                  <a:cubicBezTo>
                    <a:pt x="19980" y="-269"/>
                    <a:pt x="17280" y="-9"/>
                    <a:pt x="14310" y="1292"/>
                  </a:cubicBezTo>
                  <a:cubicBezTo>
                    <a:pt x="11340" y="2594"/>
                    <a:pt x="8100" y="4936"/>
                    <a:pt x="6480" y="8059"/>
                  </a:cubicBezTo>
                  <a:cubicBezTo>
                    <a:pt x="4860" y="11182"/>
                    <a:pt x="4860" y="15085"/>
                    <a:pt x="6210" y="17427"/>
                  </a:cubicBezTo>
                  <a:cubicBezTo>
                    <a:pt x="7560" y="19770"/>
                    <a:pt x="10260" y="20550"/>
                    <a:pt x="12960" y="21331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4" name="Line"/>
            <p:cNvSpPr/>
            <p:nvPr/>
          </p:nvSpPr>
          <p:spPr>
            <a:xfrm>
              <a:off x="4083049" y="2057400"/>
              <a:ext cx="57151" cy="785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5" fill="norm" stroke="1" extrusionOk="0">
                  <a:moveTo>
                    <a:pt x="0" y="1728"/>
                  </a:moveTo>
                  <a:cubicBezTo>
                    <a:pt x="2000" y="1728"/>
                    <a:pt x="4000" y="1728"/>
                    <a:pt x="6600" y="3456"/>
                  </a:cubicBezTo>
                  <a:cubicBezTo>
                    <a:pt x="9200" y="5184"/>
                    <a:pt x="12400" y="8640"/>
                    <a:pt x="14400" y="11376"/>
                  </a:cubicBezTo>
                  <a:cubicBezTo>
                    <a:pt x="16400" y="14112"/>
                    <a:pt x="17200" y="16128"/>
                    <a:pt x="17400" y="17856"/>
                  </a:cubicBezTo>
                  <a:cubicBezTo>
                    <a:pt x="17600" y="19584"/>
                    <a:pt x="17200" y="21024"/>
                    <a:pt x="16000" y="21312"/>
                  </a:cubicBezTo>
                  <a:cubicBezTo>
                    <a:pt x="14800" y="21600"/>
                    <a:pt x="12800" y="20736"/>
                    <a:pt x="11400" y="18144"/>
                  </a:cubicBezTo>
                  <a:cubicBezTo>
                    <a:pt x="10000" y="15552"/>
                    <a:pt x="9200" y="11232"/>
                    <a:pt x="11000" y="7920"/>
                  </a:cubicBezTo>
                  <a:cubicBezTo>
                    <a:pt x="12800" y="4608"/>
                    <a:pt x="17200" y="230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5" name="Line"/>
            <p:cNvSpPr/>
            <p:nvPr/>
          </p:nvSpPr>
          <p:spPr>
            <a:xfrm>
              <a:off x="4175629" y="1977186"/>
              <a:ext cx="186821" cy="1849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2" h="21452" fill="norm" stroke="1" extrusionOk="0">
                  <a:moveTo>
                    <a:pt x="2505" y="13352"/>
                  </a:moveTo>
                  <a:cubicBezTo>
                    <a:pt x="2017" y="12984"/>
                    <a:pt x="1528" y="12616"/>
                    <a:pt x="1101" y="12861"/>
                  </a:cubicBezTo>
                  <a:cubicBezTo>
                    <a:pt x="674" y="13107"/>
                    <a:pt x="308" y="13966"/>
                    <a:pt x="125" y="14763"/>
                  </a:cubicBezTo>
                  <a:cubicBezTo>
                    <a:pt x="-58" y="15561"/>
                    <a:pt x="-58" y="16297"/>
                    <a:pt x="247" y="16727"/>
                  </a:cubicBezTo>
                  <a:cubicBezTo>
                    <a:pt x="552" y="17157"/>
                    <a:pt x="1162" y="17279"/>
                    <a:pt x="1711" y="17157"/>
                  </a:cubicBezTo>
                  <a:cubicBezTo>
                    <a:pt x="2261" y="17034"/>
                    <a:pt x="2749" y="16666"/>
                    <a:pt x="3115" y="16175"/>
                  </a:cubicBezTo>
                  <a:cubicBezTo>
                    <a:pt x="3481" y="15684"/>
                    <a:pt x="3725" y="15070"/>
                    <a:pt x="4152" y="14886"/>
                  </a:cubicBezTo>
                  <a:cubicBezTo>
                    <a:pt x="4579" y="14702"/>
                    <a:pt x="5189" y="14947"/>
                    <a:pt x="6044" y="14641"/>
                  </a:cubicBezTo>
                  <a:cubicBezTo>
                    <a:pt x="6898" y="14334"/>
                    <a:pt x="7996" y="13475"/>
                    <a:pt x="9522" y="11572"/>
                  </a:cubicBezTo>
                  <a:cubicBezTo>
                    <a:pt x="11047" y="9670"/>
                    <a:pt x="13000" y="6725"/>
                    <a:pt x="14098" y="4945"/>
                  </a:cubicBezTo>
                  <a:cubicBezTo>
                    <a:pt x="15196" y="3166"/>
                    <a:pt x="15440" y="2552"/>
                    <a:pt x="15684" y="1816"/>
                  </a:cubicBezTo>
                  <a:cubicBezTo>
                    <a:pt x="15928" y="1079"/>
                    <a:pt x="16173" y="220"/>
                    <a:pt x="16111" y="36"/>
                  </a:cubicBezTo>
                  <a:cubicBezTo>
                    <a:pt x="16050" y="-148"/>
                    <a:pt x="15684" y="343"/>
                    <a:pt x="15074" y="2307"/>
                  </a:cubicBezTo>
                  <a:cubicBezTo>
                    <a:pt x="14464" y="4270"/>
                    <a:pt x="13610" y="7707"/>
                    <a:pt x="13122" y="10407"/>
                  </a:cubicBezTo>
                  <a:cubicBezTo>
                    <a:pt x="12634" y="13107"/>
                    <a:pt x="12511" y="15070"/>
                    <a:pt x="12450" y="16359"/>
                  </a:cubicBezTo>
                  <a:cubicBezTo>
                    <a:pt x="12389" y="17647"/>
                    <a:pt x="12389" y="18261"/>
                    <a:pt x="12634" y="18752"/>
                  </a:cubicBezTo>
                  <a:cubicBezTo>
                    <a:pt x="12878" y="19243"/>
                    <a:pt x="13366" y="19611"/>
                    <a:pt x="14281" y="19488"/>
                  </a:cubicBezTo>
                  <a:cubicBezTo>
                    <a:pt x="15196" y="19366"/>
                    <a:pt x="16539" y="18752"/>
                    <a:pt x="17637" y="17954"/>
                  </a:cubicBezTo>
                  <a:cubicBezTo>
                    <a:pt x="18735" y="17157"/>
                    <a:pt x="19589" y="16175"/>
                    <a:pt x="20139" y="15316"/>
                  </a:cubicBezTo>
                  <a:cubicBezTo>
                    <a:pt x="20688" y="14457"/>
                    <a:pt x="20932" y="13720"/>
                    <a:pt x="20749" y="13413"/>
                  </a:cubicBezTo>
                  <a:cubicBezTo>
                    <a:pt x="20566" y="13107"/>
                    <a:pt x="19956" y="13229"/>
                    <a:pt x="19467" y="13966"/>
                  </a:cubicBezTo>
                  <a:cubicBezTo>
                    <a:pt x="18979" y="14702"/>
                    <a:pt x="18613" y="16052"/>
                    <a:pt x="18430" y="17034"/>
                  </a:cubicBezTo>
                  <a:cubicBezTo>
                    <a:pt x="18247" y="18016"/>
                    <a:pt x="18247" y="18629"/>
                    <a:pt x="18796" y="19304"/>
                  </a:cubicBezTo>
                  <a:cubicBezTo>
                    <a:pt x="19345" y="19979"/>
                    <a:pt x="20444" y="20716"/>
                    <a:pt x="21542" y="2145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6" name="Line"/>
            <p:cNvSpPr/>
            <p:nvPr/>
          </p:nvSpPr>
          <p:spPr>
            <a:xfrm>
              <a:off x="4257675" y="2047875"/>
              <a:ext cx="12065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253" y="14400"/>
                    <a:pt x="12505" y="7200"/>
                    <a:pt x="16105" y="3600"/>
                  </a:cubicBezTo>
                  <a:cubicBezTo>
                    <a:pt x="19705" y="0"/>
                    <a:pt x="20653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7" name="Line"/>
            <p:cNvSpPr/>
            <p:nvPr/>
          </p:nvSpPr>
          <p:spPr>
            <a:xfrm>
              <a:off x="4505830" y="2090208"/>
              <a:ext cx="92629" cy="941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1" h="21600" fill="norm" stroke="1" extrusionOk="0">
                  <a:moveTo>
                    <a:pt x="7165" y="8494"/>
                  </a:moveTo>
                  <a:cubicBezTo>
                    <a:pt x="5223" y="10193"/>
                    <a:pt x="3282" y="11892"/>
                    <a:pt x="2068" y="13591"/>
                  </a:cubicBezTo>
                  <a:cubicBezTo>
                    <a:pt x="855" y="15290"/>
                    <a:pt x="369" y="16989"/>
                    <a:pt x="127" y="17231"/>
                  </a:cubicBezTo>
                  <a:cubicBezTo>
                    <a:pt x="-116" y="17474"/>
                    <a:pt x="-116" y="16261"/>
                    <a:pt x="1097" y="13470"/>
                  </a:cubicBezTo>
                  <a:cubicBezTo>
                    <a:pt x="2311" y="10679"/>
                    <a:pt x="4738" y="6310"/>
                    <a:pt x="6558" y="3640"/>
                  </a:cubicBezTo>
                  <a:cubicBezTo>
                    <a:pt x="8378" y="971"/>
                    <a:pt x="9592" y="0"/>
                    <a:pt x="11169" y="0"/>
                  </a:cubicBezTo>
                  <a:cubicBezTo>
                    <a:pt x="12747" y="0"/>
                    <a:pt x="14688" y="971"/>
                    <a:pt x="16509" y="4369"/>
                  </a:cubicBezTo>
                  <a:cubicBezTo>
                    <a:pt x="18329" y="7766"/>
                    <a:pt x="20028" y="13591"/>
                    <a:pt x="20756" y="16867"/>
                  </a:cubicBezTo>
                  <a:cubicBezTo>
                    <a:pt x="21484" y="20144"/>
                    <a:pt x="21241" y="20872"/>
                    <a:pt x="20999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8" name="Line"/>
            <p:cNvSpPr/>
            <p:nvPr/>
          </p:nvSpPr>
          <p:spPr>
            <a:xfrm>
              <a:off x="4654550" y="2057400"/>
              <a:ext cx="37258" cy="1428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52" h="21600" fill="norm" stroke="1" extrusionOk="0">
                  <a:moveTo>
                    <a:pt x="7005" y="0"/>
                  </a:moveTo>
                  <a:cubicBezTo>
                    <a:pt x="12259" y="3200"/>
                    <a:pt x="17514" y="6400"/>
                    <a:pt x="19557" y="9360"/>
                  </a:cubicBezTo>
                  <a:cubicBezTo>
                    <a:pt x="21600" y="12320"/>
                    <a:pt x="20432" y="15040"/>
                    <a:pt x="16638" y="17040"/>
                  </a:cubicBezTo>
                  <a:cubicBezTo>
                    <a:pt x="12843" y="19040"/>
                    <a:pt x="6422" y="2032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6" name="Drawing"/>
          <p:cNvGrpSpPr/>
          <p:nvPr/>
        </p:nvGrpSpPr>
        <p:grpSpPr>
          <a:xfrm>
            <a:off x="741212" y="1775883"/>
            <a:ext cx="12225488" cy="7433988"/>
            <a:chOff x="0" y="0"/>
            <a:chExt cx="12225487" cy="7433987"/>
          </a:xfrm>
        </p:grpSpPr>
        <p:sp>
          <p:nvSpPr>
            <p:cNvPr id="1101" name="Line"/>
            <p:cNvSpPr/>
            <p:nvPr/>
          </p:nvSpPr>
          <p:spPr>
            <a:xfrm>
              <a:off x="649437" y="332316"/>
              <a:ext cx="31751" cy="476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440" y="3168"/>
                    <a:pt x="2880" y="6336"/>
                    <a:pt x="6480" y="9600"/>
                  </a:cubicBezTo>
                  <a:cubicBezTo>
                    <a:pt x="10080" y="12864"/>
                    <a:pt x="15840" y="16224"/>
                    <a:pt x="18720" y="18240"/>
                  </a:cubicBezTo>
                  <a:cubicBezTo>
                    <a:pt x="21600" y="20256"/>
                    <a:pt x="21600" y="2092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2" name="Line"/>
            <p:cNvSpPr/>
            <p:nvPr/>
          </p:nvSpPr>
          <p:spPr>
            <a:xfrm>
              <a:off x="414487" y="230716"/>
              <a:ext cx="622301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176" y="19200"/>
                    <a:pt x="2351" y="16800"/>
                    <a:pt x="4261" y="14400"/>
                  </a:cubicBezTo>
                  <a:cubicBezTo>
                    <a:pt x="6171" y="12000"/>
                    <a:pt x="8816" y="9600"/>
                    <a:pt x="11829" y="7200"/>
                  </a:cubicBezTo>
                  <a:cubicBezTo>
                    <a:pt x="14841" y="4800"/>
                    <a:pt x="18220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3" name="Line"/>
            <p:cNvSpPr/>
            <p:nvPr/>
          </p:nvSpPr>
          <p:spPr>
            <a:xfrm>
              <a:off x="884387" y="516466"/>
              <a:ext cx="26670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000" y="15300"/>
                    <a:pt x="12000" y="9000"/>
                    <a:pt x="15600" y="5400"/>
                  </a:cubicBezTo>
                  <a:cubicBezTo>
                    <a:pt x="19200" y="1800"/>
                    <a:pt x="20400" y="9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4" name="Line"/>
            <p:cNvSpPr/>
            <p:nvPr/>
          </p:nvSpPr>
          <p:spPr>
            <a:xfrm>
              <a:off x="973287" y="637116"/>
              <a:ext cx="260351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741" y="16320"/>
                    <a:pt x="9483" y="11040"/>
                    <a:pt x="13083" y="7440"/>
                  </a:cubicBezTo>
                  <a:cubicBezTo>
                    <a:pt x="16683" y="3840"/>
                    <a:pt x="19141" y="192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5" name="Line"/>
            <p:cNvSpPr/>
            <p:nvPr/>
          </p:nvSpPr>
          <p:spPr>
            <a:xfrm>
              <a:off x="1970237" y="160866"/>
              <a:ext cx="387351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889" y="1241"/>
                    <a:pt x="3777" y="2483"/>
                    <a:pt x="6315" y="4717"/>
                  </a:cubicBezTo>
                  <a:cubicBezTo>
                    <a:pt x="8852" y="6952"/>
                    <a:pt x="12039" y="10179"/>
                    <a:pt x="14695" y="13159"/>
                  </a:cubicBezTo>
                  <a:cubicBezTo>
                    <a:pt x="17351" y="16138"/>
                    <a:pt x="19475" y="1886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6" name="Line"/>
            <p:cNvSpPr/>
            <p:nvPr/>
          </p:nvSpPr>
          <p:spPr>
            <a:xfrm>
              <a:off x="2135337" y="116416"/>
              <a:ext cx="127001" cy="4929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6" fill="norm" stroke="1" extrusionOk="0">
                  <a:moveTo>
                    <a:pt x="21600" y="0"/>
                  </a:moveTo>
                  <a:cubicBezTo>
                    <a:pt x="18000" y="2849"/>
                    <a:pt x="14400" y="5699"/>
                    <a:pt x="11160" y="8778"/>
                  </a:cubicBezTo>
                  <a:cubicBezTo>
                    <a:pt x="7920" y="11857"/>
                    <a:pt x="5040" y="15166"/>
                    <a:pt x="3240" y="17188"/>
                  </a:cubicBezTo>
                  <a:cubicBezTo>
                    <a:pt x="1440" y="19210"/>
                    <a:pt x="720" y="19946"/>
                    <a:pt x="360" y="20543"/>
                  </a:cubicBezTo>
                  <a:cubicBezTo>
                    <a:pt x="0" y="21140"/>
                    <a:pt x="0" y="21600"/>
                    <a:pt x="0" y="21324"/>
                  </a:cubicBezTo>
                  <a:cubicBezTo>
                    <a:pt x="0" y="21049"/>
                    <a:pt x="0" y="20037"/>
                    <a:pt x="0" y="190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7" name="Line"/>
            <p:cNvSpPr/>
            <p:nvPr/>
          </p:nvSpPr>
          <p:spPr>
            <a:xfrm>
              <a:off x="1862287" y="33866"/>
              <a:ext cx="3429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800" y="17673"/>
                    <a:pt x="5600" y="13745"/>
                    <a:pt x="9200" y="10145"/>
                  </a:cubicBezTo>
                  <a:cubicBezTo>
                    <a:pt x="12800" y="6545"/>
                    <a:pt x="17200" y="327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8" name="Line"/>
            <p:cNvSpPr/>
            <p:nvPr/>
          </p:nvSpPr>
          <p:spPr>
            <a:xfrm>
              <a:off x="2624287" y="389466"/>
              <a:ext cx="2603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863" y="18000"/>
                    <a:pt x="7727" y="14400"/>
                    <a:pt x="11327" y="10800"/>
                  </a:cubicBezTo>
                  <a:cubicBezTo>
                    <a:pt x="14927" y="7200"/>
                    <a:pt x="18263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9" name="Line"/>
            <p:cNvSpPr/>
            <p:nvPr/>
          </p:nvSpPr>
          <p:spPr>
            <a:xfrm>
              <a:off x="3068787" y="0"/>
              <a:ext cx="469901" cy="4847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265" y="18865"/>
                    <a:pt x="2530" y="16129"/>
                    <a:pt x="3892" y="13064"/>
                  </a:cubicBezTo>
                  <a:cubicBezTo>
                    <a:pt x="5254" y="9998"/>
                    <a:pt x="6714" y="6603"/>
                    <a:pt x="7492" y="4528"/>
                  </a:cubicBezTo>
                  <a:cubicBezTo>
                    <a:pt x="8270" y="2452"/>
                    <a:pt x="8368" y="1698"/>
                    <a:pt x="8465" y="1085"/>
                  </a:cubicBezTo>
                  <a:cubicBezTo>
                    <a:pt x="8562" y="472"/>
                    <a:pt x="8659" y="0"/>
                    <a:pt x="8514" y="0"/>
                  </a:cubicBezTo>
                  <a:cubicBezTo>
                    <a:pt x="8368" y="0"/>
                    <a:pt x="7978" y="472"/>
                    <a:pt x="7200" y="2405"/>
                  </a:cubicBezTo>
                  <a:cubicBezTo>
                    <a:pt x="6422" y="4339"/>
                    <a:pt x="5254" y="7734"/>
                    <a:pt x="4768" y="10611"/>
                  </a:cubicBezTo>
                  <a:cubicBezTo>
                    <a:pt x="4281" y="13488"/>
                    <a:pt x="4476" y="15846"/>
                    <a:pt x="5059" y="17591"/>
                  </a:cubicBezTo>
                  <a:cubicBezTo>
                    <a:pt x="5643" y="19336"/>
                    <a:pt x="6616" y="20468"/>
                    <a:pt x="7395" y="21034"/>
                  </a:cubicBezTo>
                  <a:cubicBezTo>
                    <a:pt x="8173" y="21600"/>
                    <a:pt x="8757" y="21600"/>
                    <a:pt x="9876" y="20610"/>
                  </a:cubicBezTo>
                  <a:cubicBezTo>
                    <a:pt x="10995" y="19619"/>
                    <a:pt x="12649" y="17638"/>
                    <a:pt x="13962" y="15045"/>
                  </a:cubicBezTo>
                  <a:cubicBezTo>
                    <a:pt x="15276" y="12451"/>
                    <a:pt x="16249" y="9244"/>
                    <a:pt x="17027" y="6886"/>
                  </a:cubicBezTo>
                  <a:cubicBezTo>
                    <a:pt x="17805" y="4528"/>
                    <a:pt x="18389" y="3018"/>
                    <a:pt x="18681" y="1981"/>
                  </a:cubicBezTo>
                  <a:cubicBezTo>
                    <a:pt x="18973" y="943"/>
                    <a:pt x="18973" y="377"/>
                    <a:pt x="18924" y="330"/>
                  </a:cubicBezTo>
                  <a:cubicBezTo>
                    <a:pt x="18876" y="283"/>
                    <a:pt x="18778" y="755"/>
                    <a:pt x="18535" y="2688"/>
                  </a:cubicBezTo>
                  <a:cubicBezTo>
                    <a:pt x="18292" y="4622"/>
                    <a:pt x="17903" y="8017"/>
                    <a:pt x="17903" y="10659"/>
                  </a:cubicBezTo>
                  <a:cubicBezTo>
                    <a:pt x="17903" y="13300"/>
                    <a:pt x="18292" y="15186"/>
                    <a:pt x="18973" y="16318"/>
                  </a:cubicBezTo>
                  <a:cubicBezTo>
                    <a:pt x="19654" y="17450"/>
                    <a:pt x="20627" y="17827"/>
                    <a:pt x="21600" y="182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0" name="Line"/>
            <p:cNvSpPr/>
            <p:nvPr/>
          </p:nvSpPr>
          <p:spPr>
            <a:xfrm>
              <a:off x="3560080" y="307858"/>
              <a:ext cx="165509" cy="1398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49" h="20987" fill="norm" stroke="1" extrusionOk="0">
                  <a:moveTo>
                    <a:pt x="8300" y="1765"/>
                  </a:moveTo>
                  <a:cubicBezTo>
                    <a:pt x="7259" y="812"/>
                    <a:pt x="6218" y="-141"/>
                    <a:pt x="5047" y="18"/>
                  </a:cubicBezTo>
                  <a:cubicBezTo>
                    <a:pt x="3876" y="177"/>
                    <a:pt x="2575" y="1447"/>
                    <a:pt x="1534" y="4147"/>
                  </a:cubicBezTo>
                  <a:cubicBezTo>
                    <a:pt x="493" y="6847"/>
                    <a:pt x="-288" y="10977"/>
                    <a:pt x="102" y="14312"/>
                  </a:cubicBezTo>
                  <a:cubicBezTo>
                    <a:pt x="493" y="17647"/>
                    <a:pt x="2054" y="20188"/>
                    <a:pt x="5437" y="20824"/>
                  </a:cubicBezTo>
                  <a:cubicBezTo>
                    <a:pt x="8820" y="21459"/>
                    <a:pt x="14025" y="20188"/>
                    <a:pt x="17148" y="17965"/>
                  </a:cubicBezTo>
                  <a:cubicBezTo>
                    <a:pt x="20271" y="15741"/>
                    <a:pt x="21312" y="12565"/>
                    <a:pt x="19360" y="10183"/>
                  </a:cubicBezTo>
                  <a:cubicBezTo>
                    <a:pt x="17408" y="7800"/>
                    <a:pt x="12464" y="6212"/>
                    <a:pt x="7519" y="46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1" name="Line"/>
            <p:cNvSpPr/>
            <p:nvPr/>
          </p:nvSpPr>
          <p:spPr>
            <a:xfrm>
              <a:off x="2014687" y="757766"/>
              <a:ext cx="1720851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91" y="20215"/>
                    <a:pt x="1382" y="18831"/>
                    <a:pt x="2232" y="17862"/>
                  </a:cubicBezTo>
                  <a:cubicBezTo>
                    <a:pt x="3082" y="16892"/>
                    <a:pt x="4092" y="16338"/>
                    <a:pt x="5021" y="15785"/>
                  </a:cubicBezTo>
                  <a:cubicBezTo>
                    <a:pt x="5951" y="15231"/>
                    <a:pt x="6801" y="14677"/>
                    <a:pt x="7705" y="14123"/>
                  </a:cubicBezTo>
                  <a:cubicBezTo>
                    <a:pt x="8608" y="13569"/>
                    <a:pt x="9565" y="13015"/>
                    <a:pt x="10574" y="12323"/>
                  </a:cubicBezTo>
                  <a:cubicBezTo>
                    <a:pt x="11584" y="11631"/>
                    <a:pt x="12646" y="10800"/>
                    <a:pt x="13776" y="9692"/>
                  </a:cubicBezTo>
                  <a:cubicBezTo>
                    <a:pt x="14905" y="8585"/>
                    <a:pt x="16100" y="7200"/>
                    <a:pt x="17296" y="5815"/>
                  </a:cubicBezTo>
                  <a:cubicBezTo>
                    <a:pt x="18492" y="4431"/>
                    <a:pt x="19687" y="3046"/>
                    <a:pt x="20404" y="2077"/>
                  </a:cubicBezTo>
                  <a:cubicBezTo>
                    <a:pt x="21122" y="1108"/>
                    <a:pt x="21361" y="55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2" name="Line"/>
            <p:cNvSpPr/>
            <p:nvPr/>
          </p:nvSpPr>
          <p:spPr>
            <a:xfrm>
              <a:off x="2290806" y="1111485"/>
              <a:ext cx="211740" cy="3405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76" h="21190" fill="norm" stroke="1" extrusionOk="0">
                  <a:moveTo>
                    <a:pt x="16522" y="2488"/>
                  </a:moveTo>
                  <a:cubicBezTo>
                    <a:pt x="16314" y="1829"/>
                    <a:pt x="16106" y="1171"/>
                    <a:pt x="15068" y="644"/>
                  </a:cubicBezTo>
                  <a:cubicBezTo>
                    <a:pt x="14029" y="117"/>
                    <a:pt x="12160" y="-278"/>
                    <a:pt x="9564" y="249"/>
                  </a:cubicBezTo>
                  <a:cubicBezTo>
                    <a:pt x="6968" y="776"/>
                    <a:pt x="3645" y="2224"/>
                    <a:pt x="1776" y="3673"/>
                  </a:cubicBezTo>
                  <a:cubicBezTo>
                    <a:pt x="-94" y="5122"/>
                    <a:pt x="-509" y="6571"/>
                    <a:pt x="633" y="7822"/>
                  </a:cubicBezTo>
                  <a:cubicBezTo>
                    <a:pt x="1776" y="9073"/>
                    <a:pt x="4476" y="10127"/>
                    <a:pt x="7591" y="11181"/>
                  </a:cubicBezTo>
                  <a:cubicBezTo>
                    <a:pt x="10706" y="12234"/>
                    <a:pt x="14237" y="13288"/>
                    <a:pt x="16418" y="14078"/>
                  </a:cubicBezTo>
                  <a:cubicBezTo>
                    <a:pt x="18599" y="14868"/>
                    <a:pt x="19429" y="15395"/>
                    <a:pt x="20053" y="16054"/>
                  </a:cubicBezTo>
                  <a:cubicBezTo>
                    <a:pt x="20676" y="16712"/>
                    <a:pt x="21091" y="17502"/>
                    <a:pt x="20468" y="18359"/>
                  </a:cubicBezTo>
                  <a:cubicBezTo>
                    <a:pt x="19845" y="19215"/>
                    <a:pt x="18183" y="20137"/>
                    <a:pt x="15899" y="20663"/>
                  </a:cubicBezTo>
                  <a:cubicBezTo>
                    <a:pt x="13614" y="21190"/>
                    <a:pt x="10706" y="21322"/>
                    <a:pt x="8941" y="21059"/>
                  </a:cubicBezTo>
                  <a:cubicBezTo>
                    <a:pt x="7176" y="20795"/>
                    <a:pt x="6553" y="20137"/>
                    <a:pt x="6553" y="19412"/>
                  </a:cubicBezTo>
                  <a:cubicBezTo>
                    <a:pt x="6553" y="18688"/>
                    <a:pt x="7176" y="17898"/>
                    <a:pt x="7799" y="171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3" name="Line"/>
            <p:cNvSpPr/>
            <p:nvPr/>
          </p:nvSpPr>
          <p:spPr>
            <a:xfrm>
              <a:off x="2573487" y="1145116"/>
              <a:ext cx="127001" cy="514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1511"/>
                    <a:pt x="14400" y="3022"/>
                    <a:pt x="11520" y="5111"/>
                  </a:cubicBezTo>
                  <a:cubicBezTo>
                    <a:pt x="8640" y="7200"/>
                    <a:pt x="6480" y="9867"/>
                    <a:pt x="4680" y="12711"/>
                  </a:cubicBezTo>
                  <a:cubicBezTo>
                    <a:pt x="2880" y="15556"/>
                    <a:pt x="1440" y="1857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4" name="Line"/>
            <p:cNvSpPr/>
            <p:nvPr/>
          </p:nvSpPr>
          <p:spPr>
            <a:xfrm>
              <a:off x="2747830" y="1227616"/>
              <a:ext cx="352708" cy="4160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3" h="21443" fill="norm" stroke="1" extrusionOk="0">
                  <a:moveTo>
                    <a:pt x="212" y="12438"/>
                  </a:moveTo>
                  <a:cubicBezTo>
                    <a:pt x="82" y="15057"/>
                    <a:pt x="-47" y="17675"/>
                    <a:pt x="18" y="19257"/>
                  </a:cubicBezTo>
                  <a:cubicBezTo>
                    <a:pt x="82" y="20838"/>
                    <a:pt x="341" y="21384"/>
                    <a:pt x="664" y="21438"/>
                  </a:cubicBezTo>
                  <a:cubicBezTo>
                    <a:pt x="988" y="21493"/>
                    <a:pt x="1376" y="21057"/>
                    <a:pt x="1570" y="19257"/>
                  </a:cubicBezTo>
                  <a:cubicBezTo>
                    <a:pt x="1764" y="17457"/>
                    <a:pt x="1764" y="14293"/>
                    <a:pt x="1699" y="11675"/>
                  </a:cubicBezTo>
                  <a:cubicBezTo>
                    <a:pt x="1634" y="9057"/>
                    <a:pt x="1505" y="6984"/>
                    <a:pt x="2475" y="5348"/>
                  </a:cubicBezTo>
                  <a:cubicBezTo>
                    <a:pt x="3445" y="3711"/>
                    <a:pt x="5515" y="2511"/>
                    <a:pt x="7907" y="1638"/>
                  </a:cubicBezTo>
                  <a:cubicBezTo>
                    <a:pt x="10300" y="766"/>
                    <a:pt x="13016" y="220"/>
                    <a:pt x="15345" y="57"/>
                  </a:cubicBezTo>
                  <a:cubicBezTo>
                    <a:pt x="17673" y="-107"/>
                    <a:pt x="19613" y="111"/>
                    <a:pt x="21553" y="3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5" name="Line"/>
            <p:cNvSpPr/>
            <p:nvPr/>
          </p:nvSpPr>
          <p:spPr>
            <a:xfrm>
              <a:off x="2910542" y="1406050"/>
              <a:ext cx="196930" cy="2280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4" h="20963" fill="norm" stroke="1" extrusionOk="0">
                  <a:moveTo>
                    <a:pt x="3357" y="6952"/>
                  </a:moveTo>
                  <a:cubicBezTo>
                    <a:pt x="2220" y="9093"/>
                    <a:pt x="1083" y="11233"/>
                    <a:pt x="514" y="13082"/>
                  </a:cubicBezTo>
                  <a:cubicBezTo>
                    <a:pt x="-54" y="14931"/>
                    <a:pt x="-54" y="16487"/>
                    <a:pt x="60" y="17752"/>
                  </a:cubicBezTo>
                  <a:cubicBezTo>
                    <a:pt x="173" y="19017"/>
                    <a:pt x="401" y="19990"/>
                    <a:pt x="628" y="19795"/>
                  </a:cubicBezTo>
                  <a:cubicBezTo>
                    <a:pt x="855" y="19601"/>
                    <a:pt x="1083" y="18239"/>
                    <a:pt x="2333" y="14833"/>
                  </a:cubicBezTo>
                  <a:cubicBezTo>
                    <a:pt x="3584" y="11428"/>
                    <a:pt x="5858" y="5979"/>
                    <a:pt x="8359" y="2963"/>
                  </a:cubicBezTo>
                  <a:cubicBezTo>
                    <a:pt x="10860" y="-53"/>
                    <a:pt x="13588" y="-637"/>
                    <a:pt x="15975" y="628"/>
                  </a:cubicBezTo>
                  <a:cubicBezTo>
                    <a:pt x="18363" y="1893"/>
                    <a:pt x="20409" y="5006"/>
                    <a:pt x="20978" y="8704"/>
                  </a:cubicBezTo>
                  <a:cubicBezTo>
                    <a:pt x="21546" y="12401"/>
                    <a:pt x="20637" y="16682"/>
                    <a:pt x="19727" y="209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6" name="Line"/>
            <p:cNvSpPr/>
            <p:nvPr/>
          </p:nvSpPr>
          <p:spPr>
            <a:xfrm>
              <a:off x="4859487" y="853016"/>
              <a:ext cx="5080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7" name="Line"/>
            <p:cNvSpPr/>
            <p:nvPr/>
          </p:nvSpPr>
          <p:spPr>
            <a:xfrm>
              <a:off x="6097737" y="468037"/>
              <a:ext cx="191717" cy="3509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69" h="21191" fill="norm" stroke="1" extrusionOk="0">
                  <a:moveTo>
                    <a:pt x="18705" y="5225"/>
                  </a:moveTo>
                  <a:cubicBezTo>
                    <a:pt x="17814" y="3563"/>
                    <a:pt x="16924" y="1902"/>
                    <a:pt x="14140" y="943"/>
                  </a:cubicBezTo>
                  <a:cubicBezTo>
                    <a:pt x="11357" y="-15"/>
                    <a:pt x="6680" y="-271"/>
                    <a:pt x="3674" y="304"/>
                  </a:cubicBezTo>
                  <a:cubicBezTo>
                    <a:pt x="668" y="879"/>
                    <a:pt x="-668" y="2285"/>
                    <a:pt x="334" y="4138"/>
                  </a:cubicBezTo>
                  <a:cubicBezTo>
                    <a:pt x="1336" y="5992"/>
                    <a:pt x="4676" y="8292"/>
                    <a:pt x="8351" y="10018"/>
                  </a:cubicBezTo>
                  <a:cubicBezTo>
                    <a:pt x="12025" y="11743"/>
                    <a:pt x="16033" y="12893"/>
                    <a:pt x="18260" y="13980"/>
                  </a:cubicBezTo>
                  <a:cubicBezTo>
                    <a:pt x="20487" y="15066"/>
                    <a:pt x="20932" y="16089"/>
                    <a:pt x="18705" y="17303"/>
                  </a:cubicBezTo>
                  <a:cubicBezTo>
                    <a:pt x="16478" y="18517"/>
                    <a:pt x="11579" y="19923"/>
                    <a:pt x="8462" y="20626"/>
                  </a:cubicBezTo>
                  <a:cubicBezTo>
                    <a:pt x="5344" y="21329"/>
                    <a:pt x="4008" y="21329"/>
                    <a:pt x="2895" y="20882"/>
                  </a:cubicBezTo>
                  <a:cubicBezTo>
                    <a:pt x="1781" y="20434"/>
                    <a:pt x="891" y="19540"/>
                    <a:pt x="0" y="186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8" name="Line"/>
            <p:cNvSpPr/>
            <p:nvPr/>
          </p:nvSpPr>
          <p:spPr>
            <a:xfrm>
              <a:off x="6262837" y="240022"/>
              <a:ext cx="241301" cy="199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2" fill="norm" stroke="1" extrusionOk="0">
                  <a:moveTo>
                    <a:pt x="0" y="5139"/>
                  </a:moveTo>
                  <a:cubicBezTo>
                    <a:pt x="0" y="3775"/>
                    <a:pt x="0" y="2411"/>
                    <a:pt x="568" y="1502"/>
                  </a:cubicBezTo>
                  <a:cubicBezTo>
                    <a:pt x="1137" y="592"/>
                    <a:pt x="2274" y="137"/>
                    <a:pt x="4168" y="24"/>
                  </a:cubicBezTo>
                  <a:cubicBezTo>
                    <a:pt x="6063" y="-90"/>
                    <a:pt x="8716" y="137"/>
                    <a:pt x="10232" y="2297"/>
                  </a:cubicBezTo>
                  <a:cubicBezTo>
                    <a:pt x="11747" y="4457"/>
                    <a:pt x="12126" y="8550"/>
                    <a:pt x="11274" y="11506"/>
                  </a:cubicBezTo>
                  <a:cubicBezTo>
                    <a:pt x="10421" y="14462"/>
                    <a:pt x="8337" y="16281"/>
                    <a:pt x="6916" y="17758"/>
                  </a:cubicBezTo>
                  <a:cubicBezTo>
                    <a:pt x="5495" y="19236"/>
                    <a:pt x="4737" y="20373"/>
                    <a:pt x="5021" y="20942"/>
                  </a:cubicBezTo>
                  <a:cubicBezTo>
                    <a:pt x="5305" y="21510"/>
                    <a:pt x="6632" y="21510"/>
                    <a:pt x="9568" y="21169"/>
                  </a:cubicBezTo>
                  <a:cubicBezTo>
                    <a:pt x="12505" y="20828"/>
                    <a:pt x="17053" y="20146"/>
                    <a:pt x="21600" y="194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9" name="Line"/>
            <p:cNvSpPr/>
            <p:nvPr/>
          </p:nvSpPr>
          <p:spPr>
            <a:xfrm>
              <a:off x="6497787" y="637116"/>
              <a:ext cx="1714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0" name="Line"/>
            <p:cNvSpPr/>
            <p:nvPr/>
          </p:nvSpPr>
          <p:spPr>
            <a:xfrm>
              <a:off x="6535887" y="764116"/>
              <a:ext cx="2032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50" y="18000"/>
                    <a:pt x="11700" y="14400"/>
                    <a:pt x="15300" y="10800"/>
                  </a:cubicBezTo>
                  <a:cubicBezTo>
                    <a:pt x="18900" y="7200"/>
                    <a:pt x="20250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1" name="Line"/>
            <p:cNvSpPr/>
            <p:nvPr/>
          </p:nvSpPr>
          <p:spPr>
            <a:xfrm>
              <a:off x="7418537" y="323521"/>
              <a:ext cx="76201" cy="2627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4" fill="norm" stroke="1" extrusionOk="0">
                  <a:moveTo>
                    <a:pt x="0" y="1236"/>
                  </a:moveTo>
                  <a:cubicBezTo>
                    <a:pt x="2400" y="545"/>
                    <a:pt x="4800" y="-146"/>
                    <a:pt x="6300" y="27"/>
                  </a:cubicBezTo>
                  <a:cubicBezTo>
                    <a:pt x="7800" y="200"/>
                    <a:pt x="8400" y="1236"/>
                    <a:pt x="10500" y="4347"/>
                  </a:cubicBezTo>
                  <a:cubicBezTo>
                    <a:pt x="12600" y="7457"/>
                    <a:pt x="16200" y="12641"/>
                    <a:pt x="18300" y="15838"/>
                  </a:cubicBezTo>
                  <a:cubicBezTo>
                    <a:pt x="20400" y="19035"/>
                    <a:pt x="21000" y="20244"/>
                    <a:pt x="21600" y="214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2" name="Line"/>
            <p:cNvSpPr/>
            <p:nvPr/>
          </p:nvSpPr>
          <p:spPr>
            <a:xfrm>
              <a:off x="7259787" y="667646"/>
              <a:ext cx="514351" cy="329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28" fill="norm" stroke="1" extrusionOk="0">
                  <a:moveTo>
                    <a:pt x="0" y="21028"/>
                  </a:moveTo>
                  <a:cubicBezTo>
                    <a:pt x="2489" y="15628"/>
                    <a:pt x="4978" y="10228"/>
                    <a:pt x="7733" y="6178"/>
                  </a:cubicBezTo>
                  <a:cubicBezTo>
                    <a:pt x="10489" y="2128"/>
                    <a:pt x="13511" y="-572"/>
                    <a:pt x="15867" y="103"/>
                  </a:cubicBezTo>
                  <a:cubicBezTo>
                    <a:pt x="18222" y="778"/>
                    <a:pt x="19911" y="4828"/>
                    <a:pt x="21600" y="88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3" name="Line"/>
            <p:cNvSpPr/>
            <p:nvPr/>
          </p:nvSpPr>
          <p:spPr>
            <a:xfrm>
              <a:off x="7190141" y="860308"/>
              <a:ext cx="107747" cy="2403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46" h="21516" fill="norm" stroke="1" extrusionOk="0">
                  <a:moveTo>
                    <a:pt x="20746" y="1053"/>
                  </a:moveTo>
                  <a:cubicBezTo>
                    <a:pt x="19116" y="484"/>
                    <a:pt x="17486" y="-84"/>
                    <a:pt x="13818" y="11"/>
                  </a:cubicBezTo>
                  <a:cubicBezTo>
                    <a:pt x="10150" y="105"/>
                    <a:pt x="4444" y="863"/>
                    <a:pt x="1795" y="4084"/>
                  </a:cubicBezTo>
                  <a:cubicBezTo>
                    <a:pt x="-854" y="7305"/>
                    <a:pt x="-446" y="12990"/>
                    <a:pt x="2203" y="16305"/>
                  </a:cubicBezTo>
                  <a:cubicBezTo>
                    <a:pt x="4852" y="19621"/>
                    <a:pt x="9742" y="20569"/>
                    <a:pt x="14633" y="215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4" name="Line"/>
            <p:cNvSpPr/>
            <p:nvPr/>
          </p:nvSpPr>
          <p:spPr>
            <a:xfrm>
              <a:off x="7330363" y="880825"/>
              <a:ext cx="113575" cy="1747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3" h="20976" fill="norm" stroke="1" extrusionOk="0">
                  <a:moveTo>
                    <a:pt x="4663" y="5047"/>
                  </a:moveTo>
                  <a:cubicBezTo>
                    <a:pt x="3063" y="9113"/>
                    <a:pt x="1463" y="13179"/>
                    <a:pt x="663" y="16229"/>
                  </a:cubicBezTo>
                  <a:cubicBezTo>
                    <a:pt x="-137" y="19278"/>
                    <a:pt x="-137" y="21311"/>
                    <a:pt x="263" y="20930"/>
                  </a:cubicBezTo>
                  <a:cubicBezTo>
                    <a:pt x="663" y="20549"/>
                    <a:pt x="1463" y="17753"/>
                    <a:pt x="3063" y="14069"/>
                  </a:cubicBezTo>
                  <a:cubicBezTo>
                    <a:pt x="4663" y="10384"/>
                    <a:pt x="7063" y="5810"/>
                    <a:pt x="9063" y="3142"/>
                  </a:cubicBezTo>
                  <a:cubicBezTo>
                    <a:pt x="11063" y="473"/>
                    <a:pt x="12663" y="-289"/>
                    <a:pt x="14263" y="92"/>
                  </a:cubicBezTo>
                  <a:cubicBezTo>
                    <a:pt x="15863" y="473"/>
                    <a:pt x="17463" y="1998"/>
                    <a:pt x="18663" y="5175"/>
                  </a:cubicBezTo>
                  <a:cubicBezTo>
                    <a:pt x="19863" y="8351"/>
                    <a:pt x="20663" y="13179"/>
                    <a:pt x="21463" y="180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5" name="Line"/>
            <p:cNvSpPr/>
            <p:nvPr/>
          </p:nvSpPr>
          <p:spPr>
            <a:xfrm>
              <a:off x="7558237" y="948266"/>
              <a:ext cx="889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6" name="Line"/>
            <p:cNvSpPr/>
            <p:nvPr/>
          </p:nvSpPr>
          <p:spPr>
            <a:xfrm>
              <a:off x="7729687" y="872066"/>
              <a:ext cx="12701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7" name="Line"/>
            <p:cNvSpPr/>
            <p:nvPr/>
          </p:nvSpPr>
          <p:spPr>
            <a:xfrm>
              <a:off x="7837637" y="840316"/>
              <a:ext cx="58644" cy="241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36" h="21600" fill="norm" stroke="1" extrusionOk="0">
                  <a:moveTo>
                    <a:pt x="0" y="0"/>
                  </a:moveTo>
                  <a:cubicBezTo>
                    <a:pt x="3724" y="0"/>
                    <a:pt x="7448" y="0"/>
                    <a:pt x="11917" y="2084"/>
                  </a:cubicBezTo>
                  <a:cubicBezTo>
                    <a:pt x="16386" y="4168"/>
                    <a:pt x="21600" y="8337"/>
                    <a:pt x="20483" y="11937"/>
                  </a:cubicBezTo>
                  <a:cubicBezTo>
                    <a:pt x="19366" y="15537"/>
                    <a:pt x="11917" y="18568"/>
                    <a:pt x="446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8" name="Line"/>
            <p:cNvSpPr/>
            <p:nvPr/>
          </p:nvSpPr>
          <p:spPr>
            <a:xfrm>
              <a:off x="8335323" y="319131"/>
              <a:ext cx="384965" cy="4151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7" h="21398" fill="norm" stroke="1" extrusionOk="0">
                  <a:moveTo>
                    <a:pt x="17572" y="1007"/>
                  </a:moveTo>
                  <a:cubicBezTo>
                    <a:pt x="17926" y="571"/>
                    <a:pt x="18280" y="134"/>
                    <a:pt x="18162" y="25"/>
                  </a:cubicBezTo>
                  <a:cubicBezTo>
                    <a:pt x="18044" y="-84"/>
                    <a:pt x="17454" y="134"/>
                    <a:pt x="15447" y="1280"/>
                  </a:cubicBezTo>
                  <a:cubicBezTo>
                    <a:pt x="13441" y="2425"/>
                    <a:pt x="10018" y="4498"/>
                    <a:pt x="7893" y="5916"/>
                  </a:cubicBezTo>
                  <a:cubicBezTo>
                    <a:pt x="5769" y="7334"/>
                    <a:pt x="4942" y="8098"/>
                    <a:pt x="4470" y="8752"/>
                  </a:cubicBezTo>
                  <a:cubicBezTo>
                    <a:pt x="3998" y="9407"/>
                    <a:pt x="3880" y="9952"/>
                    <a:pt x="4175" y="10280"/>
                  </a:cubicBezTo>
                  <a:cubicBezTo>
                    <a:pt x="4470" y="10607"/>
                    <a:pt x="5178" y="10716"/>
                    <a:pt x="6949" y="10771"/>
                  </a:cubicBezTo>
                  <a:cubicBezTo>
                    <a:pt x="8719" y="10825"/>
                    <a:pt x="11552" y="10825"/>
                    <a:pt x="13146" y="11043"/>
                  </a:cubicBezTo>
                  <a:cubicBezTo>
                    <a:pt x="14739" y="11261"/>
                    <a:pt x="15093" y="11698"/>
                    <a:pt x="15093" y="12134"/>
                  </a:cubicBezTo>
                  <a:cubicBezTo>
                    <a:pt x="15093" y="12571"/>
                    <a:pt x="14739" y="13007"/>
                    <a:pt x="13028" y="13880"/>
                  </a:cubicBezTo>
                  <a:cubicBezTo>
                    <a:pt x="11316" y="14752"/>
                    <a:pt x="8247" y="16061"/>
                    <a:pt x="5946" y="17098"/>
                  </a:cubicBezTo>
                  <a:cubicBezTo>
                    <a:pt x="3644" y="18134"/>
                    <a:pt x="2110" y="18898"/>
                    <a:pt x="1165" y="19552"/>
                  </a:cubicBezTo>
                  <a:cubicBezTo>
                    <a:pt x="221" y="20207"/>
                    <a:pt x="-133" y="20752"/>
                    <a:pt x="44" y="21080"/>
                  </a:cubicBezTo>
                  <a:cubicBezTo>
                    <a:pt x="221" y="21407"/>
                    <a:pt x="929" y="21516"/>
                    <a:pt x="3408" y="21243"/>
                  </a:cubicBezTo>
                  <a:cubicBezTo>
                    <a:pt x="5887" y="20971"/>
                    <a:pt x="10136" y="20316"/>
                    <a:pt x="13441" y="19825"/>
                  </a:cubicBezTo>
                  <a:cubicBezTo>
                    <a:pt x="16746" y="19334"/>
                    <a:pt x="19106" y="19007"/>
                    <a:pt x="21467" y="186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9" name="Line"/>
            <p:cNvSpPr/>
            <p:nvPr/>
          </p:nvSpPr>
          <p:spPr>
            <a:xfrm>
              <a:off x="8843524" y="324769"/>
              <a:ext cx="213314" cy="3567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4" h="21418" fill="norm" stroke="1" extrusionOk="0">
                  <a:moveTo>
                    <a:pt x="21134" y="1597"/>
                  </a:moveTo>
                  <a:cubicBezTo>
                    <a:pt x="20505" y="1089"/>
                    <a:pt x="19876" y="580"/>
                    <a:pt x="18827" y="263"/>
                  </a:cubicBezTo>
                  <a:cubicBezTo>
                    <a:pt x="17779" y="-55"/>
                    <a:pt x="16311" y="-182"/>
                    <a:pt x="14109" y="453"/>
                  </a:cubicBezTo>
                  <a:cubicBezTo>
                    <a:pt x="11907" y="1089"/>
                    <a:pt x="8971" y="2486"/>
                    <a:pt x="6350" y="4710"/>
                  </a:cubicBezTo>
                  <a:cubicBezTo>
                    <a:pt x="3728" y="6933"/>
                    <a:pt x="1421" y="9983"/>
                    <a:pt x="478" y="12778"/>
                  </a:cubicBezTo>
                  <a:cubicBezTo>
                    <a:pt x="-466" y="15573"/>
                    <a:pt x="-47" y="18114"/>
                    <a:pt x="2051" y="19512"/>
                  </a:cubicBezTo>
                  <a:cubicBezTo>
                    <a:pt x="4148" y="20910"/>
                    <a:pt x="7922" y="21164"/>
                    <a:pt x="11697" y="214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0" name="Line"/>
            <p:cNvSpPr/>
            <p:nvPr/>
          </p:nvSpPr>
          <p:spPr>
            <a:xfrm>
              <a:off x="9145737" y="376766"/>
              <a:ext cx="190501" cy="292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560" y="4696"/>
                    <a:pt x="9120" y="9391"/>
                    <a:pt x="12720" y="12991"/>
                  </a:cubicBezTo>
                  <a:cubicBezTo>
                    <a:pt x="16320" y="16591"/>
                    <a:pt x="18960" y="1909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1" name="Line"/>
            <p:cNvSpPr/>
            <p:nvPr/>
          </p:nvSpPr>
          <p:spPr>
            <a:xfrm>
              <a:off x="9171740" y="319616"/>
              <a:ext cx="177198" cy="384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3" h="21546" fill="norm" stroke="1" extrusionOk="0">
                  <a:moveTo>
                    <a:pt x="21273" y="0"/>
                  </a:moveTo>
                  <a:cubicBezTo>
                    <a:pt x="18224" y="3442"/>
                    <a:pt x="15174" y="6884"/>
                    <a:pt x="11744" y="10266"/>
                  </a:cubicBezTo>
                  <a:cubicBezTo>
                    <a:pt x="8313" y="13648"/>
                    <a:pt x="4501" y="16971"/>
                    <a:pt x="2341" y="18930"/>
                  </a:cubicBezTo>
                  <a:cubicBezTo>
                    <a:pt x="181" y="20888"/>
                    <a:pt x="-327" y="21481"/>
                    <a:pt x="181" y="21541"/>
                  </a:cubicBezTo>
                  <a:cubicBezTo>
                    <a:pt x="689" y="21600"/>
                    <a:pt x="2214" y="21125"/>
                    <a:pt x="3739" y="206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2" name="Line"/>
            <p:cNvSpPr/>
            <p:nvPr/>
          </p:nvSpPr>
          <p:spPr>
            <a:xfrm>
              <a:off x="9380687" y="592666"/>
              <a:ext cx="1270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3" name="Line"/>
            <p:cNvSpPr/>
            <p:nvPr/>
          </p:nvSpPr>
          <p:spPr>
            <a:xfrm>
              <a:off x="9406079" y="484716"/>
              <a:ext cx="49866" cy="369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54" h="20931" fill="norm" stroke="1" extrusionOk="0">
                  <a:moveTo>
                    <a:pt x="10371" y="0"/>
                  </a:moveTo>
                  <a:cubicBezTo>
                    <a:pt x="6051" y="1200"/>
                    <a:pt x="1731" y="2400"/>
                    <a:pt x="435" y="6000"/>
                  </a:cubicBezTo>
                  <a:cubicBezTo>
                    <a:pt x="-861" y="9600"/>
                    <a:pt x="867" y="15600"/>
                    <a:pt x="3891" y="18600"/>
                  </a:cubicBezTo>
                  <a:cubicBezTo>
                    <a:pt x="6915" y="21600"/>
                    <a:pt x="11235" y="21600"/>
                    <a:pt x="14691" y="19200"/>
                  </a:cubicBezTo>
                  <a:cubicBezTo>
                    <a:pt x="18147" y="16800"/>
                    <a:pt x="20739" y="12000"/>
                    <a:pt x="20307" y="7800"/>
                  </a:cubicBezTo>
                  <a:cubicBezTo>
                    <a:pt x="19875" y="3600"/>
                    <a:pt x="16419" y="0"/>
                    <a:pt x="12963" y="0"/>
                  </a:cubicBezTo>
                  <a:cubicBezTo>
                    <a:pt x="9507" y="0"/>
                    <a:pt x="6051" y="3600"/>
                    <a:pt x="2595" y="72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4" name="Line"/>
            <p:cNvSpPr/>
            <p:nvPr/>
          </p:nvSpPr>
          <p:spPr>
            <a:xfrm>
              <a:off x="9583887" y="526256"/>
              <a:ext cx="222251" cy="34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06" fill="norm" stroke="1" extrusionOk="0">
                  <a:moveTo>
                    <a:pt x="0" y="20806"/>
                  </a:moveTo>
                  <a:cubicBezTo>
                    <a:pt x="617" y="14453"/>
                    <a:pt x="1234" y="8100"/>
                    <a:pt x="3703" y="4288"/>
                  </a:cubicBezTo>
                  <a:cubicBezTo>
                    <a:pt x="6171" y="477"/>
                    <a:pt x="10491" y="-794"/>
                    <a:pt x="13783" y="477"/>
                  </a:cubicBezTo>
                  <a:cubicBezTo>
                    <a:pt x="17074" y="1747"/>
                    <a:pt x="19337" y="5559"/>
                    <a:pt x="21600" y="93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5" name="Line"/>
            <p:cNvSpPr/>
            <p:nvPr/>
          </p:nvSpPr>
          <p:spPr>
            <a:xfrm>
              <a:off x="9952187" y="383116"/>
              <a:ext cx="203201" cy="279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3273"/>
                    <a:pt x="7200" y="6545"/>
                    <a:pt x="10800" y="10145"/>
                  </a:cubicBezTo>
                  <a:cubicBezTo>
                    <a:pt x="14400" y="13745"/>
                    <a:pt x="18000" y="1767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6" name="Line"/>
            <p:cNvSpPr/>
            <p:nvPr/>
          </p:nvSpPr>
          <p:spPr>
            <a:xfrm>
              <a:off x="9945837" y="383116"/>
              <a:ext cx="222251" cy="304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897" y="3000"/>
                    <a:pt x="14194" y="6000"/>
                    <a:pt x="11006" y="9300"/>
                  </a:cubicBezTo>
                  <a:cubicBezTo>
                    <a:pt x="7817" y="12600"/>
                    <a:pt x="5143" y="16200"/>
                    <a:pt x="3394" y="18300"/>
                  </a:cubicBezTo>
                  <a:cubicBezTo>
                    <a:pt x="1646" y="20400"/>
                    <a:pt x="823" y="210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7" name="Line"/>
            <p:cNvSpPr/>
            <p:nvPr/>
          </p:nvSpPr>
          <p:spPr>
            <a:xfrm>
              <a:off x="9914087" y="278588"/>
              <a:ext cx="279401" cy="283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48" fill="norm" stroke="1" extrusionOk="0">
                  <a:moveTo>
                    <a:pt x="0" y="20648"/>
                  </a:moveTo>
                  <a:cubicBezTo>
                    <a:pt x="491" y="14477"/>
                    <a:pt x="982" y="8305"/>
                    <a:pt x="3518" y="4448"/>
                  </a:cubicBezTo>
                  <a:cubicBezTo>
                    <a:pt x="6055" y="591"/>
                    <a:pt x="10636" y="-952"/>
                    <a:pt x="13991" y="591"/>
                  </a:cubicBezTo>
                  <a:cubicBezTo>
                    <a:pt x="17345" y="2134"/>
                    <a:pt x="19473" y="6762"/>
                    <a:pt x="21600" y="113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8" name="Line"/>
            <p:cNvSpPr/>
            <p:nvPr/>
          </p:nvSpPr>
          <p:spPr>
            <a:xfrm>
              <a:off x="10187137" y="370416"/>
              <a:ext cx="128591" cy="335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9" h="21402" fill="norm" stroke="1" extrusionOk="0">
                  <a:moveTo>
                    <a:pt x="11314" y="0"/>
                  </a:moveTo>
                  <a:cubicBezTo>
                    <a:pt x="15086" y="3375"/>
                    <a:pt x="18857" y="6750"/>
                    <a:pt x="20229" y="9855"/>
                  </a:cubicBezTo>
                  <a:cubicBezTo>
                    <a:pt x="21600" y="12960"/>
                    <a:pt x="20571" y="15795"/>
                    <a:pt x="17657" y="17752"/>
                  </a:cubicBezTo>
                  <a:cubicBezTo>
                    <a:pt x="14743" y="19710"/>
                    <a:pt x="9943" y="20790"/>
                    <a:pt x="6686" y="21195"/>
                  </a:cubicBezTo>
                  <a:cubicBezTo>
                    <a:pt x="3429" y="21600"/>
                    <a:pt x="1714" y="21330"/>
                    <a:pt x="0" y="210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9" name="Line"/>
            <p:cNvSpPr/>
            <p:nvPr/>
          </p:nvSpPr>
          <p:spPr>
            <a:xfrm>
              <a:off x="10377637" y="148166"/>
              <a:ext cx="209551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543"/>
                  </a:moveTo>
                  <a:cubicBezTo>
                    <a:pt x="3273" y="771"/>
                    <a:pt x="6545" y="0"/>
                    <a:pt x="8618" y="0"/>
                  </a:cubicBezTo>
                  <a:cubicBezTo>
                    <a:pt x="10691" y="0"/>
                    <a:pt x="11564" y="771"/>
                    <a:pt x="11236" y="2957"/>
                  </a:cubicBezTo>
                  <a:cubicBezTo>
                    <a:pt x="10909" y="5143"/>
                    <a:pt x="9382" y="8743"/>
                    <a:pt x="7745" y="11443"/>
                  </a:cubicBezTo>
                  <a:cubicBezTo>
                    <a:pt x="6109" y="14143"/>
                    <a:pt x="4364" y="15943"/>
                    <a:pt x="3164" y="17357"/>
                  </a:cubicBezTo>
                  <a:cubicBezTo>
                    <a:pt x="1964" y="18771"/>
                    <a:pt x="1309" y="19800"/>
                    <a:pt x="1636" y="20443"/>
                  </a:cubicBezTo>
                  <a:cubicBezTo>
                    <a:pt x="1964" y="21086"/>
                    <a:pt x="3273" y="21343"/>
                    <a:pt x="6764" y="21471"/>
                  </a:cubicBezTo>
                  <a:cubicBezTo>
                    <a:pt x="10255" y="21600"/>
                    <a:pt x="15927" y="216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0" name="Line"/>
            <p:cNvSpPr/>
            <p:nvPr/>
          </p:nvSpPr>
          <p:spPr>
            <a:xfrm>
              <a:off x="578504" y="2522185"/>
              <a:ext cx="458284" cy="7881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3" h="21446" fill="norm" stroke="1" extrusionOk="0">
                  <a:moveTo>
                    <a:pt x="4510" y="3653"/>
                  </a:moveTo>
                  <a:cubicBezTo>
                    <a:pt x="4114" y="4171"/>
                    <a:pt x="3717" y="4690"/>
                    <a:pt x="3271" y="5035"/>
                  </a:cubicBezTo>
                  <a:cubicBezTo>
                    <a:pt x="2825" y="5381"/>
                    <a:pt x="2330" y="5554"/>
                    <a:pt x="1785" y="5669"/>
                  </a:cubicBezTo>
                  <a:cubicBezTo>
                    <a:pt x="1240" y="5784"/>
                    <a:pt x="646" y="5842"/>
                    <a:pt x="299" y="5727"/>
                  </a:cubicBezTo>
                  <a:cubicBezTo>
                    <a:pt x="-48" y="5611"/>
                    <a:pt x="-147" y="5323"/>
                    <a:pt x="299" y="4575"/>
                  </a:cubicBezTo>
                  <a:cubicBezTo>
                    <a:pt x="745" y="3826"/>
                    <a:pt x="1736" y="2616"/>
                    <a:pt x="2726" y="1781"/>
                  </a:cubicBezTo>
                  <a:cubicBezTo>
                    <a:pt x="3717" y="946"/>
                    <a:pt x="4708" y="485"/>
                    <a:pt x="5451" y="226"/>
                  </a:cubicBezTo>
                  <a:cubicBezTo>
                    <a:pt x="6194" y="-33"/>
                    <a:pt x="6690" y="-91"/>
                    <a:pt x="7086" y="168"/>
                  </a:cubicBezTo>
                  <a:cubicBezTo>
                    <a:pt x="7482" y="427"/>
                    <a:pt x="7780" y="1003"/>
                    <a:pt x="7928" y="2213"/>
                  </a:cubicBezTo>
                  <a:cubicBezTo>
                    <a:pt x="8077" y="3423"/>
                    <a:pt x="8077" y="5266"/>
                    <a:pt x="7581" y="7080"/>
                  </a:cubicBezTo>
                  <a:cubicBezTo>
                    <a:pt x="7086" y="8895"/>
                    <a:pt x="6095" y="10680"/>
                    <a:pt x="5104" y="11919"/>
                  </a:cubicBezTo>
                  <a:cubicBezTo>
                    <a:pt x="4114" y="13157"/>
                    <a:pt x="3123" y="13848"/>
                    <a:pt x="2330" y="14223"/>
                  </a:cubicBezTo>
                  <a:cubicBezTo>
                    <a:pt x="1537" y="14597"/>
                    <a:pt x="943" y="14655"/>
                    <a:pt x="695" y="14424"/>
                  </a:cubicBezTo>
                  <a:cubicBezTo>
                    <a:pt x="447" y="14194"/>
                    <a:pt x="547" y="13675"/>
                    <a:pt x="1488" y="12667"/>
                  </a:cubicBezTo>
                  <a:cubicBezTo>
                    <a:pt x="2429" y="11659"/>
                    <a:pt x="4213" y="10162"/>
                    <a:pt x="6095" y="8578"/>
                  </a:cubicBezTo>
                  <a:cubicBezTo>
                    <a:pt x="7978" y="6994"/>
                    <a:pt x="9959" y="5323"/>
                    <a:pt x="11743" y="3970"/>
                  </a:cubicBezTo>
                  <a:cubicBezTo>
                    <a:pt x="13526" y="2616"/>
                    <a:pt x="15112" y="1579"/>
                    <a:pt x="16053" y="946"/>
                  </a:cubicBezTo>
                  <a:cubicBezTo>
                    <a:pt x="16994" y="312"/>
                    <a:pt x="17292" y="82"/>
                    <a:pt x="17242" y="82"/>
                  </a:cubicBezTo>
                  <a:cubicBezTo>
                    <a:pt x="17192" y="82"/>
                    <a:pt x="16796" y="312"/>
                    <a:pt x="15805" y="1291"/>
                  </a:cubicBezTo>
                  <a:cubicBezTo>
                    <a:pt x="14814" y="2271"/>
                    <a:pt x="13229" y="3999"/>
                    <a:pt x="12040" y="5784"/>
                  </a:cubicBezTo>
                  <a:cubicBezTo>
                    <a:pt x="10851" y="7570"/>
                    <a:pt x="10059" y="9413"/>
                    <a:pt x="9563" y="11458"/>
                  </a:cubicBezTo>
                  <a:cubicBezTo>
                    <a:pt x="9068" y="13503"/>
                    <a:pt x="8870" y="15749"/>
                    <a:pt x="9018" y="17333"/>
                  </a:cubicBezTo>
                  <a:cubicBezTo>
                    <a:pt x="9167" y="18917"/>
                    <a:pt x="9662" y="19839"/>
                    <a:pt x="10108" y="20443"/>
                  </a:cubicBezTo>
                  <a:cubicBezTo>
                    <a:pt x="10554" y="21048"/>
                    <a:pt x="10950" y="21336"/>
                    <a:pt x="11396" y="21423"/>
                  </a:cubicBezTo>
                  <a:cubicBezTo>
                    <a:pt x="11842" y="21509"/>
                    <a:pt x="12337" y="21394"/>
                    <a:pt x="13081" y="20530"/>
                  </a:cubicBezTo>
                  <a:cubicBezTo>
                    <a:pt x="13824" y="19666"/>
                    <a:pt x="14814" y="18053"/>
                    <a:pt x="15161" y="16555"/>
                  </a:cubicBezTo>
                  <a:cubicBezTo>
                    <a:pt x="15508" y="15058"/>
                    <a:pt x="15211" y="13675"/>
                    <a:pt x="14914" y="12869"/>
                  </a:cubicBezTo>
                  <a:cubicBezTo>
                    <a:pt x="14616" y="12063"/>
                    <a:pt x="14319" y="11832"/>
                    <a:pt x="14369" y="11803"/>
                  </a:cubicBezTo>
                  <a:cubicBezTo>
                    <a:pt x="14418" y="11775"/>
                    <a:pt x="14814" y="11947"/>
                    <a:pt x="16053" y="11919"/>
                  </a:cubicBezTo>
                  <a:cubicBezTo>
                    <a:pt x="17292" y="11890"/>
                    <a:pt x="19372" y="11659"/>
                    <a:pt x="21453" y="114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1" name="Line"/>
            <p:cNvSpPr/>
            <p:nvPr/>
          </p:nvSpPr>
          <p:spPr>
            <a:xfrm>
              <a:off x="1925787" y="2542116"/>
              <a:ext cx="25401" cy="4160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0" fill="norm" stroke="1" extrusionOk="0">
                  <a:moveTo>
                    <a:pt x="0" y="0"/>
                  </a:moveTo>
                  <a:cubicBezTo>
                    <a:pt x="1800" y="4057"/>
                    <a:pt x="3600" y="8114"/>
                    <a:pt x="4500" y="11513"/>
                  </a:cubicBezTo>
                  <a:cubicBezTo>
                    <a:pt x="5400" y="14912"/>
                    <a:pt x="5400" y="17653"/>
                    <a:pt x="5400" y="19297"/>
                  </a:cubicBezTo>
                  <a:cubicBezTo>
                    <a:pt x="5400" y="20942"/>
                    <a:pt x="5400" y="21490"/>
                    <a:pt x="8100" y="21545"/>
                  </a:cubicBezTo>
                  <a:cubicBezTo>
                    <a:pt x="10800" y="21600"/>
                    <a:pt x="16200" y="21161"/>
                    <a:pt x="21600" y="207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2" name="Line"/>
            <p:cNvSpPr/>
            <p:nvPr/>
          </p:nvSpPr>
          <p:spPr>
            <a:xfrm>
              <a:off x="2179787" y="2592916"/>
              <a:ext cx="19051" cy="279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600"/>
                    <a:pt x="0" y="7200"/>
                    <a:pt x="3600" y="10800"/>
                  </a:cubicBezTo>
                  <a:cubicBezTo>
                    <a:pt x="7200" y="14400"/>
                    <a:pt x="14400" y="180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3" name="Line"/>
            <p:cNvSpPr/>
            <p:nvPr/>
          </p:nvSpPr>
          <p:spPr>
            <a:xfrm>
              <a:off x="1989287" y="2554816"/>
              <a:ext cx="3365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396" y="15600"/>
                    <a:pt x="6792" y="9600"/>
                    <a:pt x="10392" y="6000"/>
                  </a:cubicBezTo>
                  <a:cubicBezTo>
                    <a:pt x="13992" y="2400"/>
                    <a:pt x="17796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4" name="Line"/>
            <p:cNvSpPr/>
            <p:nvPr/>
          </p:nvSpPr>
          <p:spPr>
            <a:xfrm>
              <a:off x="2478237" y="2453216"/>
              <a:ext cx="44451" cy="438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114" y="2296"/>
                    <a:pt x="8229" y="4591"/>
                    <a:pt x="10286" y="7670"/>
                  </a:cubicBezTo>
                  <a:cubicBezTo>
                    <a:pt x="12343" y="10748"/>
                    <a:pt x="12343" y="14609"/>
                    <a:pt x="13886" y="17061"/>
                  </a:cubicBezTo>
                  <a:cubicBezTo>
                    <a:pt x="15429" y="19513"/>
                    <a:pt x="18514" y="2055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5" name="Line"/>
            <p:cNvSpPr/>
            <p:nvPr/>
          </p:nvSpPr>
          <p:spPr>
            <a:xfrm>
              <a:off x="2738587" y="2611966"/>
              <a:ext cx="318433" cy="3736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8" h="21542" fill="norm" stroke="1" extrusionOk="0">
                  <a:moveTo>
                    <a:pt x="0" y="0"/>
                  </a:moveTo>
                  <a:cubicBezTo>
                    <a:pt x="1137" y="976"/>
                    <a:pt x="2274" y="1953"/>
                    <a:pt x="5045" y="2807"/>
                  </a:cubicBezTo>
                  <a:cubicBezTo>
                    <a:pt x="7816" y="3661"/>
                    <a:pt x="12221" y="4393"/>
                    <a:pt x="14850" y="4881"/>
                  </a:cubicBezTo>
                  <a:cubicBezTo>
                    <a:pt x="17479" y="5369"/>
                    <a:pt x="18332" y="5614"/>
                    <a:pt x="19113" y="5858"/>
                  </a:cubicBezTo>
                  <a:cubicBezTo>
                    <a:pt x="19895" y="6102"/>
                    <a:pt x="20605" y="6346"/>
                    <a:pt x="21032" y="6895"/>
                  </a:cubicBezTo>
                  <a:cubicBezTo>
                    <a:pt x="21458" y="7444"/>
                    <a:pt x="21600" y="8298"/>
                    <a:pt x="20818" y="9580"/>
                  </a:cubicBezTo>
                  <a:cubicBezTo>
                    <a:pt x="20037" y="10861"/>
                    <a:pt x="18332" y="12569"/>
                    <a:pt x="16129" y="14156"/>
                  </a:cubicBezTo>
                  <a:cubicBezTo>
                    <a:pt x="13926" y="15742"/>
                    <a:pt x="11226" y="17207"/>
                    <a:pt x="9592" y="18122"/>
                  </a:cubicBezTo>
                  <a:cubicBezTo>
                    <a:pt x="7958" y="19037"/>
                    <a:pt x="7389" y="19403"/>
                    <a:pt x="6892" y="19892"/>
                  </a:cubicBezTo>
                  <a:cubicBezTo>
                    <a:pt x="6395" y="20380"/>
                    <a:pt x="5968" y="20990"/>
                    <a:pt x="6111" y="21295"/>
                  </a:cubicBezTo>
                  <a:cubicBezTo>
                    <a:pt x="6253" y="21600"/>
                    <a:pt x="6963" y="21600"/>
                    <a:pt x="7745" y="21417"/>
                  </a:cubicBezTo>
                  <a:cubicBezTo>
                    <a:pt x="8526" y="21234"/>
                    <a:pt x="9379" y="20868"/>
                    <a:pt x="10232" y="205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6" name="Line"/>
            <p:cNvSpPr/>
            <p:nvPr/>
          </p:nvSpPr>
          <p:spPr>
            <a:xfrm>
              <a:off x="3566204" y="2415116"/>
              <a:ext cx="93134" cy="4762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4" fill="norm" stroke="1" extrusionOk="0">
                  <a:moveTo>
                    <a:pt x="17182" y="0"/>
                  </a:moveTo>
                  <a:cubicBezTo>
                    <a:pt x="14727" y="287"/>
                    <a:pt x="12273" y="573"/>
                    <a:pt x="10309" y="1529"/>
                  </a:cubicBezTo>
                  <a:cubicBezTo>
                    <a:pt x="8345" y="2485"/>
                    <a:pt x="6873" y="4110"/>
                    <a:pt x="5400" y="6690"/>
                  </a:cubicBezTo>
                  <a:cubicBezTo>
                    <a:pt x="3927" y="9271"/>
                    <a:pt x="2455" y="12807"/>
                    <a:pt x="1473" y="15244"/>
                  </a:cubicBezTo>
                  <a:cubicBezTo>
                    <a:pt x="491" y="17681"/>
                    <a:pt x="0" y="19019"/>
                    <a:pt x="0" y="19927"/>
                  </a:cubicBezTo>
                  <a:cubicBezTo>
                    <a:pt x="0" y="20835"/>
                    <a:pt x="491" y="21313"/>
                    <a:pt x="2945" y="21457"/>
                  </a:cubicBezTo>
                  <a:cubicBezTo>
                    <a:pt x="5400" y="21600"/>
                    <a:pt x="9818" y="21409"/>
                    <a:pt x="13255" y="20979"/>
                  </a:cubicBezTo>
                  <a:cubicBezTo>
                    <a:pt x="16691" y="20549"/>
                    <a:pt x="19145" y="19880"/>
                    <a:pt x="21600" y="192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7" name="Line"/>
            <p:cNvSpPr/>
            <p:nvPr/>
          </p:nvSpPr>
          <p:spPr>
            <a:xfrm>
              <a:off x="3462487" y="2656416"/>
              <a:ext cx="24130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411" y="15200"/>
                    <a:pt x="6821" y="8800"/>
                    <a:pt x="10421" y="5200"/>
                  </a:cubicBezTo>
                  <a:cubicBezTo>
                    <a:pt x="14021" y="1600"/>
                    <a:pt x="17811" y="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8" name="Line"/>
            <p:cNvSpPr/>
            <p:nvPr/>
          </p:nvSpPr>
          <p:spPr>
            <a:xfrm>
              <a:off x="3786337" y="2910416"/>
              <a:ext cx="95251" cy="1662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3" fill="norm" stroke="1" extrusionOk="0">
                  <a:moveTo>
                    <a:pt x="0" y="0"/>
                  </a:moveTo>
                  <a:cubicBezTo>
                    <a:pt x="1440" y="6015"/>
                    <a:pt x="2880" y="12030"/>
                    <a:pt x="3360" y="15858"/>
                  </a:cubicBezTo>
                  <a:cubicBezTo>
                    <a:pt x="3840" y="19686"/>
                    <a:pt x="3360" y="21327"/>
                    <a:pt x="3120" y="21463"/>
                  </a:cubicBezTo>
                  <a:cubicBezTo>
                    <a:pt x="2880" y="21600"/>
                    <a:pt x="2880" y="20233"/>
                    <a:pt x="2880" y="17909"/>
                  </a:cubicBezTo>
                  <a:cubicBezTo>
                    <a:pt x="2880" y="15585"/>
                    <a:pt x="2880" y="12304"/>
                    <a:pt x="3600" y="9706"/>
                  </a:cubicBezTo>
                  <a:cubicBezTo>
                    <a:pt x="4320" y="7109"/>
                    <a:pt x="5760" y="5195"/>
                    <a:pt x="7680" y="4648"/>
                  </a:cubicBezTo>
                  <a:cubicBezTo>
                    <a:pt x="9600" y="4101"/>
                    <a:pt x="12000" y="4922"/>
                    <a:pt x="14400" y="6699"/>
                  </a:cubicBezTo>
                  <a:cubicBezTo>
                    <a:pt x="16800" y="8476"/>
                    <a:pt x="19200" y="11210"/>
                    <a:pt x="20400" y="13534"/>
                  </a:cubicBezTo>
                  <a:cubicBezTo>
                    <a:pt x="21600" y="15858"/>
                    <a:pt x="21600" y="17772"/>
                    <a:pt x="21600" y="196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9" name="Line"/>
            <p:cNvSpPr/>
            <p:nvPr/>
          </p:nvSpPr>
          <p:spPr>
            <a:xfrm>
              <a:off x="3926037" y="2986616"/>
              <a:ext cx="825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0" name="Line"/>
            <p:cNvSpPr/>
            <p:nvPr/>
          </p:nvSpPr>
          <p:spPr>
            <a:xfrm>
              <a:off x="4094494" y="2891366"/>
              <a:ext cx="15694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8" h="21600" fill="norm" stroke="1" extrusionOk="0">
                  <a:moveTo>
                    <a:pt x="3818" y="0"/>
                  </a:moveTo>
                  <a:cubicBezTo>
                    <a:pt x="1118" y="5948"/>
                    <a:pt x="-1582" y="11896"/>
                    <a:pt x="1118" y="15496"/>
                  </a:cubicBezTo>
                  <a:cubicBezTo>
                    <a:pt x="3818" y="19096"/>
                    <a:pt x="11918" y="20348"/>
                    <a:pt x="2001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1" name="Line"/>
            <p:cNvSpPr/>
            <p:nvPr/>
          </p:nvSpPr>
          <p:spPr>
            <a:xfrm>
              <a:off x="4243537" y="3100916"/>
              <a:ext cx="6985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2" name="Line"/>
            <p:cNvSpPr/>
            <p:nvPr/>
          </p:nvSpPr>
          <p:spPr>
            <a:xfrm>
              <a:off x="4484837" y="2846916"/>
              <a:ext cx="139701" cy="1465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1" fill="norm" stroke="1" extrusionOk="0">
                  <a:moveTo>
                    <a:pt x="20618" y="0"/>
                  </a:moveTo>
                  <a:cubicBezTo>
                    <a:pt x="18327" y="5246"/>
                    <a:pt x="16036" y="10491"/>
                    <a:pt x="13909" y="13886"/>
                  </a:cubicBezTo>
                  <a:cubicBezTo>
                    <a:pt x="11782" y="17280"/>
                    <a:pt x="9818" y="18823"/>
                    <a:pt x="7855" y="19903"/>
                  </a:cubicBezTo>
                  <a:cubicBezTo>
                    <a:pt x="5891" y="20983"/>
                    <a:pt x="3927" y="21600"/>
                    <a:pt x="2455" y="21291"/>
                  </a:cubicBezTo>
                  <a:cubicBezTo>
                    <a:pt x="982" y="20983"/>
                    <a:pt x="0" y="19749"/>
                    <a:pt x="0" y="18514"/>
                  </a:cubicBezTo>
                  <a:cubicBezTo>
                    <a:pt x="0" y="17280"/>
                    <a:pt x="982" y="16046"/>
                    <a:pt x="3764" y="15120"/>
                  </a:cubicBezTo>
                  <a:cubicBezTo>
                    <a:pt x="6545" y="14194"/>
                    <a:pt x="11127" y="13577"/>
                    <a:pt x="14400" y="14657"/>
                  </a:cubicBezTo>
                  <a:cubicBezTo>
                    <a:pt x="17673" y="15737"/>
                    <a:pt x="19636" y="18514"/>
                    <a:pt x="21600" y="212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3" name="Line"/>
            <p:cNvSpPr/>
            <p:nvPr/>
          </p:nvSpPr>
          <p:spPr>
            <a:xfrm>
              <a:off x="4662637" y="2815166"/>
              <a:ext cx="63501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560" y="4457"/>
                    <a:pt x="11520" y="8914"/>
                    <a:pt x="7920" y="12514"/>
                  </a:cubicBezTo>
                  <a:cubicBezTo>
                    <a:pt x="4320" y="16114"/>
                    <a:pt x="2160" y="1885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4" name="Line"/>
            <p:cNvSpPr/>
            <p:nvPr/>
          </p:nvSpPr>
          <p:spPr>
            <a:xfrm>
              <a:off x="4726137" y="2991747"/>
              <a:ext cx="152401" cy="1205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09" fill="norm" stroke="1" extrusionOk="0">
                  <a:moveTo>
                    <a:pt x="0" y="2449"/>
                  </a:moveTo>
                  <a:cubicBezTo>
                    <a:pt x="1200" y="1332"/>
                    <a:pt x="2400" y="214"/>
                    <a:pt x="3750" y="28"/>
                  </a:cubicBezTo>
                  <a:cubicBezTo>
                    <a:pt x="5100" y="-158"/>
                    <a:pt x="6600" y="587"/>
                    <a:pt x="7350" y="1890"/>
                  </a:cubicBezTo>
                  <a:cubicBezTo>
                    <a:pt x="8100" y="3194"/>
                    <a:pt x="8100" y="5056"/>
                    <a:pt x="7050" y="7476"/>
                  </a:cubicBezTo>
                  <a:cubicBezTo>
                    <a:pt x="6000" y="9897"/>
                    <a:pt x="3900" y="12876"/>
                    <a:pt x="2400" y="15297"/>
                  </a:cubicBezTo>
                  <a:cubicBezTo>
                    <a:pt x="900" y="17718"/>
                    <a:pt x="0" y="19580"/>
                    <a:pt x="300" y="20511"/>
                  </a:cubicBezTo>
                  <a:cubicBezTo>
                    <a:pt x="600" y="21442"/>
                    <a:pt x="2100" y="21442"/>
                    <a:pt x="5850" y="20511"/>
                  </a:cubicBezTo>
                  <a:cubicBezTo>
                    <a:pt x="9600" y="19580"/>
                    <a:pt x="15600" y="17718"/>
                    <a:pt x="21600" y="158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5" name="Line"/>
            <p:cNvSpPr/>
            <p:nvPr/>
          </p:nvSpPr>
          <p:spPr>
            <a:xfrm>
              <a:off x="5608787" y="2980266"/>
              <a:ext cx="95251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3240"/>
                    <a:pt x="16800" y="6480"/>
                    <a:pt x="13200" y="10080"/>
                  </a:cubicBezTo>
                  <a:cubicBezTo>
                    <a:pt x="9600" y="13680"/>
                    <a:pt x="4800" y="1764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6" name="Line"/>
            <p:cNvSpPr/>
            <p:nvPr/>
          </p:nvSpPr>
          <p:spPr>
            <a:xfrm>
              <a:off x="6085037" y="2707216"/>
              <a:ext cx="171451" cy="2344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9" fill="norm" stroke="1" extrusionOk="0">
                  <a:moveTo>
                    <a:pt x="0" y="2893"/>
                  </a:moveTo>
                  <a:cubicBezTo>
                    <a:pt x="1333" y="2893"/>
                    <a:pt x="2667" y="2893"/>
                    <a:pt x="4800" y="4918"/>
                  </a:cubicBezTo>
                  <a:cubicBezTo>
                    <a:pt x="6933" y="6943"/>
                    <a:pt x="9867" y="10993"/>
                    <a:pt x="10533" y="13982"/>
                  </a:cubicBezTo>
                  <a:cubicBezTo>
                    <a:pt x="11200" y="16971"/>
                    <a:pt x="9600" y="18900"/>
                    <a:pt x="8000" y="20057"/>
                  </a:cubicBezTo>
                  <a:cubicBezTo>
                    <a:pt x="6400" y="21214"/>
                    <a:pt x="4800" y="21600"/>
                    <a:pt x="3867" y="21214"/>
                  </a:cubicBezTo>
                  <a:cubicBezTo>
                    <a:pt x="2933" y="20829"/>
                    <a:pt x="2667" y="19671"/>
                    <a:pt x="3600" y="16971"/>
                  </a:cubicBezTo>
                  <a:cubicBezTo>
                    <a:pt x="4533" y="14271"/>
                    <a:pt x="6667" y="10029"/>
                    <a:pt x="9867" y="6943"/>
                  </a:cubicBezTo>
                  <a:cubicBezTo>
                    <a:pt x="13067" y="3857"/>
                    <a:pt x="17333" y="192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7" name="Line"/>
            <p:cNvSpPr/>
            <p:nvPr/>
          </p:nvSpPr>
          <p:spPr>
            <a:xfrm>
              <a:off x="6266272" y="2724412"/>
              <a:ext cx="98166" cy="1999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0" h="21251" fill="norm" stroke="1" extrusionOk="0">
                  <a:moveTo>
                    <a:pt x="3320" y="7622"/>
                  </a:moveTo>
                  <a:cubicBezTo>
                    <a:pt x="7370" y="6047"/>
                    <a:pt x="11420" y="4472"/>
                    <a:pt x="13670" y="3122"/>
                  </a:cubicBezTo>
                  <a:cubicBezTo>
                    <a:pt x="15920" y="1772"/>
                    <a:pt x="16370" y="647"/>
                    <a:pt x="15245" y="197"/>
                  </a:cubicBezTo>
                  <a:cubicBezTo>
                    <a:pt x="14120" y="-253"/>
                    <a:pt x="11420" y="-28"/>
                    <a:pt x="8270" y="1884"/>
                  </a:cubicBezTo>
                  <a:cubicBezTo>
                    <a:pt x="5120" y="3797"/>
                    <a:pt x="1520" y="7397"/>
                    <a:pt x="395" y="10772"/>
                  </a:cubicBezTo>
                  <a:cubicBezTo>
                    <a:pt x="-730" y="14147"/>
                    <a:pt x="620" y="17297"/>
                    <a:pt x="3545" y="19097"/>
                  </a:cubicBezTo>
                  <a:cubicBezTo>
                    <a:pt x="6470" y="20897"/>
                    <a:pt x="10970" y="21347"/>
                    <a:pt x="14120" y="21234"/>
                  </a:cubicBezTo>
                  <a:cubicBezTo>
                    <a:pt x="17270" y="21122"/>
                    <a:pt x="19070" y="20447"/>
                    <a:pt x="20870" y="197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8" name="Line"/>
            <p:cNvSpPr/>
            <p:nvPr/>
          </p:nvSpPr>
          <p:spPr>
            <a:xfrm>
              <a:off x="6396187" y="2745316"/>
              <a:ext cx="88901" cy="3665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0" fill="norm" stroke="1" extrusionOk="0">
                  <a:moveTo>
                    <a:pt x="21600" y="0"/>
                  </a:moveTo>
                  <a:cubicBezTo>
                    <a:pt x="19543" y="497"/>
                    <a:pt x="17486" y="993"/>
                    <a:pt x="16457" y="2545"/>
                  </a:cubicBezTo>
                  <a:cubicBezTo>
                    <a:pt x="15429" y="4097"/>
                    <a:pt x="15429" y="6703"/>
                    <a:pt x="15686" y="9497"/>
                  </a:cubicBezTo>
                  <a:cubicBezTo>
                    <a:pt x="15943" y="12290"/>
                    <a:pt x="16457" y="15269"/>
                    <a:pt x="15943" y="17193"/>
                  </a:cubicBezTo>
                  <a:cubicBezTo>
                    <a:pt x="15429" y="19117"/>
                    <a:pt x="13886" y="19986"/>
                    <a:pt x="11829" y="20607"/>
                  </a:cubicBezTo>
                  <a:cubicBezTo>
                    <a:pt x="9771" y="21228"/>
                    <a:pt x="7200" y="21600"/>
                    <a:pt x="5143" y="21476"/>
                  </a:cubicBezTo>
                  <a:cubicBezTo>
                    <a:pt x="3086" y="21352"/>
                    <a:pt x="1543" y="20731"/>
                    <a:pt x="0" y="201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9" name="Line"/>
            <p:cNvSpPr/>
            <p:nvPr/>
          </p:nvSpPr>
          <p:spPr>
            <a:xfrm>
              <a:off x="6408887" y="2618316"/>
              <a:ext cx="444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0" name="Line"/>
            <p:cNvSpPr/>
            <p:nvPr/>
          </p:nvSpPr>
          <p:spPr>
            <a:xfrm>
              <a:off x="6535887" y="2671133"/>
              <a:ext cx="88825" cy="1757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0" h="21355" fill="norm" stroke="1" extrusionOk="0">
                  <a:moveTo>
                    <a:pt x="0" y="9784"/>
                  </a:moveTo>
                  <a:cubicBezTo>
                    <a:pt x="6530" y="7984"/>
                    <a:pt x="13060" y="6184"/>
                    <a:pt x="16828" y="4512"/>
                  </a:cubicBezTo>
                  <a:cubicBezTo>
                    <a:pt x="20595" y="2841"/>
                    <a:pt x="21600" y="1298"/>
                    <a:pt x="20847" y="526"/>
                  </a:cubicBezTo>
                  <a:cubicBezTo>
                    <a:pt x="20093" y="-245"/>
                    <a:pt x="17581" y="-245"/>
                    <a:pt x="14567" y="1041"/>
                  </a:cubicBezTo>
                  <a:cubicBezTo>
                    <a:pt x="11553" y="2326"/>
                    <a:pt x="8037" y="4898"/>
                    <a:pt x="5526" y="8112"/>
                  </a:cubicBezTo>
                  <a:cubicBezTo>
                    <a:pt x="3014" y="11326"/>
                    <a:pt x="1507" y="15184"/>
                    <a:pt x="1758" y="17498"/>
                  </a:cubicBezTo>
                  <a:cubicBezTo>
                    <a:pt x="2009" y="19812"/>
                    <a:pt x="4019" y="20584"/>
                    <a:pt x="6530" y="20969"/>
                  </a:cubicBezTo>
                  <a:cubicBezTo>
                    <a:pt x="9042" y="21355"/>
                    <a:pt x="12056" y="21355"/>
                    <a:pt x="15070" y="213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1" name="Line"/>
            <p:cNvSpPr/>
            <p:nvPr/>
          </p:nvSpPr>
          <p:spPr>
            <a:xfrm>
              <a:off x="6665974" y="2675466"/>
              <a:ext cx="111214" cy="1702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3" h="21182" fill="norm" stroke="1" extrusionOk="0">
                  <a:moveTo>
                    <a:pt x="21413" y="1580"/>
                  </a:moveTo>
                  <a:cubicBezTo>
                    <a:pt x="19783" y="790"/>
                    <a:pt x="18153" y="0"/>
                    <a:pt x="15300" y="0"/>
                  </a:cubicBezTo>
                  <a:cubicBezTo>
                    <a:pt x="12447" y="0"/>
                    <a:pt x="8371" y="790"/>
                    <a:pt x="5315" y="3424"/>
                  </a:cubicBezTo>
                  <a:cubicBezTo>
                    <a:pt x="2258" y="6059"/>
                    <a:pt x="221" y="10537"/>
                    <a:pt x="17" y="13961"/>
                  </a:cubicBezTo>
                  <a:cubicBezTo>
                    <a:pt x="-187" y="17385"/>
                    <a:pt x="1443" y="19756"/>
                    <a:pt x="4704" y="20678"/>
                  </a:cubicBezTo>
                  <a:cubicBezTo>
                    <a:pt x="7964" y="21600"/>
                    <a:pt x="12855" y="21073"/>
                    <a:pt x="17745" y="205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2" name="Line"/>
            <p:cNvSpPr/>
            <p:nvPr/>
          </p:nvSpPr>
          <p:spPr>
            <a:xfrm>
              <a:off x="6854911" y="2497666"/>
              <a:ext cx="55627" cy="35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4" h="21600" fill="norm" stroke="1" extrusionOk="0">
                  <a:moveTo>
                    <a:pt x="21024" y="0"/>
                  </a:moveTo>
                  <a:cubicBezTo>
                    <a:pt x="13824" y="4371"/>
                    <a:pt x="6624" y="8743"/>
                    <a:pt x="3024" y="12086"/>
                  </a:cubicBezTo>
                  <a:cubicBezTo>
                    <a:pt x="-576" y="15429"/>
                    <a:pt x="-576" y="17743"/>
                    <a:pt x="1024" y="19157"/>
                  </a:cubicBezTo>
                  <a:cubicBezTo>
                    <a:pt x="2624" y="20571"/>
                    <a:pt x="5824" y="21086"/>
                    <a:pt x="902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3" name="Line"/>
            <p:cNvSpPr/>
            <p:nvPr/>
          </p:nvSpPr>
          <p:spPr>
            <a:xfrm>
              <a:off x="6785238" y="2643716"/>
              <a:ext cx="9990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8" h="21600" fill="norm" stroke="1" extrusionOk="0">
                  <a:moveTo>
                    <a:pt x="2338" y="21600"/>
                  </a:moveTo>
                  <a:cubicBezTo>
                    <a:pt x="988" y="18000"/>
                    <a:pt x="-362" y="14400"/>
                    <a:pt x="88" y="12150"/>
                  </a:cubicBezTo>
                  <a:cubicBezTo>
                    <a:pt x="538" y="9900"/>
                    <a:pt x="2788" y="9000"/>
                    <a:pt x="6613" y="7200"/>
                  </a:cubicBezTo>
                  <a:cubicBezTo>
                    <a:pt x="10438" y="5400"/>
                    <a:pt x="15838" y="2700"/>
                    <a:pt x="2123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4" name="Line"/>
            <p:cNvSpPr/>
            <p:nvPr/>
          </p:nvSpPr>
          <p:spPr>
            <a:xfrm>
              <a:off x="7564587" y="2522794"/>
              <a:ext cx="6351" cy="3177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5" fill="norm" stroke="1" extrusionOk="0">
                  <a:moveTo>
                    <a:pt x="0" y="1305"/>
                  </a:moveTo>
                  <a:cubicBezTo>
                    <a:pt x="7200" y="590"/>
                    <a:pt x="14400" y="-125"/>
                    <a:pt x="18000" y="18"/>
                  </a:cubicBezTo>
                  <a:cubicBezTo>
                    <a:pt x="21600" y="161"/>
                    <a:pt x="21600" y="1162"/>
                    <a:pt x="21600" y="4095"/>
                  </a:cubicBezTo>
                  <a:cubicBezTo>
                    <a:pt x="21600" y="7027"/>
                    <a:pt x="21600" y="11891"/>
                    <a:pt x="18000" y="15109"/>
                  </a:cubicBezTo>
                  <a:cubicBezTo>
                    <a:pt x="14400" y="18328"/>
                    <a:pt x="7200" y="19901"/>
                    <a:pt x="0" y="214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5" name="Line"/>
            <p:cNvSpPr/>
            <p:nvPr/>
          </p:nvSpPr>
          <p:spPr>
            <a:xfrm>
              <a:off x="7530841" y="2488089"/>
              <a:ext cx="243297" cy="295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3" h="21527" fill="norm" stroke="1" extrusionOk="0">
                  <a:moveTo>
                    <a:pt x="175" y="19676"/>
                  </a:moveTo>
                  <a:cubicBezTo>
                    <a:pt x="-11" y="18441"/>
                    <a:pt x="-197" y="17207"/>
                    <a:pt x="455" y="16513"/>
                  </a:cubicBezTo>
                  <a:cubicBezTo>
                    <a:pt x="1106" y="15818"/>
                    <a:pt x="2596" y="15664"/>
                    <a:pt x="5482" y="14276"/>
                  </a:cubicBezTo>
                  <a:cubicBezTo>
                    <a:pt x="8369" y="12887"/>
                    <a:pt x="12651" y="10264"/>
                    <a:pt x="15351" y="8104"/>
                  </a:cubicBezTo>
                  <a:cubicBezTo>
                    <a:pt x="18051" y="5944"/>
                    <a:pt x="19169" y="4247"/>
                    <a:pt x="20006" y="2781"/>
                  </a:cubicBezTo>
                  <a:cubicBezTo>
                    <a:pt x="20844" y="1316"/>
                    <a:pt x="21403" y="81"/>
                    <a:pt x="21403" y="4"/>
                  </a:cubicBezTo>
                  <a:cubicBezTo>
                    <a:pt x="21403" y="-73"/>
                    <a:pt x="20844" y="1007"/>
                    <a:pt x="19913" y="3938"/>
                  </a:cubicBezTo>
                  <a:cubicBezTo>
                    <a:pt x="18982" y="6870"/>
                    <a:pt x="17679" y="11653"/>
                    <a:pt x="17213" y="14893"/>
                  </a:cubicBezTo>
                  <a:cubicBezTo>
                    <a:pt x="16748" y="18133"/>
                    <a:pt x="17120" y="19830"/>
                    <a:pt x="17493" y="215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6" name="Line"/>
            <p:cNvSpPr/>
            <p:nvPr/>
          </p:nvSpPr>
          <p:spPr>
            <a:xfrm>
              <a:off x="7762762" y="2738966"/>
              <a:ext cx="112960" cy="973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8" h="21132" fill="norm" stroke="1" extrusionOk="0">
                  <a:moveTo>
                    <a:pt x="9179" y="0"/>
                  </a:moveTo>
                  <a:cubicBezTo>
                    <a:pt x="7216" y="460"/>
                    <a:pt x="5252" y="919"/>
                    <a:pt x="3681" y="2528"/>
                  </a:cubicBezTo>
                  <a:cubicBezTo>
                    <a:pt x="2110" y="4136"/>
                    <a:pt x="932" y="6894"/>
                    <a:pt x="343" y="10111"/>
                  </a:cubicBezTo>
                  <a:cubicBezTo>
                    <a:pt x="-246" y="13328"/>
                    <a:pt x="-246" y="17004"/>
                    <a:pt x="1718" y="19072"/>
                  </a:cubicBezTo>
                  <a:cubicBezTo>
                    <a:pt x="3681" y="21140"/>
                    <a:pt x="7609" y="21600"/>
                    <a:pt x="10947" y="20681"/>
                  </a:cubicBezTo>
                  <a:cubicBezTo>
                    <a:pt x="14285" y="19762"/>
                    <a:pt x="17034" y="17464"/>
                    <a:pt x="18801" y="14936"/>
                  </a:cubicBezTo>
                  <a:cubicBezTo>
                    <a:pt x="20569" y="12409"/>
                    <a:pt x="21354" y="9651"/>
                    <a:pt x="20765" y="7813"/>
                  </a:cubicBezTo>
                  <a:cubicBezTo>
                    <a:pt x="20176" y="5974"/>
                    <a:pt x="18212" y="5055"/>
                    <a:pt x="15070" y="4596"/>
                  </a:cubicBezTo>
                  <a:cubicBezTo>
                    <a:pt x="11929" y="4136"/>
                    <a:pt x="7609" y="4136"/>
                    <a:pt x="3289" y="41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7" name="Line"/>
            <p:cNvSpPr/>
            <p:nvPr/>
          </p:nvSpPr>
          <p:spPr>
            <a:xfrm>
              <a:off x="5405587" y="3646053"/>
              <a:ext cx="228601" cy="1825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48" fill="norm" stroke="1" extrusionOk="0">
                  <a:moveTo>
                    <a:pt x="0" y="8559"/>
                  </a:moveTo>
                  <a:cubicBezTo>
                    <a:pt x="2400" y="9264"/>
                    <a:pt x="4800" y="9968"/>
                    <a:pt x="7000" y="9381"/>
                  </a:cubicBezTo>
                  <a:cubicBezTo>
                    <a:pt x="9200" y="8794"/>
                    <a:pt x="11200" y="6916"/>
                    <a:pt x="12400" y="5390"/>
                  </a:cubicBezTo>
                  <a:cubicBezTo>
                    <a:pt x="13600" y="3864"/>
                    <a:pt x="14000" y="2690"/>
                    <a:pt x="13000" y="1516"/>
                  </a:cubicBezTo>
                  <a:cubicBezTo>
                    <a:pt x="12000" y="342"/>
                    <a:pt x="9600" y="-832"/>
                    <a:pt x="7400" y="811"/>
                  </a:cubicBezTo>
                  <a:cubicBezTo>
                    <a:pt x="5200" y="2455"/>
                    <a:pt x="3200" y="6916"/>
                    <a:pt x="2700" y="10790"/>
                  </a:cubicBezTo>
                  <a:cubicBezTo>
                    <a:pt x="2200" y="14664"/>
                    <a:pt x="3200" y="17951"/>
                    <a:pt x="6100" y="19359"/>
                  </a:cubicBezTo>
                  <a:cubicBezTo>
                    <a:pt x="9000" y="20768"/>
                    <a:pt x="13800" y="20298"/>
                    <a:pt x="16700" y="19359"/>
                  </a:cubicBezTo>
                  <a:cubicBezTo>
                    <a:pt x="19600" y="18420"/>
                    <a:pt x="20600" y="17011"/>
                    <a:pt x="21600" y="156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8" name="Line"/>
            <p:cNvSpPr/>
            <p:nvPr/>
          </p:nvSpPr>
          <p:spPr>
            <a:xfrm>
              <a:off x="5701450" y="3462866"/>
              <a:ext cx="53388" cy="360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4" h="21498" fill="norm" stroke="1" extrusionOk="0">
                  <a:moveTo>
                    <a:pt x="8492" y="0"/>
                  </a:moveTo>
                  <a:cubicBezTo>
                    <a:pt x="5169" y="3916"/>
                    <a:pt x="1846" y="7832"/>
                    <a:pt x="600" y="11179"/>
                  </a:cubicBezTo>
                  <a:cubicBezTo>
                    <a:pt x="-646" y="14526"/>
                    <a:pt x="185" y="17305"/>
                    <a:pt x="1846" y="19011"/>
                  </a:cubicBezTo>
                  <a:cubicBezTo>
                    <a:pt x="3508" y="20716"/>
                    <a:pt x="6000" y="21347"/>
                    <a:pt x="9323" y="21474"/>
                  </a:cubicBezTo>
                  <a:cubicBezTo>
                    <a:pt x="12646" y="21600"/>
                    <a:pt x="16800" y="21221"/>
                    <a:pt x="20954" y="208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9" name="Line"/>
            <p:cNvSpPr/>
            <p:nvPr/>
          </p:nvSpPr>
          <p:spPr>
            <a:xfrm>
              <a:off x="5737675" y="3644899"/>
              <a:ext cx="77748" cy="2077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9" h="21416" fill="norm" stroke="1" extrusionOk="0">
                  <a:moveTo>
                    <a:pt x="18251" y="4145"/>
                  </a:moveTo>
                  <a:cubicBezTo>
                    <a:pt x="18251" y="3055"/>
                    <a:pt x="18251" y="1964"/>
                    <a:pt x="16546" y="1200"/>
                  </a:cubicBezTo>
                  <a:cubicBezTo>
                    <a:pt x="14840" y="436"/>
                    <a:pt x="11430" y="0"/>
                    <a:pt x="8304" y="0"/>
                  </a:cubicBezTo>
                  <a:cubicBezTo>
                    <a:pt x="5177" y="0"/>
                    <a:pt x="2335" y="436"/>
                    <a:pt x="914" y="1309"/>
                  </a:cubicBezTo>
                  <a:cubicBezTo>
                    <a:pt x="-507" y="2182"/>
                    <a:pt x="-507" y="3491"/>
                    <a:pt x="2619" y="5891"/>
                  </a:cubicBezTo>
                  <a:cubicBezTo>
                    <a:pt x="5746" y="8291"/>
                    <a:pt x="11998" y="11782"/>
                    <a:pt x="15693" y="14073"/>
                  </a:cubicBezTo>
                  <a:cubicBezTo>
                    <a:pt x="19388" y="16364"/>
                    <a:pt x="20525" y="17455"/>
                    <a:pt x="20809" y="18545"/>
                  </a:cubicBezTo>
                  <a:cubicBezTo>
                    <a:pt x="21093" y="19636"/>
                    <a:pt x="20525" y="20727"/>
                    <a:pt x="18819" y="21164"/>
                  </a:cubicBezTo>
                  <a:cubicBezTo>
                    <a:pt x="17114" y="21600"/>
                    <a:pt x="14272" y="21382"/>
                    <a:pt x="11430" y="211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0" name="Line"/>
            <p:cNvSpPr/>
            <p:nvPr/>
          </p:nvSpPr>
          <p:spPr>
            <a:xfrm>
              <a:off x="5843737" y="3642403"/>
              <a:ext cx="146051" cy="1824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6" fill="norm" stroke="1" extrusionOk="0">
                  <a:moveTo>
                    <a:pt x="0" y="9479"/>
                  </a:moveTo>
                  <a:cubicBezTo>
                    <a:pt x="3757" y="8734"/>
                    <a:pt x="7513" y="7989"/>
                    <a:pt x="10174" y="6996"/>
                  </a:cubicBezTo>
                  <a:cubicBezTo>
                    <a:pt x="12835" y="6003"/>
                    <a:pt x="14400" y="4762"/>
                    <a:pt x="15496" y="3520"/>
                  </a:cubicBezTo>
                  <a:cubicBezTo>
                    <a:pt x="16591" y="2279"/>
                    <a:pt x="17217" y="1037"/>
                    <a:pt x="16591" y="417"/>
                  </a:cubicBezTo>
                  <a:cubicBezTo>
                    <a:pt x="15965" y="-204"/>
                    <a:pt x="14087" y="-204"/>
                    <a:pt x="11896" y="913"/>
                  </a:cubicBezTo>
                  <a:cubicBezTo>
                    <a:pt x="9704" y="2030"/>
                    <a:pt x="7200" y="4265"/>
                    <a:pt x="5791" y="7368"/>
                  </a:cubicBezTo>
                  <a:cubicBezTo>
                    <a:pt x="4383" y="10472"/>
                    <a:pt x="4070" y="14444"/>
                    <a:pt x="6887" y="16927"/>
                  </a:cubicBezTo>
                  <a:cubicBezTo>
                    <a:pt x="9704" y="19410"/>
                    <a:pt x="15652" y="20403"/>
                    <a:pt x="21600" y="213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1" name="Line"/>
            <p:cNvSpPr/>
            <p:nvPr/>
          </p:nvSpPr>
          <p:spPr>
            <a:xfrm>
              <a:off x="6366476" y="3621573"/>
              <a:ext cx="188462" cy="1536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4" h="20362" fill="norm" stroke="1" extrusionOk="0">
                  <a:moveTo>
                    <a:pt x="13301" y="8422"/>
                  </a:moveTo>
                  <a:cubicBezTo>
                    <a:pt x="13301" y="6177"/>
                    <a:pt x="13301" y="3933"/>
                    <a:pt x="11996" y="2250"/>
                  </a:cubicBezTo>
                  <a:cubicBezTo>
                    <a:pt x="10690" y="567"/>
                    <a:pt x="8079" y="-555"/>
                    <a:pt x="5943" y="287"/>
                  </a:cubicBezTo>
                  <a:cubicBezTo>
                    <a:pt x="3807" y="1128"/>
                    <a:pt x="2145" y="3933"/>
                    <a:pt x="1077" y="7440"/>
                  </a:cubicBezTo>
                  <a:cubicBezTo>
                    <a:pt x="9" y="10946"/>
                    <a:pt x="-466" y="15154"/>
                    <a:pt x="602" y="17679"/>
                  </a:cubicBezTo>
                  <a:cubicBezTo>
                    <a:pt x="1670" y="20203"/>
                    <a:pt x="4281" y="21045"/>
                    <a:pt x="6892" y="19783"/>
                  </a:cubicBezTo>
                  <a:cubicBezTo>
                    <a:pt x="9503" y="18520"/>
                    <a:pt x="12114" y="15154"/>
                    <a:pt x="13657" y="12770"/>
                  </a:cubicBezTo>
                  <a:cubicBezTo>
                    <a:pt x="15200" y="10385"/>
                    <a:pt x="15675" y="8983"/>
                    <a:pt x="16031" y="8983"/>
                  </a:cubicBezTo>
                  <a:cubicBezTo>
                    <a:pt x="16387" y="8983"/>
                    <a:pt x="16624" y="10385"/>
                    <a:pt x="16743" y="12068"/>
                  </a:cubicBezTo>
                  <a:cubicBezTo>
                    <a:pt x="16861" y="13751"/>
                    <a:pt x="16861" y="15715"/>
                    <a:pt x="17574" y="17118"/>
                  </a:cubicBezTo>
                  <a:cubicBezTo>
                    <a:pt x="18286" y="18520"/>
                    <a:pt x="19710" y="19362"/>
                    <a:pt x="21134" y="202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2" name="Line"/>
            <p:cNvSpPr/>
            <p:nvPr/>
          </p:nvSpPr>
          <p:spPr>
            <a:xfrm>
              <a:off x="6613805" y="3623733"/>
              <a:ext cx="106233" cy="1592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6" h="21107" fill="norm" stroke="1" extrusionOk="0">
                  <a:moveTo>
                    <a:pt x="21256" y="2244"/>
                  </a:moveTo>
                  <a:cubicBezTo>
                    <a:pt x="19562" y="1122"/>
                    <a:pt x="17868" y="0"/>
                    <a:pt x="15115" y="0"/>
                  </a:cubicBezTo>
                  <a:cubicBezTo>
                    <a:pt x="12362" y="0"/>
                    <a:pt x="8550" y="1122"/>
                    <a:pt x="5585" y="3787"/>
                  </a:cubicBezTo>
                  <a:cubicBezTo>
                    <a:pt x="2621" y="6452"/>
                    <a:pt x="503" y="10660"/>
                    <a:pt x="80" y="14026"/>
                  </a:cubicBezTo>
                  <a:cubicBezTo>
                    <a:pt x="-344" y="17392"/>
                    <a:pt x="927" y="19917"/>
                    <a:pt x="3680" y="20758"/>
                  </a:cubicBezTo>
                  <a:cubicBezTo>
                    <a:pt x="6432" y="21600"/>
                    <a:pt x="10668" y="20758"/>
                    <a:pt x="14903" y="199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3" name="Line"/>
            <p:cNvSpPr/>
            <p:nvPr/>
          </p:nvSpPr>
          <p:spPr>
            <a:xfrm>
              <a:off x="6740912" y="3625289"/>
              <a:ext cx="61676" cy="1550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02" h="21385" fill="norm" stroke="1" extrusionOk="0">
                  <a:moveTo>
                    <a:pt x="20302" y="369"/>
                  </a:moveTo>
                  <a:cubicBezTo>
                    <a:pt x="16818" y="77"/>
                    <a:pt x="13334" y="-215"/>
                    <a:pt x="10199" y="223"/>
                  </a:cubicBezTo>
                  <a:cubicBezTo>
                    <a:pt x="7063" y="661"/>
                    <a:pt x="4276" y="1828"/>
                    <a:pt x="2186" y="4747"/>
                  </a:cubicBezTo>
                  <a:cubicBezTo>
                    <a:pt x="96" y="7666"/>
                    <a:pt x="-1298" y="12336"/>
                    <a:pt x="1837" y="15401"/>
                  </a:cubicBezTo>
                  <a:cubicBezTo>
                    <a:pt x="4973" y="18466"/>
                    <a:pt x="12637" y="19926"/>
                    <a:pt x="20302" y="213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4" name="Line"/>
            <p:cNvSpPr/>
            <p:nvPr/>
          </p:nvSpPr>
          <p:spPr>
            <a:xfrm>
              <a:off x="6852304" y="3638979"/>
              <a:ext cx="89984" cy="185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69" h="21030" fill="norm" stroke="1" extrusionOk="0">
                  <a:moveTo>
                    <a:pt x="7614" y="6671"/>
                  </a:moveTo>
                  <a:cubicBezTo>
                    <a:pt x="9578" y="5711"/>
                    <a:pt x="11542" y="4751"/>
                    <a:pt x="13014" y="3551"/>
                  </a:cubicBezTo>
                  <a:cubicBezTo>
                    <a:pt x="14487" y="2351"/>
                    <a:pt x="15469" y="911"/>
                    <a:pt x="14733" y="311"/>
                  </a:cubicBezTo>
                  <a:cubicBezTo>
                    <a:pt x="13996" y="-289"/>
                    <a:pt x="11542" y="-49"/>
                    <a:pt x="8842" y="1271"/>
                  </a:cubicBezTo>
                  <a:cubicBezTo>
                    <a:pt x="6142" y="2591"/>
                    <a:pt x="3196" y="4991"/>
                    <a:pt x="1478" y="7871"/>
                  </a:cubicBezTo>
                  <a:cubicBezTo>
                    <a:pt x="-240" y="10751"/>
                    <a:pt x="-731" y="14111"/>
                    <a:pt x="1478" y="16511"/>
                  </a:cubicBezTo>
                  <a:cubicBezTo>
                    <a:pt x="3687" y="18911"/>
                    <a:pt x="8596" y="20351"/>
                    <a:pt x="12278" y="20831"/>
                  </a:cubicBezTo>
                  <a:cubicBezTo>
                    <a:pt x="15960" y="21311"/>
                    <a:pt x="18414" y="20831"/>
                    <a:pt x="20869" y="203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5" name="Line"/>
            <p:cNvSpPr/>
            <p:nvPr/>
          </p:nvSpPr>
          <p:spPr>
            <a:xfrm>
              <a:off x="6936300" y="3568266"/>
              <a:ext cx="150514" cy="4333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3" h="21467" fill="norm" stroke="1" extrusionOk="0">
                  <a:moveTo>
                    <a:pt x="10749" y="8305"/>
                  </a:moveTo>
                  <a:cubicBezTo>
                    <a:pt x="7749" y="11451"/>
                    <a:pt x="4749" y="14597"/>
                    <a:pt x="2949" y="16589"/>
                  </a:cubicBezTo>
                  <a:cubicBezTo>
                    <a:pt x="1149" y="18581"/>
                    <a:pt x="549" y="19420"/>
                    <a:pt x="249" y="20154"/>
                  </a:cubicBezTo>
                  <a:cubicBezTo>
                    <a:pt x="-51" y="20888"/>
                    <a:pt x="-51" y="21517"/>
                    <a:pt x="99" y="21465"/>
                  </a:cubicBezTo>
                  <a:cubicBezTo>
                    <a:pt x="249" y="21412"/>
                    <a:pt x="549" y="20678"/>
                    <a:pt x="1449" y="18581"/>
                  </a:cubicBezTo>
                  <a:cubicBezTo>
                    <a:pt x="2349" y="16484"/>
                    <a:pt x="3849" y="13024"/>
                    <a:pt x="5499" y="9931"/>
                  </a:cubicBezTo>
                  <a:cubicBezTo>
                    <a:pt x="7149" y="6837"/>
                    <a:pt x="8949" y="4111"/>
                    <a:pt x="10299" y="2538"/>
                  </a:cubicBezTo>
                  <a:cubicBezTo>
                    <a:pt x="11649" y="966"/>
                    <a:pt x="12549" y="546"/>
                    <a:pt x="13749" y="284"/>
                  </a:cubicBezTo>
                  <a:cubicBezTo>
                    <a:pt x="14949" y="22"/>
                    <a:pt x="16449" y="-83"/>
                    <a:pt x="17799" y="74"/>
                  </a:cubicBezTo>
                  <a:cubicBezTo>
                    <a:pt x="19149" y="232"/>
                    <a:pt x="20349" y="651"/>
                    <a:pt x="20949" y="1909"/>
                  </a:cubicBezTo>
                  <a:cubicBezTo>
                    <a:pt x="21549" y="3167"/>
                    <a:pt x="21549" y="5265"/>
                    <a:pt x="20199" y="6837"/>
                  </a:cubicBezTo>
                  <a:cubicBezTo>
                    <a:pt x="18849" y="8410"/>
                    <a:pt x="16149" y="9459"/>
                    <a:pt x="14049" y="10035"/>
                  </a:cubicBezTo>
                  <a:cubicBezTo>
                    <a:pt x="11949" y="10612"/>
                    <a:pt x="10449" y="10717"/>
                    <a:pt x="9399" y="10402"/>
                  </a:cubicBezTo>
                  <a:cubicBezTo>
                    <a:pt x="8349" y="10088"/>
                    <a:pt x="7749" y="9354"/>
                    <a:pt x="7149" y="86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6" name="Line"/>
            <p:cNvSpPr/>
            <p:nvPr/>
          </p:nvSpPr>
          <p:spPr>
            <a:xfrm>
              <a:off x="7114826" y="3412066"/>
              <a:ext cx="62412" cy="3927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9" h="21548" fill="norm" stroke="1" extrusionOk="0">
                  <a:moveTo>
                    <a:pt x="21229" y="0"/>
                  </a:moveTo>
                  <a:cubicBezTo>
                    <a:pt x="18349" y="2090"/>
                    <a:pt x="15469" y="4181"/>
                    <a:pt x="11869" y="7316"/>
                  </a:cubicBezTo>
                  <a:cubicBezTo>
                    <a:pt x="8269" y="10452"/>
                    <a:pt x="3949" y="14632"/>
                    <a:pt x="1789" y="17013"/>
                  </a:cubicBezTo>
                  <a:cubicBezTo>
                    <a:pt x="-371" y="19394"/>
                    <a:pt x="-371" y="19974"/>
                    <a:pt x="709" y="20497"/>
                  </a:cubicBezTo>
                  <a:cubicBezTo>
                    <a:pt x="1789" y="21019"/>
                    <a:pt x="3949" y="21484"/>
                    <a:pt x="6829" y="21542"/>
                  </a:cubicBezTo>
                  <a:cubicBezTo>
                    <a:pt x="9709" y="21600"/>
                    <a:pt x="13309" y="21252"/>
                    <a:pt x="16909" y="209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7" name="Line"/>
            <p:cNvSpPr/>
            <p:nvPr/>
          </p:nvSpPr>
          <p:spPr>
            <a:xfrm>
              <a:off x="7094687" y="3583516"/>
              <a:ext cx="19050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040" y="16200"/>
                    <a:pt x="10080" y="10800"/>
                    <a:pt x="13680" y="7200"/>
                  </a:cubicBezTo>
                  <a:cubicBezTo>
                    <a:pt x="17280" y="3600"/>
                    <a:pt x="19440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8" name="Line"/>
            <p:cNvSpPr/>
            <p:nvPr/>
          </p:nvSpPr>
          <p:spPr>
            <a:xfrm>
              <a:off x="7657529" y="3418416"/>
              <a:ext cx="209742" cy="338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3" h="21600" fill="norm" stroke="1" extrusionOk="0">
                  <a:moveTo>
                    <a:pt x="5419" y="0"/>
                  </a:moveTo>
                  <a:cubicBezTo>
                    <a:pt x="4987" y="5670"/>
                    <a:pt x="4555" y="11340"/>
                    <a:pt x="4231" y="14715"/>
                  </a:cubicBezTo>
                  <a:cubicBezTo>
                    <a:pt x="3907" y="18090"/>
                    <a:pt x="3691" y="19170"/>
                    <a:pt x="3367" y="20048"/>
                  </a:cubicBezTo>
                  <a:cubicBezTo>
                    <a:pt x="3043" y="20925"/>
                    <a:pt x="2611" y="21600"/>
                    <a:pt x="2071" y="21600"/>
                  </a:cubicBezTo>
                  <a:cubicBezTo>
                    <a:pt x="1531" y="21600"/>
                    <a:pt x="883" y="20925"/>
                    <a:pt x="451" y="19980"/>
                  </a:cubicBezTo>
                  <a:cubicBezTo>
                    <a:pt x="19" y="19035"/>
                    <a:pt x="-197" y="17820"/>
                    <a:pt x="235" y="17078"/>
                  </a:cubicBezTo>
                  <a:cubicBezTo>
                    <a:pt x="667" y="16335"/>
                    <a:pt x="1747" y="16065"/>
                    <a:pt x="4015" y="14917"/>
                  </a:cubicBezTo>
                  <a:cubicBezTo>
                    <a:pt x="6283" y="13770"/>
                    <a:pt x="9739" y="11745"/>
                    <a:pt x="12547" y="9518"/>
                  </a:cubicBezTo>
                  <a:cubicBezTo>
                    <a:pt x="15355" y="7290"/>
                    <a:pt x="17515" y="4860"/>
                    <a:pt x="19027" y="3105"/>
                  </a:cubicBezTo>
                  <a:cubicBezTo>
                    <a:pt x="20539" y="1350"/>
                    <a:pt x="21403" y="270"/>
                    <a:pt x="21403" y="540"/>
                  </a:cubicBezTo>
                  <a:cubicBezTo>
                    <a:pt x="21403" y="810"/>
                    <a:pt x="20539" y="2430"/>
                    <a:pt x="19675" y="4995"/>
                  </a:cubicBezTo>
                  <a:cubicBezTo>
                    <a:pt x="18811" y="7560"/>
                    <a:pt x="17947" y="11070"/>
                    <a:pt x="17515" y="13635"/>
                  </a:cubicBezTo>
                  <a:cubicBezTo>
                    <a:pt x="17083" y="16200"/>
                    <a:pt x="17083" y="17820"/>
                    <a:pt x="17515" y="18833"/>
                  </a:cubicBezTo>
                  <a:cubicBezTo>
                    <a:pt x="17947" y="19845"/>
                    <a:pt x="18811" y="20250"/>
                    <a:pt x="19675" y="206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9" name="Line"/>
            <p:cNvSpPr/>
            <p:nvPr/>
          </p:nvSpPr>
          <p:spPr>
            <a:xfrm>
              <a:off x="7872472" y="3666066"/>
              <a:ext cx="65605" cy="1365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87" h="21119" fill="norm" stroke="1" extrusionOk="0">
                  <a:moveTo>
                    <a:pt x="16718" y="0"/>
                  </a:moveTo>
                  <a:cubicBezTo>
                    <a:pt x="13445" y="327"/>
                    <a:pt x="10173" y="655"/>
                    <a:pt x="6900" y="2618"/>
                  </a:cubicBezTo>
                  <a:cubicBezTo>
                    <a:pt x="3627" y="4582"/>
                    <a:pt x="355" y="8182"/>
                    <a:pt x="27" y="11618"/>
                  </a:cubicBezTo>
                  <a:cubicBezTo>
                    <a:pt x="-300" y="15055"/>
                    <a:pt x="2318" y="18327"/>
                    <a:pt x="5264" y="19964"/>
                  </a:cubicBezTo>
                  <a:cubicBezTo>
                    <a:pt x="8209" y="21600"/>
                    <a:pt x="11482" y="21600"/>
                    <a:pt x="14755" y="19309"/>
                  </a:cubicBezTo>
                  <a:cubicBezTo>
                    <a:pt x="18027" y="17018"/>
                    <a:pt x="21300" y="12436"/>
                    <a:pt x="19991" y="8836"/>
                  </a:cubicBezTo>
                  <a:cubicBezTo>
                    <a:pt x="18682" y="5236"/>
                    <a:pt x="12791" y="2618"/>
                    <a:pt x="69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0" name="Line"/>
            <p:cNvSpPr/>
            <p:nvPr/>
          </p:nvSpPr>
          <p:spPr>
            <a:xfrm>
              <a:off x="3226492" y="2096636"/>
              <a:ext cx="1859163" cy="14153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6" h="21461" fill="norm" stroke="1" extrusionOk="0">
                  <a:moveTo>
                    <a:pt x="14836" y="3963"/>
                  </a:moveTo>
                  <a:cubicBezTo>
                    <a:pt x="14665" y="3642"/>
                    <a:pt x="14494" y="3321"/>
                    <a:pt x="14066" y="2840"/>
                  </a:cubicBezTo>
                  <a:cubicBezTo>
                    <a:pt x="13638" y="2358"/>
                    <a:pt x="12953" y="1716"/>
                    <a:pt x="12158" y="1187"/>
                  </a:cubicBezTo>
                  <a:cubicBezTo>
                    <a:pt x="11363" y="657"/>
                    <a:pt x="10458" y="240"/>
                    <a:pt x="9626" y="79"/>
                  </a:cubicBezTo>
                  <a:cubicBezTo>
                    <a:pt x="8794" y="-81"/>
                    <a:pt x="8036" y="15"/>
                    <a:pt x="7290" y="256"/>
                  </a:cubicBezTo>
                  <a:cubicBezTo>
                    <a:pt x="6544" y="497"/>
                    <a:pt x="5810" y="882"/>
                    <a:pt x="5125" y="1363"/>
                  </a:cubicBezTo>
                  <a:cubicBezTo>
                    <a:pt x="4440" y="1845"/>
                    <a:pt x="3804" y="2422"/>
                    <a:pt x="3205" y="3112"/>
                  </a:cubicBezTo>
                  <a:cubicBezTo>
                    <a:pt x="2605" y="3803"/>
                    <a:pt x="2043" y="4605"/>
                    <a:pt x="1553" y="5536"/>
                  </a:cubicBezTo>
                  <a:cubicBezTo>
                    <a:pt x="1064" y="6466"/>
                    <a:pt x="648" y="7526"/>
                    <a:pt x="367" y="8649"/>
                  </a:cubicBezTo>
                  <a:cubicBezTo>
                    <a:pt x="86" y="9772"/>
                    <a:pt x="-61" y="10960"/>
                    <a:pt x="25" y="12131"/>
                  </a:cubicBezTo>
                  <a:cubicBezTo>
                    <a:pt x="110" y="13303"/>
                    <a:pt x="428" y="14458"/>
                    <a:pt x="869" y="15485"/>
                  </a:cubicBezTo>
                  <a:cubicBezTo>
                    <a:pt x="1309" y="16512"/>
                    <a:pt x="1872" y="17411"/>
                    <a:pt x="2520" y="18197"/>
                  </a:cubicBezTo>
                  <a:cubicBezTo>
                    <a:pt x="3168" y="18983"/>
                    <a:pt x="3902" y="19657"/>
                    <a:pt x="4746" y="20171"/>
                  </a:cubicBezTo>
                  <a:cubicBezTo>
                    <a:pt x="5590" y="20685"/>
                    <a:pt x="6544" y="21038"/>
                    <a:pt x="7486" y="21246"/>
                  </a:cubicBezTo>
                  <a:cubicBezTo>
                    <a:pt x="8427" y="21455"/>
                    <a:pt x="9357" y="21519"/>
                    <a:pt x="10262" y="21407"/>
                  </a:cubicBezTo>
                  <a:cubicBezTo>
                    <a:pt x="11167" y="21294"/>
                    <a:pt x="12048" y="21005"/>
                    <a:pt x="12892" y="20604"/>
                  </a:cubicBezTo>
                  <a:cubicBezTo>
                    <a:pt x="13736" y="20203"/>
                    <a:pt x="14543" y="19690"/>
                    <a:pt x="15375" y="19064"/>
                  </a:cubicBezTo>
                  <a:cubicBezTo>
                    <a:pt x="16206" y="18438"/>
                    <a:pt x="17062" y="17700"/>
                    <a:pt x="17821" y="16994"/>
                  </a:cubicBezTo>
                  <a:cubicBezTo>
                    <a:pt x="18579" y="16287"/>
                    <a:pt x="19240" y="15614"/>
                    <a:pt x="19802" y="14859"/>
                  </a:cubicBezTo>
                  <a:cubicBezTo>
                    <a:pt x="20365" y="14105"/>
                    <a:pt x="20830" y="13271"/>
                    <a:pt x="21123" y="12260"/>
                  </a:cubicBezTo>
                  <a:cubicBezTo>
                    <a:pt x="21417" y="11249"/>
                    <a:pt x="21539" y="10061"/>
                    <a:pt x="21466" y="8906"/>
                  </a:cubicBezTo>
                  <a:cubicBezTo>
                    <a:pt x="21392" y="7750"/>
                    <a:pt x="21123" y="6627"/>
                    <a:pt x="20671" y="5744"/>
                  </a:cubicBezTo>
                  <a:cubicBezTo>
                    <a:pt x="20218" y="4862"/>
                    <a:pt x="19582" y="4220"/>
                    <a:pt x="18775" y="3803"/>
                  </a:cubicBezTo>
                  <a:cubicBezTo>
                    <a:pt x="17968" y="3385"/>
                    <a:pt x="16989" y="3193"/>
                    <a:pt x="16157" y="3129"/>
                  </a:cubicBezTo>
                  <a:cubicBezTo>
                    <a:pt x="15326" y="3064"/>
                    <a:pt x="14641" y="3129"/>
                    <a:pt x="13956" y="319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1" name="Line"/>
            <p:cNvSpPr/>
            <p:nvPr/>
          </p:nvSpPr>
          <p:spPr>
            <a:xfrm>
              <a:off x="3609697" y="3725011"/>
              <a:ext cx="170815" cy="4622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8" h="21060" fill="norm" stroke="1" extrusionOk="0">
                  <a:moveTo>
                    <a:pt x="17241" y="4257"/>
                  </a:moveTo>
                  <a:cubicBezTo>
                    <a:pt x="16715" y="3196"/>
                    <a:pt x="16188" y="2136"/>
                    <a:pt x="14212" y="1268"/>
                  </a:cubicBezTo>
                  <a:cubicBezTo>
                    <a:pt x="12236" y="400"/>
                    <a:pt x="8812" y="-275"/>
                    <a:pt x="6178" y="111"/>
                  </a:cubicBezTo>
                  <a:cubicBezTo>
                    <a:pt x="3544" y="496"/>
                    <a:pt x="1700" y="1943"/>
                    <a:pt x="778" y="3148"/>
                  </a:cubicBezTo>
                  <a:cubicBezTo>
                    <a:pt x="-144" y="4354"/>
                    <a:pt x="-144" y="5318"/>
                    <a:pt x="251" y="5993"/>
                  </a:cubicBezTo>
                  <a:cubicBezTo>
                    <a:pt x="646" y="6668"/>
                    <a:pt x="1436" y="7054"/>
                    <a:pt x="3939" y="6764"/>
                  </a:cubicBezTo>
                  <a:cubicBezTo>
                    <a:pt x="6441" y="6475"/>
                    <a:pt x="10656" y="5511"/>
                    <a:pt x="13290" y="4691"/>
                  </a:cubicBezTo>
                  <a:cubicBezTo>
                    <a:pt x="15924" y="3871"/>
                    <a:pt x="16978" y="3196"/>
                    <a:pt x="17636" y="3148"/>
                  </a:cubicBezTo>
                  <a:cubicBezTo>
                    <a:pt x="18295" y="3100"/>
                    <a:pt x="18558" y="3679"/>
                    <a:pt x="19217" y="5366"/>
                  </a:cubicBezTo>
                  <a:cubicBezTo>
                    <a:pt x="19876" y="7054"/>
                    <a:pt x="20929" y="9850"/>
                    <a:pt x="21193" y="12405"/>
                  </a:cubicBezTo>
                  <a:cubicBezTo>
                    <a:pt x="21456" y="14961"/>
                    <a:pt x="20929" y="17275"/>
                    <a:pt x="19480" y="18866"/>
                  </a:cubicBezTo>
                  <a:cubicBezTo>
                    <a:pt x="18032" y="20457"/>
                    <a:pt x="15661" y="21325"/>
                    <a:pt x="12632" y="20988"/>
                  </a:cubicBezTo>
                  <a:cubicBezTo>
                    <a:pt x="9602" y="20650"/>
                    <a:pt x="5915" y="19107"/>
                    <a:pt x="4071" y="18046"/>
                  </a:cubicBezTo>
                  <a:cubicBezTo>
                    <a:pt x="2227" y="16986"/>
                    <a:pt x="2227" y="16407"/>
                    <a:pt x="2227" y="15829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2" name="Line"/>
            <p:cNvSpPr/>
            <p:nvPr/>
          </p:nvSpPr>
          <p:spPr>
            <a:xfrm>
              <a:off x="3818087" y="3869266"/>
              <a:ext cx="127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3" name="Line"/>
            <p:cNvSpPr/>
            <p:nvPr/>
          </p:nvSpPr>
          <p:spPr>
            <a:xfrm>
              <a:off x="3843487" y="3672416"/>
              <a:ext cx="63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4" name="Line"/>
            <p:cNvSpPr/>
            <p:nvPr/>
          </p:nvSpPr>
          <p:spPr>
            <a:xfrm>
              <a:off x="3896404" y="3754966"/>
              <a:ext cx="118534" cy="169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6" fill="norm" stroke="1" extrusionOk="0">
                  <a:moveTo>
                    <a:pt x="771" y="0"/>
                  </a:moveTo>
                  <a:cubicBezTo>
                    <a:pt x="386" y="5867"/>
                    <a:pt x="0" y="11733"/>
                    <a:pt x="0" y="15467"/>
                  </a:cubicBezTo>
                  <a:cubicBezTo>
                    <a:pt x="0" y="19200"/>
                    <a:pt x="386" y="20800"/>
                    <a:pt x="1350" y="21200"/>
                  </a:cubicBezTo>
                  <a:cubicBezTo>
                    <a:pt x="2314" y="21600"/>
                    <a:pt x="3857" y="20800"/>
                    <a:pt x="7329" y="17733"/>
                  </a:cubicBezTo>
                  <a:cubicBezTo>
                    <a:pt x="10800" y="14667"/>
                    <a:pt x="16200" y="9333"/>
                    <a:pt x="21600" y="40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5" name="Line"/>
            <p:cNvSpPr/>
            <p:nvPr/>
          </p:nvSpPr>
          <p:spPr>
            <a:xfrm>
              <a:off x="4027637" y="3739404"/>
              <a:ext cx="279401" cy="1870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05" fill="norm" stroke="1" extrusionOk="0">
                  <a:moveTo>
                    <a:pt x="0" y="14725"/>
                  </a:moveTo>
                  <a:cubicBezTo>
                    <a:pt x="491" y="15685"/>
                    <a:pt x="982" y="16645"/>
                    <a:pt x="1555" y="16525"/>
                  </a:cubicBezTo>
                  <a:cubicBezTo>
                    <a:pt x="2127" y="16405"/>
                    <a:pt x="2782" y="15205"/>
                    <a:pt x="3518" y="13045"/>
                  </a:cubicBezTo>
                  <a:cubicBezTo>
                    <a:pt x="4255" y="10885"/>
                    <a:pt x="5073" y="7765"/>
                    <a:pt x="5482" y="5245"/>
                  </a:cubicBezTo>
                  <a:cubicBezTo>
                    <a:pt x="5891" y="2725"/>
                    <a:pt x="5891" y="805"/>
                    <a:pt x="5482" y="205"/>
                  </a:cubicBezTo>
                  <a:cubicBezTo>
                    <a:pt x="5073" y="-395"/>
                    <a:pt x="4255" y="325"/>
                    <a:pt x="3436" y="2365"/>
                  </a:cubicBezTo>
                  <a:cubicBezTo>
                    <a:pt x="2618" y="4405"/>
                    <a:pt x="1800" y="7765"/>
                    <a:pt x="1800" y="10405"/>
                  </a:cubicBezTo>
                  <a:cubicBezTo>
                    <a:pt x="1800" y="13045"/>
                    <a:pt x="2618" y="14965"/>
                    <a:pt x="4009" y="15805"/>
                  </a:cubicBezTo>
                  <a:cubicBezTo>
                    <a:pt x="5400" y="16645"/>
                    <a:pt x="7364" y="16405"/>
                    <a:pt x="8673" y="15445"/>
                  </a:cubicBezTo>
                  <a:cubicBezTo>
                    <a:pt x="9982" y="14485"/>
                    <a:pt x="10636" y="12805"/>
                    <a:pt x="11045" y="11365"/>
                  </a:cubicBezTo>
                  <a:cubicBezTo>
                    <a:pt x="11455" y="9925"/>
                    <a:pt x="11618" y="8725"/>
                    <a:pt x="11536" y="8965"/>
                  </a:cubicBezTo>
                  <a:cubicBezTo>
                    <a:pt x="11455" y="9205"/>
                    <a:pt x="11127" y="10885"/>
                    <a:pt x="10800" y="12325"/>
                  </a:cubicBezTo>
                  <a:cubicBezTo>
                    <a:pt x="10473" y="13765"/>
                    <a:pt x="10145" y="14965"/>
                    <a:pt x="9900" y="16405"/>
                  </a:cubicBezTo>
                  <a:cubicBezTo>
                    <a:pt x="9655" y="17845"/>
                    <a:pt x="9491" y="19525"/>
                    <a:pt x="9573" y="19645"/>
                  </a:cubicBezTo>
                  <a:cubicBezTo>
                    <a:pt x="9655" y="19765"/>
                    <a:pt x="9982" y="18325"/>
                    <a:pt x="10882" y="15445"/>
                  </a:cubicBezTo>
                  <a:cubicBezTo>
                    <a:pt x="11782" y="12565"/>
                    <a:pt x="13255" y="8245"/>
                    <a:pt x="14318" y="5605"/>
                  </a:cubicBezTo>
                  <a:cubicBezTo>
                    <a:pt x="15382" y="2965"/>
                    <a:pt x="16036" y="2005"/>
                    <a:pt x="16773" y="1525"/>
                  </a:cubicBezTo>
                  <a:cubicBezTo>
                    <a:pt x="17509" y="1045"/>
                    <a:pt x="18327" y="1045"/>
                    <a:pt x="19064" y="2485"/>
                  </a:cubicBezTo>
                  <a:cubicBezTo>
                    <a:pt x="19800" y="3925"/>
                    <a:pt x="20455" y="6805"/>
                    <a:pt x="20864" y="10165"/>
                  </a:cubicBezTo>
                  <a:cubicBezTo>
                    <a:pt x="21273" y="13525"/>
                    <a:pt x="21436" y="17365"/>
                    <a:pt x="21600" y="2120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6" name="Line"/>
            <p:cNvSpPr/>
            <p:nvPr/>
          </p:nvSpPr>
          <p:spPr>
            <a:xfrm>
              <a:off x="0" y="4078816"/>
              <a:ext cx="12225488" cy="393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6" h="21600" fill="norm" stroke="1" extrusionOk="0">
                  <a:moveTo>
                    <a:pt x="82" y="21600"/>
                  </a:moveTo>
                  <a:cubicBezTo>
                    <a:pt x="63" y="21600"/>
                    <a:pt x="45" y="21600"/>
                    <a:pt x="28" y="21426"/>
                  </a:cubicBezTo>
                  <a:cubicBezTo>
                    <a:pt x="11" y="21252"/>
                    <a:pt x="-4" y="20903"/>
                    <a:pt x="2" y="20671"/>
                  </a:cubicBezTo>
                  <a:cubicBezTo>
                    <a:pt x="7" y="20439"/>
                    <a:pt x="33" y="20323"/>
                    <a:pt x="112" y="19974"/>
                  </a:cubicBezTo>
                  <a:cubicBezTo>
                    <a:pt x="190" y="19626"/>
                    <a:pt x="321" y="19045"/>
                    <a:pt x="452" y="18523"/>
                  </a:cubicBezTo>
                  <a:cubicBezTo>
                    <a:pt x="583" y="18000"/>
                    <a:pt x="714" y="17535"/>
                    <a:pt x="841" y="17129"/>
                  </a:cubicBezTo>
                  <a:cubicBezTo>
                    <a:pt x="968" y="16723"/>
                    <a:pt x="1092" y="16374"/>
                    <a:pt x="1234" y="15968"/>
                  </a:cubicBezTo>
                  <a:cubicBezTo>
                    <a:pt x="1376" y="15561"/>
                    <a:pt x="1536" y="15097"/>
                    <a:pt x="1677" y="14690"/>
                  </a:cubicBezTo>
                  <a:cubicBezTo>
                    <a:pt x="1817" y="14284"/>
                    <a:pt x="1937" y="13935"/>
                    <a:pt x="2058" y="13587"/>
                  </a:cubicBezTo>
                  <a:cubicBezTo>
                    <a:pt x="2180" y="13239"/>
                    <a:pt x="2303" y="12890"/>
                    <a:pt x="2434" y="12484"/>
                  </a:cubicBezTo>
                  <a:cubicBezTo>
                    <a:pt x="2565" y="12077"/>
                    <a:pt x="2703" y="11613"/>
                    <a:pt x="2847" y="11206"/>
                  </a:cubicBezTo>
                  <a:cubicBezTo>
                    <a:pt x="2991" y="10800"/>
                    <a:pt x="3140" y="10452"/>
                    <a:pt x="3294" y="10103"/>
                  </a:cubicBezTo>
                  <a:cubicBezTo>
                    <a:pt x="3447" y="9755"/>
                    <a:pt x="3604" y="9406"/>
                    <a:pt x="3767" y="9058"/>
                  </a:cubicBezTo>
                  <a:cubicBezTo>
                    <a:pt x="3929" y="8710"/>
                    <a:pt x="4098" y="8361"/>
                    <a:pt x="4221" y="8129"/>
                  </a:cubicBezTo>
                  <a:cubicBezTo>
                    <a:pt x="4344" y="7897"/>
                    <a:pt x="4423" y="7781"/>
                    <a:pt x="4516" y="7606"/>
                  </a:cubicBezTo>
                  <a:cubicBezTo>
                    <a:pt x="4610" y="7432"/>
                    <a:pt x="4718" y="7200"/>
                    <a:pt x="4814" y="6968"/>
                  </a:cubicBezTo>
                  <a:cubicBezTo>
                    <a:pt x="4909" y="6735"/>
                    <a:pt x="4991" y="6503"/>
                    <a:pt x="5085" y="6271"/>
                  </a:cubicBezTo>
                  <a:cubicBezTo>
                    <a:pt x="5178" y="6039"/>
                    <a:pt x="5283" y="5806"/>
                    <a:pt x="5386" y="5632"/>
                  </a:cubicBezTo>
                  <a:cubicBezTo>
                    <a:pt x="5489" y="5458"/>
                    <a:pt x="5589" y="5342"/>
                    <a:pt x="5690" y="5168"/>
                  </a:cubicBezTo>
                  <a:cubicBezTo>
                    <a:pt x="5791" y="4994"/>
                    <a:pt x="5892" y="4761"/>
                    <a:pt x="6001" y="4529"/>
                  </a:cubicBezTo>
                  <a:cubicBezTo>
                    <a:pt x="6109" y="4297"/>
                    <a:pt x="6225" y="4065"/>
                    <a:pt x="6339" y="3832"/>
                  </a:cubicBezTo>
                  <a:cubicBezTo>
                    <a:pt x="6453" y="3600"/>
                    <a:pt x="6565" y="3368"/>
                    <a:pt x="6674" y="3194"/>
                  </a:cubicBezTo>
                  <a:cubicBezTo>
                    <a:pt x="6782" y="3019"/>
                    <a:pt x="6887" y="2903"/>
                    <a:pt x="6999" y="2729"/>
                  </a:cubicBezTo>
                  <a:cubicBezTo>
                    <a:pt x="7111" y="2555"/>
                    <a:pt x="7231" y="2323"/>
                    <a:pt x="7349" y="2148"/>
                  </a:cubicBezTo>
                  <a:cubicBezTo>
                    <a:pt x="7466" y="1974"/>
                    <a:pt x="7582" y="1858"/>
                    <a:pt x="7700" y="1742"/>
                  </a:cubicBezTo>
                  <a:cubicBezTo>
                    <a:pt x="7818" y="1626"/>
                    <a:pt x="7938" y="1510"/>
                    <a:pt x="8053" y="1394"/>
                  </a:cubicBezTo>
                  <a:cubicBezTo>
                    <a:pt x="8169" y="1277"/>
                    <a:pt x="8282" y="1161"/>
                    <a:pt x="8401" y="1045"/>
                  </a:cubicBezTo>
                  <a:cubicBezTo>
                    <a:pt x="8521" y="929"/>
                    <a:pt x="8648" y="813"/>
                    <a:pt x="8773" y="697"/>
                  </a:cubicBezTo>
                  <a:cubicBezTo>
                    <a:pt x="8898" y="581"/>
                    <a:pt x="9022" y="465"/>
                    <a:pt x="9147" y="406"/>
                  </a:cubicBezTo>
                  <a:cubicBezTo>
                    <a:pt x="9272" y="348"/>
                    <a:pt x="9399" y="348"/>
                    <a:pt x="9521" y="290"/>
                  </a:cubicBezTo>
                  <a:cubicBezTo>
                    <a:pt x="9643" y="232"/>
                    <a:pt x="9758" y="116"/>
                    <a:pt x="9882" y="58"/>
                  </a:cubicBezTo>
                  <a:cubicBezTo>
                    <a:pt x="10005" y="0"/>
                    <a:pt x="10136" y="0"/>
                    <a:pt x="10265" y="0"/>
                  </a:cubicBezTo>
                  <a:cubicBezTo>
                    <a:pt x="10394" y="0"/>
                    <a:pt x="10521" y="0"/>
                    <a:pt x="10650" y="0"/>
                  </a:cubicBezTo>
                  <a:cubicBezTo>
                    <a:pt x="10779" y="0"/>
                    <a:pt x="10910" y="0"/>
                    <a:pt x="11035" y="0"/>
                  </a:cubicBezTo>
                  <a:cubicBezTo>
                    <a:pt x="11161" y="0"/>
                    <a:pt x="11280" y="0"/>
                    <a:pt x="11407" y="0"/>
                  </a:cubicBezTo>
                  <a:cubicBezTo>
                    <a:pt x="11534" y="0"/>
                    <a:pt x="11669" y="0"/>
                    <a:pt x="11800" y="0"/>
                  </a:cubicBezTo>
                  <a:cubicBezTo>
                    <a:pt x="11931" y="0"/>
                    <a:pt x="12058" y="0"/>
                    <a:pt x="12189" y="0"/>
                  </a:cubicBezTo>
                  <a:cubicBezTo>
                    <a:pt x="12320" y="0"/>
                    <a:pt x="12454" y="0"/>
                    <a:pt x="12579" y="58"/>
                  </a:cubicBezTo>
                  <a:cubicBezTo>
                    <a:pt x="12705" y="116"/>
                    <a:pt x="12821" y="232"/>
                    <a:pt x="12948" y="348"/>
                  </a:cubicBezTo>
                  <a:cubicBezTo>
                    <a:pt x="13075" y="465"/>
                    <a:pt x="13213" y="581"/>
                    <a:pt x="13346" y="697"/>
                  </a:cubicBezTo>
                  <a:cubicBezTo>
                    <a:pt x="13479" y="813"/>
                    <a:pt x="13606" y="929"/>
                    <a:pt x="13735" y="1045"/>
                  </a:cubicBezTo>
                  <a:cubicBezTo>
                    <a:pt x="13864" y="1161"/>
                    <a:pt x="13995" y="1277"/>
                    <a:pt x="14120" y="1394"/>
                  </a:cubicBezTo>
                  <a:cubicBezTo>
                    <a:pt x="14245" y="1510"/>
                    <a:pt x="14365" y="1626"/>
                    <a:pt x="14492" y="1742"/>
                  </a:cubicBezTo>
                  <a:cubicBezTo>
                    <a:pt x="14619" y="1858"/>
                    <a:pt x="14754" y="1974"/>
                    <a:pt x="14886" y="2090"/>
                  </a:cubicBezTo>
                  <a:cubicBezTo>
                    <a:pt x="15019" y="2206"/>
                    <a:pt x="15150" y="2323"/>
                    <a:pt x="15281" y="2439"/>
                  </a:cubicBezTo>
                  <a:cubicBezTo>
                    <a:pt x="15412" y="2555"/>
                    <a:pt x="15543" y="2671"/>
                    <a:pt x="15666" y="2787"/>
                  </a:cubicBezTo>
                  <a:cubicBezTo>
                    <a:pt x="15789" y="2903"/>
                    <a:pt x="15905" y="3019"/>
                    <a:pt x="16031" y="3194"/>
                  </a:cubicBezTo>
                  <a:cubicBezTo>
                    <a:pt x="16156" y="3368"/>
                    <a:pt x="16290" y="3600"/>
                    <a:pt x="16421" y="3774"/>
                  </a:cubicBezTo>
                  <a:cubicBezTo>
                    <a:pt x="16552" y="3948"/>
                    <a:pt x="16679" y="4065"/>
                    <a:pt x="16806" y="4239"/>
                  </a:cubicBezTo>
                  <a:cubicBezTo>
                    <a:pt x="16934" y="4413"/>
                    <a:pt x="17061" y="4645"/>
                    <a:pt x="17180" y="4819"/>
                  </a:cubicBezTo>
                  <a:cubicBezTo>
                    <a:pt x="17300" y="4994"/>
                    <a:pt x="17412" y="5110"/>
                    <a:pt x="17532" y="5226"/>
                  </a:cubicBezTo>
                  <a:cubicBezTo>
                    <a:pt x="17651" y="5342"/>
                    <a:pt x="17779" y="5458"/>
                    <a:pt x="17902" y="5632"/>
                  </a:cubicBezTo>
                  <a:cubicBezTo>
                    <a:pt x="18025" y="5806"/>
                    <a:pt x="18145" y="6039"/>
                    <a:pt x="18315" y="6329"/>
                  </a:cubicBezTo>
                  <a:cubicBezTo>
                    <a:pt x="18485" y="6619"/>
                    <a:pt x="18706" y="6968"/>
                    <a:pt x="18874" y="7258"/>
                  </a:cubicBezTo>
                  <a:cubicBezTo>
                    <a:pt x="19042" y="7548"/>
                    <a:pt x="19158" y="7781"/>
                    <a:pt x="19319" y="8187"/>
                  </a:cubicBezTo>
                  <a:cubicBezTo>
                    <a:pt x="19480" y="8594"/>
                    <a:pt x="19685" y="9174"/>
                    <a:pt x="19878" y="9755"/>
                  </a:cubicBezTo>
                  <a:cubicBezTo>
                    <a:pt x="20071" y="10335"/>
                    <a:pt x="20250" y="10916"/>
                    <a:pt x="20429" y="11555"/>
                  </a:cubicBezTo>
                  <a:cubicBezTo>
                    <a:pt x="20609" y="12194"/>
                    <a:pt x="20788" y="12890"/>
                    <a:pt x="20960" y="13645"/>
                  </a:cubicBezTo>
                  <a:cubicBezTo>
                    <a:pt x="21132" y="14400"/>
                    <a:pt x="21297" y="15213"/>
                    <a:pt x="21402" y="15910"/>
                  </a:cubicBezTo>
                  <a:cubicBezTo>
                    <a:pt x="21506" y="16606"/>
                    <a:pt x="21551" y="17187"/>
                    <a:pt x="21596" y="177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7" name="Line"/>
            <p:cNvSpPr/>
            <p:nvPr/>
          </p:nvSpPr>
          <p:spPr>
            <a:xfrm>
              <a:off x="71587" y="4685188"/>
              <a:ext cx="196851" cy="511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8" fill="norm" stroke="1" extrusionOk="0">
                  <a:moveTo>
                    <a:pt x="0" y="21558"/>
                  </a:moveTo>
                  <a:cubicBezTo>
                    <a:pt x="2090" y="18702"/>
                    <a:pt x="4181" y="15846"/>
                    <a:pt x="6271" y="12900"/>
                  </a:cubicBezTo>
                  <a:cubicBezTo>
                    <a:pt x="8361" y="9955"/>
                    <a:pt x="10452" y="6920"/>
                    <a:pt x="11961" y="4956"/>
                  </a:cubicBezTo>
                  <a:cubicBezTo>
                    <a:pt x="13471" y="2993"/>
                    <a:pt x="14400" y="2100"/>
                    <a:pt x="15445" y="1341"/>
                  </a:cubicBezTo>
                  <a:cubicBezTo>
                    <a:pt x="16490" y="583"/>
                    <a:pt x="17652" y="-42"/>
                    <a:pt x="18348" y="3"/>
                  </a:cubicBezTo>
                  <a:cubicBezTo>
                    <a:pt x="19045" y="47"/>
                    <a:pt x="19277" y="761"/>
                    <a:pt x="19394" y="2903"/>
                  </a:cubicBezTo>
                  <a:cubicBezTo>
                    <a:pt x="19510" y="5046"/>
                    <a:pt x="19510" y="8616"/>
                    <a:pt x="19858" y="11472"/>
                  </a:cubicBezTo>
                  <a:cubicBezTo>
                    <a:pt x="20206" y="14328"/>
                    <a:pt x="20903" y="16470"/>
                    <a:pt x="21600" y="186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8" name="Line"/>
            <p:cNvSpPr/>
            <p:nvPr/>
          </p:nvSpPr>
          <p:spPr>
            <a:xfrm>
              <a:off x="117034" y="4936066"/>
              <a:ext cx="170454" cy="598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4" h="21052" fill="norm" stroke="1" extrusionOk="0">
                  <a:moveTo>
                    <a:pt x="3874" y="20110"/>
                  </a:moveTo>
                  <a:cubicBezTo>
                    <a:pt x="2007" y="20855"/>
                    <a:pt x="141" y="21600"/>
                    <a:pt x="7" y="20483"/>
                  </a:cubicBezTo>
                  <a:cubicBezTo>
                    <a:pt x="-126" y="19366"/>
                    <a:pt x="1474" y="16386"/>
                    <a:pt x="5341" y="12662"/>
                  </a:cubicBezTo>
                  <a:cubicBezTo>
                    <a:pt x="9207" y="8938"/>
                    <a:pt x="15341" y="4469"/>
                    <a:pt x="2147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9" name="Line"/>
            <p:cNvSpPr/>
            <p:nvPr/>
          </p:nvSpPr>
          <p:spPr>
            <a:xfrm>
              <a:off x="328425" y="4851399"/>
              <a:ext cx="138593" cy="2138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98" h="21189" fill="norm" stroke="1" extrusionOk="0">
                  <a:moveTo>
                    <a:pt x="17680" y="209"/>
                  </a:moveTo>
                  <a:cubicBezTo>
                    <a:pt x="14503" y="0"/>
                    <a:pt x="11327" y="-210"/>
                    <a:pt x="8309" y="419"/>
                  </a:cubicBezTo>
                  <a:cubicBezTo>
                    <a:pt x="5292" y="1048"/>
                    <a:pt x="2433" y="2516"/>
                    <a:pt x="1003" y="3774"/>
                  </a:cubicBezTo>
                  <a:cubicBezTo>
                    <a:pt x="-426" y="5033"/>
                    <a:pt x="-426" y="6081"/>
                    <a:pt x="1639" y="7235"/>
                  </a:cubicBezTo>
                  <a:cubicBezTo>
                    <a:pt x="3703" y="8388"/>
                    <a:pt x="7833" y="9646"/>
                    <a:pt x="11327" y="10905"/>
                  </a:cubicBezTo>
                  <a:cubicBezTo>
                    <a:pt x="14821" y="12163"/>
                    <a:pt x="17680" y="13421"/>
                    <a:pt x="19268" y="14574"/>
                  </a:cubicBezTo>
                  <a:cubicBezTo>
                    <a:pt x="20856" y="15728"/>
                    <a:pt x="21174" y="16776"/>
                    <a:pt x="20380" y="17825"/>
                  </a:cubicBezTo>
                  <a:cubicBezTo>
                    <a:pt x="19586" y="18873"/>
                    <a:pt x="17680" y="19922"/>
                    <a:pt x="15774" y="20551"/>
                  </a:cubicBezTo>
                  <a:cubicBezTo>
                    <a:pt x="13868" y="21180"/>
                    <a:pt x="11962" y="21390"/>
                    <a:pt x="10850" y="20971"/>
                  </a:cubicBezTo>
                  <a:cubicBezTo>
                    <a:pt x="9739" y="20551"/>
                    <a:pt x="9421" y="19503"/>
                    <a:pt x="9103" y="184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0" name="Line"/>
            <p:cNvSpPr/>
            <p:nvPr/>
          </p:nvSpPr>
          <p:spPr>
            <a:xfrm>
              <a:off x="511854" y="4833903"/>
              <a:ext cx="61384" cy="2169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89" fill="norm" stroke="1" extrusionOk="0">
                  <a:moveTo>
                    <a:pt x="21600" y="679"/>
                  </a:moveTo>
                  <a:cubicBezTo>
                    <a:pt x="17876" y="263"/>
                    <a:pt x="14152" y="-152"/>
                    <a:pt x="9683" y="56"/>
                  </a:cubicBezTo>
                  <a:cubicBezTo>
                    <a:pt x="5214" y="263"/>
                    <a:pt x="0" y="1094"/>
                    <a:pt x="0" y="3171"/>
                  </a:cubicBezTo>
                  <a:cubicBezTo>
                    <a:pt x="0" y="5248"/>
                    <a:pt x="5214" y="8571"/>
                    <a:pt x="9310" y="11686"/>
                  </a:cubicBezTo>
                  <a:cubicBezTo>
                    <a:pt x="13407" y="14802"/>
                    <a:pt x="16386" y="17710"/>
                    <a:pt x="16014" y="19371"/>
                  </a:cubicBezTo>
                  <a:cubicBezTo>
                    <a:pt x="15641" y="21033"/>
                    <a:pt x="11917" y="21448"/>
                    <a:pt x="8938" y="21240"/>
                  </a:cubicBezTo>
                  <a:cubicBezTo>
                    <a:pt x="5959" y="21033"/>
                    <a:pt x="3724" y="20202"/>
                    <a:pt x="1490" y="193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1" name="Line"/>
            <p:cNvSpPr/>
            <p:nvPr/>
          </p:nvSpPr>
          <p:spPr>
            <a:xfrm>
              <a:off x="618481" y="4866216"/>
              <a:ext cx="126207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5" h="21600" fill="norm" stroke="1" extrusionOk="0">
                  <a:moveTo>
                    <a:pt x="3105" y="0"/>
                  </a:moveTo>
                  <a:cubicBezTo>
                    <a:pt x="2025" y="4267"/>
                    <a:pt x="945" y="8533"/>
                    <a:pt x="405" y="11333"/>
                  </a:cubicBezTo>
                  <a:cubicBezTo>
                    <a:pt x="-135" y="14133"/>
                    <a:pt x="-135" y="15467"/>
                    <a:pt x="405" y="16667"/>
                  </a:cubicBezTo>
                  <a:cubicBezTo>
                    <a:pt x="945" y="17867"/>
                    <a:pt x="2025" y="18933"/>
                    <a:pt x="4005" y="18933"/>
                  </a:cubicBezTo>
                  <a:cubicBezTo>
                    <a:pt x="5985" y="18933"/>
                    <a:pt x="8865" y="17867"/>
                    <a:pt x="10665" y="16533"/>
                  </a:cubicBezTo>
                  <a:cubicBezTo>
                    <a:pt x="12465" y="15200"/>
                    <a:pt x="13185" y="13600"/>
                    <a:pt x="13725" y="11467"/>
                  </a:cubicBezTo>
                  <a:cubicBezTo>
                    <a:pt x="14265" y="9333"/>
                    <a:pt x="14625" y="6667"/>
                    <a:pt x="14625" y="6000"/>
                  </a:cubicBezTo>
                  <a:cubicBezTo>
                    <a:pt x="14625" y="5333"/>
                    <a:pt x="14265" y="6667"/>
                    <a:pt x="14265" y="8933"/>
                  </a:cubicBezTo>
                  <a:cubicBezTo>
                    <a:pt x="14265" y="11200"/>
                    <a:pt x="14625" y="14400"/>
                    <a:pt x="15885" y="16667"/>
                  </a:cubicBezTo>
                  <a:cubicBezTo>
                    <a:pt x="17145" y="18933"/>
                    <a:pt x="19305" y="20267"/>
                    <a:pt x="2146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2" name="Line"/>
            <p:cNvSpPr/>
            <p:nvPr/>
          </p:nvSpPr>
          <p:spPr>
            <a:xfrm>
              <a:off x="814537" y="4880644"/>
              <a:ext cx="152401" cy="150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5" fill="norm" stroke="1" extrusionOk="0">
                  <a:moveTo>
                    <a:pt x="0" y="6055"/>
                  </a:moveTo>
                  <a:cubicBezTo>
                    <a:pt x="0" y="9055"/>
                    <a:pt x="0" y="12055"/>
                    <a:pt x="0" y="14455"/>
                  </a:cubicBezTo>
                  <a:cubicBezTo>
                    <a:pt x="0" y="16855"/>
                    <a:pt x="0" y="18655"/>
                    <a:pt x="150" y="18655"/>
                  </a:cubicBezTo>
                  <a:cubicBezTo>
                    <a:pt x="300" y="18655"/>
                    <a:pt x="600" y="16855"/>
                    <a:pt x="1350" y="13705"/>
                  </a:cubicBezTo>
                  <a:cubicBezTo>
                    <a:pt x="2100" y="10555"/>
                    <a:pt x="3300" y="6055"/>
                    <a:pt x="4500" y="3355"/>
                  </a:cubicBezTo>
                  <a:cubicBezTo>
                    <a:pt x="5700" y="655"/>
                    <a:pt x="6900" y="-245"/>
                    <a:pt x="7500" y="55"/>
                  </a:cubicBezTo>
                  <a:cubicBezTo>
                    <a:pt x="8100" y="355"/>
                    <a:pt x="8100" y="1855"/>
                    <a:pt x="8250" y="3355"/>
                  </a:cubicBezTo>
                  <a:cubicBezTo>
                    <a:pt x="8400" y="4855"/>
                    <a:pt x="8700" y="6355"/>
                    <a:pt x="9150" y="8005"/>
                  </a:cubicBezTo>
                  <a:cubicBezTo>
                    <a:pt x="9600" y="9655"/>
                    <a:pt x="10200" y="11455"/>
                    <a:pt x="10800" y="11455"/>
                  </a:cubicBezTo>
                  <a:cubicBezTo>
                    <a:pt x="11400" y="11455"/>
                    <a:pt x="12000" y="9655"/>
                    <a:pt x="12750" y="8155"/>
                  </a:cubicBezTo>
                  <a:cubicBezTo>
                    <a:pt x="13500" y="6655"/>
                    <a:pt x="14400" y="5455"/>
                    <a:pt x="15450" y="5305"/>
                  </a:cubicBezTo>
                  <a:cubicBezTo>
                    <a:pt x="16500" y="5155"/>
                    <a:pt x="17700" y="6055"/>
                    <a:pt x="18450" y="8005"/>
                  </a:cubicBezTo>
                  <a:cubicBezTo>
                    <a:pt x="19200" y="9955"/>
                    <a:pt x="19500" y="12955"/>
                    <a:pt x="19950" y="15355"/>
                  </a:cubicBezTo>
                  <a:cubicBezTo>
                    <a:pt x="20400" y="17755"/>
                    <a:pt x="21000" y="19555"/>
                    <a:pt x="21600" y="213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3" name="Line"/>
            <p:cNvSpPr/>
            <p:nvPr/>
          </p:nvSpPr>
          <p:spPr>
            <a:xfrm>
              <a:off x="1011857" y="4805008"/>
              <a:ext cx="110904" cy="4544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8" h="21369" fill="norm" stroke="1" extrusionOk="0">
                  <a:moveTo>
                    <a:pt x="2311" y="6760"/>
                  </a:moveTo>
                  <a:cubicBezTo>
                    <a:pt x="2711" y="10145"/>
                    <a:pt x="3111" y="13529"/>
                    <a:pt x="3311" y="15818"/>
                  </a:cubicBezTo>
                  <a:cubicBezTo>
                    <a:pt x="3511" y="18108"/>
                    <a:pt x="3511" y="19302"/>
                    <a:pt x="3111" y="20148"/>
                  </a:cubicBezTo>
                  <a:cubicBezTo>
                    <a:pt x="2711" y="20994"/>
                    <a:pt x="1911" y="21492"/>
                    <a:pt x="1311" y="21343"/>
                  </a:cubicBezTo>
                  <a:cubicBezTo>
                    <a:pt x="711" y="21193"/>
                    <a:pt x="311" y="20397"/>
                    <a:pt x="111" y="18456"/>
                  </a:cubicBezTo>
                  <a:cubicBezTo>
                    <a:pt x="-89" y="16515"/>
                    <a:pt x="-89" y="13429"/>
                    <a:pt x="711" y="10493"/>
                  </a:cubicBezTo>
                  <a:cubicBezTo>
                    <a:pt x="1511" y="7557"/>
                    <a:pt x="3111" y="4769"/>
                    <a:pt x="4511" y="3027"/>
                  </a:cubicBezTo>
                  <a:cubicBezTo>
                    <a:pt x="5911" y="1286"/>
                    <a:pt x="7111" y="589"/>
                    <a:pt x="8711" y="240"/>
                  </a:cubicBezTo>
                  <a:cubicBezTo>
                    <a:pt x="10311" y="-108"/>
                    <a:pt x="12311" y="-108"/>
                    <a:pt x="14711" y="439"/>
                  </a:cubicBezTo>
                  <a:cubicBezTo>
                    <a:pt x="17111" y="987"/>
                    <a:pt x="19911" y="2082"/>
                    <a:pt x="20711" y="3227"/>
                  </a:cubicBezTo>
                  <a:cubicBezTo>
                    <a:pt x="21511" y="4371"/>
                    <a:pt x="20311" y="5566"/>
                    <a:pt x="17911" y="6462"/>
                  </a:cubicBezTo>
                  <a:cubicBezTo>
                    <a:pt x="15511" y="7357"/>
                    <a:pt x="11911" y="7955"/>
                    <a:pt x="9111" y="8154"/>
                  </a:cubicBezTo>
                  <a:cubicBezTo>
                    <a:pt x="6311" y="8353"/>
                    <a:pt x="4311" y="8154"/>
                    <a:pt x="3311" y="7656"/>
                  </a:cubicBezTo>
                  <a:cubicBezTo>
                    <a:pt x="2311" y="7158"/>
                    <a:pt x="2311" y="6362"/>
                    <a:pt x="2311" y="55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4" name="Line"/>
            <p:cNvSpPr/>
            <p:nvPr/>
          </p:nvSpPr>
          <p:spPr>
            <a:xfrm>
              <a:off x="1126683" y="4631266"/>
              <a:ext cx="189505" cy="3271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7" h="21536" fill="norm" stroke="1" extrusionOk="0">
                  <a:moveTo>
                    <a:pt x="9967" y="0"/>
                  </a:moveTo>
                  <a:cubicBezTo>
                    <a:pt x="8287" y="4041"/>
                    <a:pt x="6607" y="8083"/>
                    <a:pt x="5767" y="11427"/>
                  </a:cubicBezTo>
                  <a:cubicBezTo>
                    <a:pt x="4927" y="14772"/>
                    <a:pt x="4927" y="17419"/>
                    <a:pt x="5167" y="19092"/>
                  </a:cubicBezTo>
                  <a:cubicBezTo>
                    <a:pt x="5407" y="20764"/>
                    <a:pt x="5887" y="21461"/>
                    <a:pt x="6487" y="21530"/>
                  </a:cubicBezTo>
                  <a:cubicBezTo>
                    <a:pt x="7087" y="21600"/>
                    <a:pt x="7807" y="21043"/>
                    <a:pt x="7687" y="20067"/>
                  </a:cubicBezTo>
                  <a:cubicBezTo>
                    <a:pt x="7567" y="19092"/>
                    <a:pt x="6607" y="17698"/>
                    <a:pt x="5647" y="16653"/>
                  </a:cubicBezTo>
                  <a:cubicBezTo>
                    <a:pt x="4687" y="15608"/>
                    <a:pt x="3727" y="14911"/>
                    <a:pt x="2527" y="14354"/>
                  </a:cubicBezTo>
                  <a:cubicBezTo>
                    <a:pt x="1327" y="13796"/>
                    <a:pt x="-113" y="13378"/>
                    <a:pt x="7" y="13030"/>
                  </a:cubicBezTo>
                  <a:cubicBezTo>
                    <a:pt x="127" y="12681"/>
                    <a:pt x="1807" y="12403"/>
                    <a:pt x="3847" y="12263"/>
                  </a:cubicBezTo>
                  <a:cubicBezTo>
                    <a:pt x="5887" y="12124"/>
                    <a:pt x="8287" y="12124"/>
                    <a:pt x="10087" y="12751"/>
                  </a:cubicBezTo>
                  <a:cubicBezTo>
                    <a:pt x="11887" y="13378"/>
                    <a:pt x="13087" y="14632"/>
                    <a:pt x="13687" y="14493"/>
                  </a:cubicBezTo>
                  <a:cubicBezTo>
                    <a:pt x="14287" y="14354"/>
                    <a:pt x="14287" y="12821"/>
                    <a:pt x="14407" y="11706"/>
                  </a:cubicBezTo>
                  <a:cubicBezTo>
                    <a:pt x="14527" y="10591"/>
                    <a:pt x="14767" y="9894"/>
                    <a:pt x="15967" y="9685"/>
                  </a:cubicBezTo>
                  <a:cubicBezTo>
                    <a:pt x="17167" y="9476"/>
                    <a:pt x="19327" y="9755"/>
                    <a:pt x="21487" y="100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5" name="Line"/>
            <p:cNvSpPr/>
            <p:nvPr/>
          </p:nvSpPr>
          <p:spPr>
            <a:xfrm>
              <a:off x="1306970" y="4775484"/>
              <a:ext cx="210087" cy="2050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6" h="21350" fill="norm" stroke="1" extrusionOk="0">
                  <a:moveTo>
                    <a:pt x="6064" y="1513"/>
                  </a:moveTo>
                  <a:cubicBezTo>
                    <a:pt x="4567" y="3056"/>
                    <a:pt x="3070" y="4599"/>
                    <a:pt x="2001" y="6693"/>
                  </a:cubicBezTo>
                  <a:cubicBezTo>
                    <a:pt x="931" y="8787"/>
                    <a:pt x="290" y="11432"/>
                    <a:pt x="76" y="13305"/>
                  </a:cubicBezTo>
                  <a:cubicBezTo>
                    <a:pt x="-138" y="15179"/>
                    <a:pt x="76" y="16281"/>
                    <a:pt x="1038" y="16721"/>
                  </a:cubicBezTo>
                  <a:cubicBezTo>
                    <a:pt x="2001" y="17162"/>
                    <a:pt x="3712" y="16942"/>
                    <a:pt x="4995" y="15730"/>
                  </a:cubicBezTo>
                  <a:cubicBezTo>
                    <a:pt x="6278" y="14517"/>
                    <a:pt x="7133" y="12313"/>
                    <a:pt x="7561" y="10660"/>
                  </a:cubicBezTo>
                  <a:cubicBezTo>
                    <a:pt x="7989" y="9007"/>
                    <a:pt x="7989" y="7905"/>
                    <a:pt x="7882" y="6803"/>
                  </a:cubicBezTo>
                  <a:cubicBezTo>
                    <a:pt x="7775" y="5701"/>
                    <a:pt x="7561" y="4599"/>
                    <a:pt x="7989" y="4379"/>
                  </a:cubicBezTo>
                  <a:cubicBezTo>
                    <a:pt x="8416" y="4158"/>
                    <a:pt x="9486" y="4819"/>
                    <a:pt x="10341" y="6032"/>
                  </a:cubicBezTo>
                  <a:cubicBezTo>
                    <a:pt x="11197" y="7244"/>
                    <a:pt x="11838" y="9007"/>
                    <a:pt x="12159" y="10440"/>
                  </a:cubicBezTo>
                  <a:cubicBezTo>
                    <a:pt x="12480" y="11872"/>
                    <a:pt x="12480" y="12974"/>
                    <a:pt x="12480" y="12754"/>
                  </a:cubicBezTo>
                  <a:cubicBezTo>
                    <a:pt x="12480" y="12534"/>
                    <a:pt x="12480" y="10991"/>
                    <a:pt x="12694" y="9117"/>
                  </a:cubicBezTo>
                  <a:cubicBezTo>
                    <a:pt x="12908" y="7244"/>
                    <a:pt x="13335" y="5040"/>
                    <a:pt x="13763" y="3387"/>
                  </a:cubicBezTo>
                  <a:cubicBezTo>
                    <a:pt x="14191" y="1734"/>
                    <a:pt x="14618" y="632"/>
                    <a:pt x="15367" y="191"/>
                  </a:cubicBezTo>
                  <a:cubicBezTo>
                    <a:pt x="16115" y="-250"/>
                    <a:pt x="17185" y="-30"/>
                    <a:pt x="18361" y="1954"/>
                  </a:cubicBezTo>
                  <a:cubicBezTo>
                    <a:pt x="19537" y="3938"/>
                    <a:pt x="20820" y="7685"/>
                    <a:pt x="21141" y="11211"/>
                  </a:cubicBezTo>
                  <a:cubicBezTo>
                    <a:pt x="21462" y="14738"/>
                    <a:pt x="20820" y="18044"/>
                    <a:pt x="20179" y="213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6" name="Line"/>
            <p:cNvSpPr/>
            <p:nvPr/>
          </p:nvSpPr>
          <p:spPr>
            <a:xfrm>
              <a:off x="1227287" y="4828116"/>
              <a:ext cx="635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7" name="Line"/>
            <p:cNvSpPr/>
            <p:nvPr/>
          </p:nvSpPr>
          <p:spPr>
            <a:xfrm>
              <a:off x="223987" y="5183716"/>
              <a:ext cx="100965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494" y="19482"/>
                    <a:pt x="2989" y="17365"/>
                    <a:pt x="4528" y="15671"/>
                  </a:cubicBezTo>
                  <a:cubicBezTo>
                    <a:pt x="6068" y="13976"/>
                    <a:pt x="7653" y="12706"/>
                    <a:pt x="9328" y="11435"/>
                  </a:cubicBezTo>
                  <a:cubicBezTo>
                    <a:pt x="11004" y="10165"/>
                    <a:pt x="12770" y="8894"/>
                    <a:pt x="14491" y="7200"/>
                  </a:cubicBezTo>
                  <a:cubicBezTo>
                    <a:pt x="16211" y="5506"/>
                    <a:pt x="17887" y="3388"/>
                    <a:pt x="19064" y="2118"/>
                  </a:cubicBezTo>
                  <a:cubicBezTo>
                    <a:pt x="20242" y="847"/>
                    <a:pt x="20921" y="42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8" name="Line"/>
            <p:cNvSpPr/>
            <p:nvPr/>
          </p:nvSpPr>
          <p:spPr>
            <a:xfrm>
              <a:off x="281137" y="5190066"/>
              <a:ext cx="1022351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655" y="20073"/>
                    <a:pt x="3309" y="18545"/>
                    <a:pt x="4964" y="17018"/>
                  </a:cubicBezTo>
                  <a:cubicBezTo>
                    <a:pt x="6619" y="15491"/>
                    <a:pt x="8273" y="13964"/>
                    <a:pt x="10129" y="12218"/>
                  </a:cubicBezTo>
                  <a:cubicBezTo>
                    <a:pt x="11985" y="10473"/>
                    <a:pt x="14042" y="8509"/>
                    <a:pt x="15988" y="6436"/>
                  </a:cubicBezTo>
                  <a:cubicBezTo>
                    <a:pt x="17933" y="4364"/>
                    <a:pt x="19766" y="2182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9" name="Line"/>
            <p:cNvSpPr/>
            <p:nvPr/>
          </p:nvSpPr>
          <p:spPr>
            <a:xfrm>
              <a:off x="1767037" y="4809066"/>
              <a:ext cx="1270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0" name="Line"/>
            <p:cNvSpPr/>
            <p:nvPr/>
          </p:nvSpPr>
          <p:spPr>
            <a:xfrm>
              <a:off x="1792437" y="4993216"/>
              <a:ext cx="317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1" name="Line"/>
            <p:cNvSpPr/>
            <p:nvPr/>
          </p:nvSpPr>
          <p:spPr>
            <a:xfrm>
              <a:off x="2480567" y="4802716"/>
              <a:ext cx="29421" cy="279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7055" y="0"/>
                  </a:moveTo>
                  <a:cubicBezTo>
                    <a:pt x="2735" y="2945"/>
                    <a:pt x="-1585" y="5891"/>
                    <a:pt x="575" y="9491"/>
                  </a:cubicBezTo>
                  <a:cubicBezTo>
                    <a:pt x="2735" y="13091"/>
                    <a:pt x="11375" y="17345"/>
                    <a:pt x="2001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2" name="Line"/>
            <p:cNvSpPr/>
            <p:nvPr/>
          </p:nvSpPr>
          <p:spPr>
            <a:xfrm>
              <a:off x="2465537" y="4747878"/>
              <a:ext cx="227413" cy="4446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7" h="21402" fill="norm" stroke="1" extrusionOk="0">
                  <a:moveTo>
                    <a:pt x="0" y="3557"/>
                  </a:moveTo>
                  <a:cubicBezTo>
                    <a:pt x="196" y="2844"/>
                    <a:pt x="393" y="2131"/>
                    <a:pt x="884" y="1519"/>
                  </a:cubicBezTo>
                  <a:cubicBezTo>
                    <a:pt x="1375" y="908"/>
                    <a:pt x="2160" y="398"/>
                    <a:pt x="3731" y="144"/>
                  </a:cubicBezTo>
                  <a:cubicBezTo>
                    <a:pt x="5302" y="-111"/>
                    <a:pt x="7658" y="-111"/>
                    <a:pt x="10800" y="857"/>
                  </a:cubicBezTo>
                  <a:cubicBezTo>
                    <a:pt x="13942" y="1825"/>
                    <a:pt x="17869" y="3761"/>
                    <a:pt x="19735" y="6410"/>
                  </a:cubicBezTo>
                  <a:cubicBezTo>
                    <a:pt x="21600" y="9059"/>
                    <a:pt x="21404" y="12421"/>
                    <a:pt x="20029" y="14917"/>
                  </a:cubicBezTo>
                  <a:cubicBezTo>
                    <a:pt x="18655" y="17414"/>
                    <a:pt x="16102" y="19044"/>
                    <a:pt x="13647" y="20063"/>
                  </a:cubicBezTo>
                  <a:cubicBezTo>
                    <a:pt x="11193" y="21081"/>
                    <a:pt x="8836" y="21489"/>
                    <a:pt x="6873" y="21387"/>
                  </a:cubicBezTo>
                  <a:cubicBezTo>
                    <a:pt x="4909" y="21285"/>
                    <a:pt x="3338" y="20674"/>
                    <a:pt x="3240" y="19502"/>
                  </a:cubicBezTo>
                  <a:cubicBezTo>
                    <a:pt x="3142" y="18331"/>
                    <a:pt x="4516" y="16598"/>
                    <a:pt x="5891" y="148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3" name="Line"/>
            <p:cNvSpPr/>
            <p:nvPr/>
          </p:nvSpPr>
          <p:spPr>
            <a:xfrm>
              <a:off x="2846537" y="4955116"/>
              <a:ext cx="1079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4" name="Line"/>
            <p:cNvSpPr/>
            <p:nvPr/>
          </p:nvSpPr>
          <p:spPr>
            <a:xfrm>
              <a:off x="2827487" y="5069416"/>
              <a:ext cx="215901" cy="23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3" fill="norm" stroke="1" extrusionOk="0">
                  <a:moveTo>
                    <a:pt x="0" y="10800"/>
                  </a:moveTo>
                  <a:cubicBezTo>
                    <a:pt x="3176" y="16200"/>
                    <a:pt x="6353" y="21600"/>
                    <a:pt x="9953" y="19800"/>
                  </a:cubicBezTo>
                  <a:cubicBezTo>
                    <a:pt x="13553" y="18000"/>
                    <a:pt x="17576" y="90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5" name="Line"/>
            <p:cNvSpPr/>
            <p:nvPr/>
          </p:nvSpPr>
          <p:spPr>
            <a:xfrm>
              <a:off x="3313172" y="4742962"/>
              <a:ext cx="101745" cy="5223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9" h="21408" fill="norm" stroke="1" extrusionOk="0">
                  <a:moveTo>
                    <a:pt x="17871" y="1407"/>
                  </a:moveTo>
                  <a:cubicBezTo>
                    <a:pt x="16549" y="1060"/>
                    <a:pt x="15227" y="713"/>
                    <a:pt x="13684" y="410"/>
                  </a:cubicBezTo>
                  <a:cubicBezTo>
                    <a:pt x="12141" y="106"/>
                    <a:pt x="10378" y="-154"/>
                    <a:pt x="10598" y="106"/>
                  </a:cubicBezTo>
                  <a:cubicBezTo>
                    <a:pt x="10818" y="366"/>
                    <a:pt x="13022" y="1147"/>
                    <a:pt x="15667" y="2492"/>
                  </a:cubicBezTo>
                  <a:cubicBezTo>
                    <a:pt x="18312" y="3836"/>
                    <a:pt x="21398" y="5745"/>
                    <a:pt x="21178" y="7306"/>
                  </a:cubicBezTo>
                  <a:cubicBezTo>
                    <a:pt x="20957" y="8868"/>
                    <a:pt x="17431" y="10082"/>
                    <a:pt x="14125" y="10863"/>
                  </a:cubicBezTo>
                  <a:cubicBezTo>
                    <a:pt x="10818" y="11644"/>
                    <a:pt x="7733" y="11991"/>
                    <a:pt x="5088" y="12121"/>
                  </a:cubicBezTo>
                  <a:cubicBezTo>
                    <a:pt x="2443" y="12251"/>
                    <a:pt x="239" y="12164"/>
                    <a:pt x="18" y="11947"/>
                  </a:cubicBezTo>
                  <a:cubicBezTo>
                    <a:pt x="-202" y="11730"/>
                    <a:pt x="1561" y="11383"/>
                    <a:pt x="3765" y="11210"/>
                  </a:cubicBezTo>
                  <a:cubicBezTo>
                    <a:pt x="5969" y="11036"/>
                    <a:pt x="8614" y="11036"/>
                    <a:pt x="11039" y="11513"/>
                  </a:cubicBezTo>
                  <a:cubicBezTo>
                    <a:pt x="13463" y="11991"/>
                    <a:pt x="15667" y="12945"/>
                    <a:pt x="15447" y="14333"/>
                  </a:cubicBezTo>
                  <a:cubicBezTo>
                    <a:pt x="15227" y="15721"/>
                    <a:pt x="12582" y="17542"/>
                    <a:pt x="11259" y="18670"/>
                  </a:cubicBezTo>
                  <a:cubicBezTo>
                    <a:pt x="9937" y="19798"/>
                    <a:pt x="9937" y="20232"/>
                    <a:pt x="10598" y="20622"/>
                  </a:cubicBezTo>
                  <a:cubicBezTo>
                    <a:pt x="11259" y="21012"/>
                    <a:pt x="12582" y="21359"/>
                    <a:pt x="14345" y="21403"/>
                  </a:cubicBezTo>
                  <a:cubicBezTo>
                    <a:pt x="16108" y="21446"/>
                    <a:pt x="18312" y="21186"/>
                    <a:pt x="20516" y="209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6" name="Line"/>
            <p:cNvSpPr/>
            <p:nvPr/>
          </p:nvSpPr>
          <p:spPr>
            <a:xfrm>
              <a:off x="3545037" y="4885266"/>
              <a:ext cx="177801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71" y="2498"/>
                    <a:pt x="5143" y="4996"/>
                    <a:pt x="8229" y="7788"/>
                  </a:cubicBezTo>
                  <a:cubicBezTo>
                    <a:pt x="11314" y="10580"/>
                    <a:pt x="14914" y="13665"/>
                    <a:pt x="17229" y="16016"/>
                  </a:cubicBezTo>
                  <a:cubicBezTo>
                    <a:pt x="19543" y="18367"/>
                    <a:pt x="20571" y="1998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7" name="Line"/>
            <p:cNvSpPr/>
            <p:nvPr/>
          </p:nvSpPr>
          <p:spPr>
            <a:xfrm>
              <a:off x="3583500" y="4842031"/>
              <a:ext cx="139338" cy="4115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2" h="21427" fill="norm" stroke="1" extrusionOk="0">
                  <a:moveTo>
                    <a:pt x="21222" y="1921"/>
                  </a:moveTo>
                  <a:cubicBezTo>
                    <a:pt x="20577" y="1149"/>
                    <a:pt x="19932" y="378"/>
                    <a:pt x="18643" y="103"/>
                  </a:cubicBezTo>
                  <a:cubicBezTo>
                    <a:pt x="17353" y="-173"/>
                    <a:pt x="15419" y="47"/>
                    <a:pt x="13001" y="1535"/>
                  </a:cubicBezTo>
                  <a:cubicBezTo>
                    <a:pt x="10583" y="3023"/>
                    <a:pt x="7682" y="5778"/>
                    <a:pt x="5264" y="8754"/>
                  </a:cubicBezTo>
                  <a:cubicBezTo>
                    <a:pt x="2846" y="11729"/>
                    <a:pt x="912" y="14925"/>
                    <a:pt x="267" y="17074"/>
                  </a:cubicBezTo>
                  <a:cubicBezTo>
                    <a:pt x="-378" y="19223"/>
                    <a:pt x="267" y="20325"/>
                    <a:pt x="912" y="214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8" name="Line"/>
            <p:cNvSpPr/>
            <p:nvPr/>
          </p:nvSpPr>
          <p:spPr>
            <a:xfrm>
              <a:off x="3755767" y="5088466"/>
              <a:ext cx="55971" cy="1194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4" h="21389" fill="norm" stroke="1" extrusionOk="0">
                  <a:moveTo>
                    <a:pt x="9154" y="0"/>
                  </a:moveTo>
                  <a:cubicBezTo>
                    <a:pt x="5954" y="5305"/>
                    <a:pt x="2754" y="10611"/>
                    <a:pt x="1154" y="14211"/>
                  </a:cubicBezTo>
                  <a:cubicBezTo>
                    <a:pt x="-446" y="17811"/>
                    <a:pt x="-446" y="19705"/>
                    <a:pt x="1554" y="20653"/>
                  </a:cubicBezTo>
                  <a:cubicBezTo>
                    <a:pt x="3554" y="21600"/>
                    <a:pt x="7554" y="21600"/>
                    <a:pt x="11154" y="20842"/>
                  </a:cubicBezTo>
                  <a:cubicBezTo>
                    <a:pt x="14754" y="20084"/>
                    <a:pt x="17954" y="18568"/>
                    <a:pt x="21154" y="170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9" name="Line"/>
            <p:cNvSpPr/>
            <p:nvPr/>
          </p:nvSpPr>
          <p:spPr>
            <a:xfrm>
              <a:off x="4021287" y="5139266"/>
              <a:ext cx="1143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0" name="Line"/>
            <p:cNvSpPr/>
            <p:nvPr/>
          </p:nvSpPr>
          <p:spPr>
            <a:xfrm>
              <a:off x="4256237" y="5126566"/>
              <a:ext cx="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1" name="Line"/>
            <p:cNvSpPr/>
            <p:nvPr/>
          </p:nvSpPr>
          <p:spPr>
            <a:xfrm>
              <a:off x="4567387" y="4796366"/>
              <a:ext cx="292101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04" y="1835"/>
                    <a:pt x="5009" y="3671"/>
                    <a:pt x="8296" y="6565"/>
                  </a:cubicBezTo>
                  <a:cubicBezTo>
                    <a:pt x="11583" y="9459"/>
                    <a:pt x="15652" y="13412"/>
                    <a:pt x="18000" y="16094"/>
                  </a:cubicBezTo>
                  <a:cubicBezTo>
                    <a:pt x="20348" y="18776"/>
                    <a:pt x="20974" y="2018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2" name="Line"/>
            <p:cNvSpPr/>
            <p:nvPr/>
          </p:nvSpPr>
          <p:spPr>
            <a:xfrm>
              <a:off x="4688743" y="4775924"/>
              <a:ext cx="138995" cy="4268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0" h="21457" fill="norm" stroke="1" extrusionOk="0">
                  <a:moveTo>
                    <a:pt x="21170" y="1666"/>
                  </a:moveTo>
                  <a:cubicBezTo>
                    <a:pt x="20848" y="1027"/>
                    <a:pt x="20525" y="389"/>
                    <a:pt x="19558" y="123"/>
                  </a:cubicBezTo>
                  <a:cubicBezTo>
                    <a:pt x="18591" y="-143"/>
                    <a:pt x="16979" y="-37"/>
                    <a:pt x="14561" y="1027"/>
                  </a:cubicBezTo>
                  <a:cubicBezTo>
                    <a:pt x="12143" y="2091"/>
                    <a:pt x="8919" y="4113"/>
                    <a:pt x="6179" y="7146"/>
                  </a:cubicBezTo>
                  <a:cubicBezTo>
                    <a:pt x="3439" y="10178"/>
                    <a:pt x="1182" y="14222"/>
                    <a:pt x="376" y="16775"/>
                  </a:cubicBezTo>
                  <a:cubicBezTo>
                    <a:pt x="-430" y="19329"/>
                    <a:pt x="215" y="20393"/>
                    <a:pt x="860" y="214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3" name="Line"/>
            <p:cNvSpPr/>
            <p:nvPr/>
          </p:nvSpPr>
          <p:spPr>
            <a:xfrm>
              <a:off x="4892295" y="5012359"/>
              <a:ext cx="118867" cy="1332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0" h="21248" fill="norm" stroke="1" extrusionOk="0">
                  <a:moveTo>
                    <a:pt x="4358" y="2010"/>
                  </a:moveTo>
                  <a:cubicBezTo>
                    <a:pt x="4358" y="5386"/>
                    <a:pt x="4358" y="8760"/>
                    <a:pt x="3600" y="12135"/>
                  </a:cubicBezTo>
                  <a:cubicBezTo>
                    <a:pt x="2843" y="15511"/>
                    <a:pt x="1327" y="18886"/>
                    <a:pt x="569" y="19729"/>
                  </a:cubicBezTo>
                  <a:cubicBezTo>
                    <a:pt x="-189" y="20573"/>
                    <a:pt x="-189" y="18886"/>
                    <a:pt x="569" y="15848"/>
                  </a:cubicBezTo>
                  <a:cubicBezTo>
                    <a:pt x="1327" y="12811"/>
                    <a:pt x="2843" y="8423"/>
                    <a:pt x="3979" y="5386"/>
                  </a:cubicBezTo>
                  <a:cubicBezTo>
                    <a:pt x="5116" y="2348"/>
                    <a:pt x="5874" y="660"/>
                    <a:pt x="7958" y="154"/>
                  </a:cubicBezTo>
                  <a:cubicBezTo>
                    <a:pt x="10043" y="-352"/>
                    <a:pt x="13453" y="323"/>
                    <a:pt x="15916" y="3192"/>
                  </a:cubicBezTo>
                  <a:cubicBezTo>
                    <a:pt x="18379" y="6060"/>
                    <a:pt x="19895" y="11123"/>
                    <a:pt x="20653" y="14498"/>
                  </a:cubicBezTo>
                  <a:cubicBezTo>
                    <a:pt x="21411" y="17873"/>
                    <a:pt x="21411" y="19561"/>
                    <a:pt x="21032" y="20404"/>
                  </a:cubicBezTo>
                  <a:cubicBezTo>
                    <a:pt x="20653" y="21248"/>
                    <a:pt x="19895" y="21248"/>
                    <a:pt x="19137" y="212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4" name="Line"/>
            <p:cNvSpPr/>
            <p:nvPr/>
          </p:nvSpPr>
          <p:spPr>
            <a:xfrm>
              <a:off x="5024587" y="4702767"/>
              <a:ext cx="145954" cy="53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8" h="21534" fill="norm" stroke="1" extrusionOk="0">
                  <a:moveTo>
                    <a:pt x="0" y="1205"/>
                  </a:moveTo>
                  <a:cubicBezTo>
                    <a:pt x="0" y="781"/>
                    <a:pt x="0" y="358"/>
                    <a:pt x="761" y="146"/>
                  </a:cubicBezTo>
                  <a:cubicBezTo>
                    <a:pt x="1521" y="-66"/>
                    <a:pt x="3042" y="-66"/>
                    <a:pt x="5628" y="273"/>
                  </a:cubicBezTo>
                  <a:cubicBezTo>
                    <a:pt x="8214" y="612"/>
                    <a:pt x="11865" y="1289"/>
                    <a:pt x="14146" y="2348"/>
                  </a:cubicBezTo>
                  <a:cubicBezTo>
                    <a:pt x="16428" y="3407"/>
                    <a:pt x="17341" y="4847"/>
                    <a:pt x="16732" y="6075"/>
                  </a:cubicBezTo>
                  <a:cubicBezTo>
                    <a:pt x="16124" y="7303"/>
                    <a:pt x="13994" y="8320"/>
                    <a:pt x="12473" y="8998"/>
                  </a:cubicBezTo>
                  <a:cubicBezTo>
                    <a:pt x="10952" y="9675"/>
                    <a:pt x="10039" y="10014"/>
                    <a:pt x="9583" y="10438"/>
                  </a:cubicBezTo>
                  <a:cubicBezTo>
                    <a:pt x="9127" y="10861"/>
                    <a:pt x="9127" y="11369"/>
                    <a:pt x="11256" y="12343"/>
                  </a:cubicBezTo>
                  <a:cubicBezTo>
                    <a:pt x="13386" y="13318"/>
                    <a:pt x="17645" y="14758"/>
                    <a:pt x="19623" y="16113"/>
                  </a:cubicBezTo>
                  <a:cubicBezTo>
                    <a:pt x="21600" y="17468"/>
                    <a:pt x="21296" y="18739"/>
                    <a:pt x="19470" y="19628"/>
                  </a:cubicBezTo>
                  <a:cubicBezTo>
                    <a:pt x="17645" y="20518"/>
                    <a:pt x="14299" y="21026"/>
                    <a:pt x="10952" y="215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5" name="Line"/>
            <p:cNvSpPr/>
            <p:nvPr/>
          </p:nvSpPr>
          <p:spPr>
            <a:xfrm>
              <a:off x="5467868" y="4985756"/>
              <a:ext cx="318720" cy="963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9" h="20486" fill="norm" stroke="1" extrusionOk="0">
                  <a:moveTo>
                    <a:pt x="2657" y="20486"/>
                  </a:moveTo>
                  <a:cubicBezTo>
                    <a:pt x="1942" y="20486"/>
                    <a:pt x="1226" y="20486"/>
                    <a:pt x="726" y="19361"/>
                  </a:cubicBezTo>
                  <a:cubicBezTo>
                    <a:pt x="225" y="18236"/>
                    <a:pt x="-61" y="15986"/>
                    <a:pt x="11" y="12836"/>
                  </a:cubicBezTo>
                  <a:cubicBezTo>
                    <a:pt x="82" y="9686"/>
                    <a:pt x="511" y="5636"/>
                    <a:pt x="1584" y="2936"/>
                  </a:cubicBezTo>
                  <a:cubicBezTo>
                    <a:pt x="2657" y="236"/>
                    <a:pt x="4373" y="-1114"/>
                    <a:pt x="6018" y="1136"/>
                  </a:cubicBezTo>
                  <a:cubicBezTo>
                    <a:pt x="7664" y="3386"/>
                    <a:pt x="9237" y="9236"/>
                    <a:pt x="10238" y="13061"/>
                  </a:cubicBezTo>
                  <a:cubicBezTo>
                    <a:pt x="11240" y="16886"/>
                    <a:pt x="11669" y="18686"/>
                    <a:pt x="13242" y="17336"/>
                  </a:cubicBezTo>
                  <a:cubicBezTo>
                    <a:pt x="14816" y="15986"/>
                    <a:pt x="17534" y="11486"/>
                    <a:pt x="19107" y="8111"/>
                  </a:cubicBezTo>
                  <a:cubicBezTo>
                    <a:pt x="20681" y="4736"/>
                    <a:pt x="21110" y="2486"/>
                    <a:pt x="21539" y="2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6" name="Line"/>
            <p:cNvSpPr/>
            <p:nvPr/>
          </p:nvSpPr>
          <p:spPr>
            <a:xfrm>
              <a:off x="5551637" y="4802716"/>
              <a:ext cx="1270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7" name="Line"/>
            <p:cNvSpPr/>
            <p:nvPr/>
          </p:nvSpPr>
          <p:spPr>
            <a:xfrm>
              <a:off x="5545287" y="4713816"/>
              <a:ext cx="127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8" name="Line"/>
            <p:cNvSpPr/>
            <p:nvPr/>
          </p:nvSpPr>
          <p:spPr>
            <a:xfrm>
              <a:off x="5655354" y="4770966"/>
              <a:ext cx="16934" cy="921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7" fill="norm" stroke="1" extrusionOk="0">
                  <a:moveTo>
                    <a:pt x="21600" y="0"/>
                  </a:moveTo>
                  <a:cubicBezTo>
                    <a:pt x="16200" y="4418"/>
                    <a:pt x="10800" y="8836"/>
                    <a:pt x="6750" y="13009"/>
                  </a:cubicBezTo>
                  <a:cubicBezTo>
                    <a:pt x="2700" y="17182"/>
                    <a:pt x="0" y="21109"/>
                    <a:pt x="0" y="21355"/>
                  </a:cubicBezTo>
                  <a:cubicBezTo>
                    <a:pt x="0" y="21600"/>
                    <a:pt x="2700" y="18164"/>
                    <a:pt x="4050" y="15218"/>
                  </a:cubicBezTo>
                  <a:cubicBezTo>
                    <a:pt x="5400" y="12273"/>
                    <a:pt x="5400" y="9818"/>
                    <a:pt x="5400" y="73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9" name="Line"/>
            <p:cNvSpPr/>
            <p:nvPr/>
          </p:nvSpPr>
          <p:spPr>
            <a:xfrm>
              <a:off x="5653237" y="4682066"/>
              <a:ext cx="381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0" name="Line"/>
            <p:cNvSpPr/>
            <p:nvPr/>
          </p:nvSpPr>
          <p:spPr>
            <a:xfrm>
              <a:off x="5682205" y="4548455"/>
              <a:ext cx="180583" cy="3362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1" h="21183" fill="norm" stroke="1" extrusionOk="0">
                  <a:moveTo>
                    <a:pt x="15967" y="12816"/>
                  </a:moveTo>
                  <a:cubicBezTo>
                    <a:pt x="13733" y="12283"/>
                    <a:pt x="11498" y="11750"/>
                    <a:pt x="8767" y="12016"/>
                  </a:cubicBezTo>
                  <a:cubicBezTo>
                    <a:pt x="6036" y="12283"/>
                    <a:pt x="2809" y="13350"/>
                    <a:pt x="1195" y="14883"/>
                  </a:cubicBezTo>
                  <a:cubicBezTo>
                    <a:pt x="-419" y="16416"/>
                    <a:pt x="-419" y="18416"/>
                    <a:pt x="1319" y="19683"/>
                  </a:cubicBezTo>
                  <a:cubicBezTo>
                    <a:pt x="3057" y="20950"/>
                    <a:pt x="6533" y="21483"/>
                    <a:pt x="9760" y="21016"/>
                  </a:cubicBezTo>
                  <a:cubicBezTo>
                    <a:pt x="12988" y="20550"/>
                    <a:pt x="15967" y="19083"/>
                    <a:pt x="17581" y="16750"/>
                  </a:cubicBezTo>
                  <a:cubicBezTo>
                    <a:pt x="19195" y="14416"/>
                    <a:pt x="19443" y="11216"/>
                    <a:pt x="19319" y="8616"/>
                  </a:cubicBezTo>
                  <a:cubicBezTo>
                    <a:pt x="19195" y="6016"/>
                    <a:pt x="18698" y="4016"/>
                    <a:pt x="18326" y="2550"/>
                  </a:cubicBezTo>
                  <a:cubicBezTo>
                    <a:pt x="17953" y="1083"/>
                    <a:pt x="17705" y="150"/>
                    <a:pt x="17084" y="16"/>
                  </a:cubicBezTo>
                  <a:cubicBezTo>
                    <a:pt x="16464" y="-117"/>
                    <a:pt x="15471" y="550"/>
                    <a:pt x="14850" y="2350"/>
                  </a:cubicBezTo>
                  <a:cubicBezTo>
                    <a:pt x="14229" y="4150"/>
                    <a:pt x="13981" y="7083"/>
                    <a:pt x="15098" y="9950"/>
                  </a:cubicBezTo>
                  <a:cubicBezTo>
                    <a:pt x="16215" y="12816"/>
                    <a:pt x="18698" y="15616"/>
                    <a:pt x="21181" y="184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1" name="Line"/>
            <p:cNvSpPr/>
            <p:nvPr/>
          </p:nvSpPr>
          <p:spPr>
            <a:xfrm>
              <a:off x="6358087" y="4807712"/>
              <a:ext cx="374651" cy="4525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84" fill="norm" stroke="1" extrusionOk="0">
                  <a:moveTo>
                    <a:pt x="0" y="6634"/>
                  </a:moveTo>
                  <a:cubicBezTo>
                    <a:pt x="732" y="8525"/>
                    <a:pt x="1464" y="10416"/>
                    <a:pt x="1708" y="12755"/>
                  </a:cubicBezTo>
                  <a:cubicBezTo>
                    <a:pt x="1953" y="15094"/>
                    <a:pt x="1708" y="17882"/>
                    <a:pt x="1403" y="19474"/>
                  </a:cubicBezTo>
                  <a:cubicBezTo>
                    <a:pt x="1098" y="21067"/>
                    <a:pt x="732" y="21465"/>
                    <a:pt x="549" y="21216"/>
                  </a:cubicBezTo>
                  <a:cubicBezTo>
                    <a:pt x="366" y="20967"/>
                    <a:pt x="366" y="20071"/>
                    <a:pt x="488" y="17533"/>
                  </a:cubicBezTo>
                  <a:cubicBezTo>
                    <a:pt x="610" y="14995"/>
                    <a:pt x="854" y="10814"/>
                    <a:pt x="1220" y="7977"/>
                  </a:cubicBezTo>
                  <a:cubicBezTo>
                    <a:pt x="1586" y="5141"/>
                    <a:pt x="2075" y="3647"/>
                    <a:pt x="2502" y="2553"/>
                  </a:cubicBezTo>
                  <a:cubicBezTo>
                    <a:pt x="2929" y="1458"/>
                    <a:pt x="3295" y="761"/>
                    <a:pt x="3783" y="363"/>
                  </a:cubicBezTo>
                  <a:cubicBezTo>
                    <a:pt x="4271" y="-35"/>
                    <a:pt x="4881" y="-135"/>
                    <a:pt x="5614" y="213"/>
                  </a:cubicBezTo>
                  <a:cubicBezTo>
                    <a:pt x="6346" y="562"/>
                    <a:pt x="7200" y="1358"/>
                    <a:pt x="8359" y="3448"/>
                  </a:cubicBezTo>
                  <a:cubicBezTo>
                    <a:pt x="9519" y="5539"/>
                    <a:pt x="10983" y="8923"/>
                    <a:pt x="12081" y="11362"/>
                  </a:cubicBezTo>
                  <a:cubicBezTo>
                    <a:pt x="13180" y="13800"/>
                    <a:pt x="13912" y="15294"/>
                    <a:pt x="14461" y="16239"/>
                  </a:cubicBezTo>
                  <a:cubicBezTo>
                    <a:pt x="15010" y="17185"/>
                    <a:pt x="15376" y="17583"/>
                    <a:pt x="15864" y="17732"/>
                  </a:cubicBezTo>
                  <a:cubicBezTo>
                    <a:pt x="16353" y="17882"/>
                    <a:pt x="16963" y="17782"/>
                    <a:pt x="17695" y="16986"/>
                  </a:cubicBezTo>
                  <a:cubicBezTo>
                    <a:pt x="18427" y="16189"/>
                    <a:pt x="19281" y="14696"/>
                    <a:pt x="19769" y="12457"/>
                  </a:cubicBezTo>
                  <a:cubicBezTo>
                    <a:pt x="20258" y="10217"/>
                    <a:pt x="20380" y="7231"/>
                    <a:pt x="20380" y="5439"/>
                  </a:cubicBezTo>
                  <a:cubicBezTo>
                    <a:pt x="20380" y="3647"/>
                    <a:pt x="20258" y="3050"/>
                    <a:pt x="20014" y="2453"/>
                  </a:cubicBezTo>
                  <a:cubicBezTo>
                    <a:pt x="19769" y="1856"/>
                    <a:pt x="19403" y="1259"/>
                    <a:pt x="19220" y="1259"/>
                  </a:cubicBezTo>
                  <a:cubicBezTo>
                    <a:pt x="19037" y="1259"/>
                    <a:pt x="19037" y="1856"/>
                    <a:pt x="19464" y="3150"/>
                  </a:cubicBezTo>
                  <a:cubicBezTo>
                    <a:pt x="19892" y="4444"/>
                    <a:pt x="20746" y="6435"/>
                    <a:pt x="21600" y="84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2" name="Line"/>
            <p:cNvSpPr/>
            <p:nvPr/>
          </p:nvSpPr>
          <p:spPr>
            <a:xfrm>
              <a:off x="6777981" y="5035079"/>
              <a:ext cx="77609" cy="1153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41" h="21022" fill="norm" stroke="1" extrusionOk="0">
                  <a:moveTo>
                    <a:pt x="13429" y="1629"/>
                  </a:moveTo>
                  <a:cubicBezTo>
                    <a:pt x="10587" y="1243"/>
                    <a:pt x="7745" y="857"/>
                    <a:pt x="5471" y="1436"/>
                  </a:cubicBezTo>
                  <a:cubicBezTo>
                    <a:pt x="3198" y="2014"/>
                    <a:pt x="1492" y="3557"/>
                    <a:pt x="640" y="6257"/>
                  </a:cubicBezTo>
                  <a:cubicBezTo>
                    <a:pt x="-213" y="8957"/>
                    <a:pt x="-213" y="12814"/>
                    <a:pt x="640" y="15514"/>
                  </a:cubicBezTo>
                  <a:cubicBezTo>
                    <a:pt x="1492" y="18214"/>
                    <a:pt x="3198" y="19757"/>
                    <a:pt x="5471" y="20529"/>
                  </a:cubicBezTo>
                  <a:cubicBezTo>
                    <a:pt x="7745" y="21300"/>
                    <a:pt x="10587" y="21300"/>
                    <a:pt x="13429" y="19564"/>
                  </a:cubicBezTo>
                  <a:cubicBezTo>
                    <a:pt x="16271" y="17829"/>
                    <a:pt x="19113" y="14357"/>
                    <a:pt x="20250" y="11464"/>
                  </a:cubicBezTo>
                  <a:cubicBezTo>
                    <a:pt x="21387" y="8571"/>
                    <a:pt x="20819" y="6257"/>
                    <a:pt x="19113" y="4329"/>
                  </a:cubicBezTo>
                  <a:cubicBezTo>
                    <a:pt x="17408" y="2400"/>
                    <a:pt x="14566" y="857"/>
                    <a:pt x="11724" y="279"/>
                  </a:cubicBezTo>
                  <a:cubicBezTo>
                    <a:pt x="8882" y="-300"/>
                    <a:pt x="6040" y="86"/>
                    <a:pt x="5755" y="857"/>
                  </a:cubicBezTo>
                  <a:cubicBezTo>
                    <a:pt x="5471" y="1629"/>
                    <a:pt x="7745" y="2786"/>
                    <a:pt x="10019" y="39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3" name="Line"/>
            <p:cNvSpPr/>
            <p:nvPr/>
          </p:nvSpPr>
          <p:spPr>
            <a:xfrm>
              <a:off x="6885137" y="4978072"/>
              <a:ext cx="133351" cy="176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70" fill="norm" stroke="1" extrusionOk="0">
                  <a:moveTo>
                    <a:pt x="0" y="6392"/>
                  </a:moveTo>
                  <a:cubicBezTo>
                    <a:pt x="1714" y="6138"/>
                    <a:pt x="3429" y="5884"/>
                    <a:pt x="6171" y="7409"/>
                  </a:cubicBezTo>
                  <a:cubicBezTo>
                    <a:pt x="8914" y="8933"/>
                    <a:pt x="12686" y="12237"/>
                    <a:pt x="14571" y="14524"/>
                  </a:cubicBezTo>
                  <a:cubicBezTo>
                    <a:pt x="16457" y="16811"/>
                    <a:pt x="16457" y="18081"/>
                    <a:pt x="15943" y="19225"/>
                  </a:cubicBezTo>
                  <a:cubicBezTo>
                    <a:pt x="15429" y="20369"/>
                    <a:pt x="14400" y="21385"/>
                    <a:pt x="13714" y="21131"/>
                  </a:cubicBezTo>
                  <a:cubicBezTo>
                    <a:pt x="13029" y="20877"/>
                    <a:pt x="12686" y="19352"/>
                    <a:pt x="12686" y="16176"/>
                  </a:cubicBezTo>
                  <a:cubicBezTo>
                    <a:pt x="12686" y="12999"/>
                    <a:pt x="13029" y="8171"/>
                    <a:pt x="13714" y="5121"/>
                  </a:cubicBezTo>
                  <a:cubicBezTo>
                    <a:pt x="14400" y="2072"/>
                    <a:pt x="15429" y="801"/>
                    <a:pt x="16800" y="293"/>
                  </a:cubicBezTo>
                  <a:cubicBezTo>
                    <a:pt x="18171" y="-215"/>
                    <a:pt x="19886" y="39"/>
                    <a:pt x="21600" y="2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4" name="Line"/>
            <p:cNvSpPr/>
            <p:nvPr/>
          </p:nvSpPr>
          <p:spPr>
            <a:xfrm>
              <a:off x="7151837" y="5012266"/>
              <a:ext cx="190501" cy="135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68" fill="norm" stroke="1" extrusionOk="0">
                  <a:moveTo>
                    <a:pt x="0" y="0"/>
                  </a:moveTo>
                  <a:cubicBezTo>
                    <a:pt x="240" y="5982"/>
                    <a:pt x="480" y="11963"/>
                    <a:pt x="480" y="15785"/>
                  </a:cubicBezTo>
                  <a:cubicBezTo>
                    <a:pt x="480" y="19606"/>
                    <a:pt x="240" y="21268"/>
                    <a:pt x="120" y="21268"/>
                  </a:cubicBezTo>
                  <a:cubicBezTo>
                    <a:pt x="0" y="21268"/>
                    <a:pt x="0" y="19606"/>
                    <a:pt x="0" y="16117"/>
                  </a:cubicBezTo>
                  <a:cubicBezTo>
                    <a:pt x="0" y="12628"/>
                    <a:pt x="0" y="7311"/>
                    <a:pt x="480" y="4154"/>
                  </a:cubicBezTo>
                  <a:cubicBezTo>
                    <a:pt x="960" y="997"/>
                    <a:pt x="1920" y="0"/>
                    <a:pt x="2880" y="0"/>
                  </a:cubicBezTo>
                  <a:cubicBezTo>
                    <a:pt x="3840" y="0"/>
                    <a:pt x="4800" y="997"/>
                    <a:pt x="5640" y="2493"/>
                  </a:cubicBezTo>
                  <a:cubicBezTo>
                    <a:pt x="6480" y="3988"/>
                    <a:pt x="7200" y="5982"/>
                    <a:pt x="7680" y="8142"/>
                  </a:cubicBezTo>
                  <a:cubicBezTo>
                    <a:pt x="8160" y="10302"/>
                    <a:pt x="8400" y="12628"/>
                    <a:pt x="8520" y="12794"/>
                  </a:cubicBezTo>
                  <a:cubicBezTo>
                    <a:pt x="8640" y="12960"/>
                    <a:pt x="8640" y="10966"/>
                    <a:pt x="8880" y="8973"/>
                  </a:cubicBezTo>
                  <a:cubicBezTo>
                    <a:pt x="9120" y="6979"/>
                    <a:pt x="9600" y="4985"/>
                    <a:pt x="10680" y="3157"/>
                  </a:cubicBezTo>
                  <a:cubicBezTo>
                    <a:pt x="11760" y="1330"/>
                    <a:pt x="13440" y="-332"/>
                    <a:pt x="15000" y="831"/>
                  </a:cubicBezTo>
                  <a:cubicBezTo>
                    <a:pt x="16560" y="1994"/>
                    <a:pt x="18000" y="5982"/>
                    <a:pt x="19080" y="9139"/>
                  </a:cubicBezTo>
                  <a:cubicBezTo>
                    <a:pt x="20160" y="12296"/>
                    <a:pt x="20880" y="14622"/>
                    <a:pt x="21600" y="169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5" name="Line"/>
            <p:cNvSpPr/>
            <p:nvPr/>
          </p:nvSpPr>
          <p:spPr>
            <a:xfrm>
              <a:off x="7362330" y="4779433"/>
              <a:ext cx="253058" cy="3997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0" h="21470" fill="norm" stroke="1" extrusionOk="0">
                  <a:moveTo>
                    <a:pt x="8020" y="14552"/>
                  </a:moveTo>
                  <a:cubicBezTo>
                    <a:pt x="7840" y="13983"/>
                    <a:pt x="7660" y="13415"/>
                    <a:pt x="7120" y="13074"/>
                  </a:cubicBezTo>
                  <a:cubicBezTo>
                    <a:pt x="6580" y="12733"/>
                    <a:pt x="5680" y="12619"/>
                    <a:pt x="4690" y="12619"/>
                  </a:cubicBezTo>
                  <a:cubicBezTo>
                    <a:pt x="3700" y="12619"/>
                    <a:pt x="2620" y="12733"/>
                    <a:pt x="1720" y="13301"/>
                  </a:cubicBezTo>
                  <a:cubicBezTo>
                    <a:pt x="820" y="13869"/>
                    <a:pt x="100" y="14893"/>
                    <a:pt x="10" y="15632"/>
                  </a:cubicBezTo>
                  <a:cubicBezTo>
                    <a:pt x="-80" y="16371"/>
                    <a:pt x="460" y="16825"/>
                    <a:pt x="1270" y="16996"/>
                  </a:cubicBezTo>
                  <a:cubicBezTo>
                    <a:pt x="2080" y="17166"/>
                    <a:pt x="3160" y="17053"/>
                    <a:pt x="4060" y="16825"/>
                  </a:cubicBezTo>
                  <a:cubicBezTo>
                    <a:pt x="4960" y="16598"/>
                    <a:pt x="5680" y="16257"/>
                    <a:pt x="6040" y="16371"/>
                  </a:cubicBezTo>
                  <a:cubicBezTo>
                    <a:pt x="6400" y="16484"/>
                    <a:pt x="6400" y="17053"/>
                    <a:pt x="6400" y="17621"/>
                  </a:cubicBezTo>
                  <a:cubicBezTo>
                    <a:pt x="6400" y="18189"/>
                    <a:pt x="6400" y="18758"/>
                    <a:pt x="6490" y="19326"/>
                  </a:cubicBezTo>
                  <a:cubicBezTo>
                    <a:pt x="6580" y="19895"/>
                    <a:pt x="6760" y="20463"/>
                    <a:pt x="7300" y="20747"/>
                  </a:cubicBezTo>
                  <a:cubicBezTo>
                    <a:pt x="7840" y="21032"/>
                    <a:pt x="8740" y="21032"/>
                    <a:pt x="9820" y="20520"/>
                  </a:cubicBezTo>
                  <a:cubicBezTo>
                    <a:pt x="10900" y="20008"/>
                    <a:pt x="12160" y="18985"/>
                    <a:pt x="13870" y="16314"/>
                  </a:cubicBezTo>
                  <a:cubicBezTo>
                    <a:pt x="15580" y="13642"/>
                    <a:pt x="17740" y="9322"/>
                    <a:pt x="19090" y="6480"/>
                  </a:cubicBezTo>
                  <a:cubicBezTo>
                    <a:pt x="20440" y="3638"/>
                    <a:pt x="20980" y="2274"/>
                    <a:pt x="20890" y="1364"/>
                  </a:cubicBezTo>
                  <a:cubicBezTo>
                    <a:pt x="20800" y="455"/>
                    <a:pt x="20080" y="0"/>
                    <a:pt x="19360" y="0"/>
                  </a:cubicBezTo>
                  <a:cubicBezTo>
                    <a:pt x="18640" y="0"/>
                    <a:pt x="17920" y="455"/>
                    <a:pt x="16930" y="2217"/>
                  </a:cubicBezTo>
                  <a:cubicBezTo>
                    <a:pt x="15940" y="3979"/>
                    <a:pt x="14680" y="7048"/>
                    <a:pt x="14320" y="9947"/>
                  </a:cubicBezTo>
                  <a:cubicBezTo>
                    <a:pt x="13960" y="12846"/>
                    <a:pt x="14500" y="15575"/>
                    <a:pt x="15400" y="17507"/>
                  </a:cubicBezTo>
                  <a:cubicBezTo>
                    <a:pt x="16300" y="19440"/>
                    <a:pt x="17560" y="20577"/>
                    <a:pt x="18640" y="21088"/>
                  </a:cubicBezTo>
                  <a:cubicBezTo>
                    <a:pt x="19720" y="21600"/>
                    <a:pt x="20620" y="21486"/>
                    <a:pt x="21520" y="213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6" name="Line"/>
            <p:cNvSpPr/>
            <p:nvPr/>
          </p:nvSpPr>
          <p:spPr>
            <a:xfrm>
              <a:off x="7793977" y="4773428"/>
              <a:ext cx="164311" cy="4547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01" h="21484" fill="norm" stroke="1" extrusionOk="0">
                  <a:moveTo>
                    <a:pt x="16701" y="1384"/>
                  </a:moveTo>
                  <a:cubicBezTo>
                    <a:pt x="15901" y="884"/>
                    <a:pt x="15101" y="384"/>
                    <a:pt x="14034" y="134"/>
                  </a:cubicBezTo>
                  <a:cubicBezTo>
                    <a:pt x="12968" y="-116"/>
                    <a:pt x="11634" y="-116"/>
                    <a:pt x="9634" y="1034"/>
                  </a:cubicBezTo>
                  <a:cubicBezTo>
                    <a:pt x="7634" y="2184"/>
                    <a:pt x="4968" y="4484"/>
                    <a:pt x="2834" y="7084"/>
                  </a:cubicBezTo>
                  <a:cubicBezTo>
                    <a:pt x="701" y="9684"/>
                    <a:pt x="-899" y="12584"/>
                    <a:pt x="568" y="14934"/>
                  </a:cubicBezTo>
                  <a:cubicBezTo>
                    <a:pt x="2034" y="17284"/>
                    <a:pt x="6568" y="19084"/>
                    <a:pt x="10434" y="20084"/>
                  </a:cubicBezTo>
                  <a:cubicBezTo>
                    <a:pt x="14301" y="21084"/>
                    <a:pt x="17501" y="21284"/>
                    <a:pt x="20701" y="21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7" name="Line"/>
            <p:cNvSpPr/>
            <p:nvPr/>
          </p:nvSpPr>
          <p:spPr>
            <a:xfrm>
              <a:off x="8650437" y="4831789"/>
              <a:ext cx="123829" cy="4535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81" h="21526" fill="norm" stroke="1" extrusionOk="0">
                  <a:moveTo>
                    <a:pt x="7316" y="127"/>
                  </a:moveTo>
                  <a:cubicBezTo>
                    <a:pt x="9058" y="26"/>
                    <a:pt x="10800" y="-74"/>
                    <a:pt x="12368" y="77"/>
                  </a:cubicBezTo>
                  <a:cubicBezTo>
                    <a:pt x="13935" y="227"/>
                    <a:pt x="15329" y="629"/>
                    <a:pt x="17245" y="2387"/>
                  </a:cubicBezTo>
                  <a:cubicBezTo>
                    <a:pt x="19161" y="4146"/>
                    <a:pt x="21600" y="7260"/>
                    <a:pt x="19684" y="10475"/>
                  </a:cubicBezTo>
                  <a:cubicBezTo>
                    <a:pt x="17768" y="13690"/>
                    <a:pt x="11497" y="17005"/>
                    <a:pt x="7490" y="18864"/>
                  </a:cubicBezTo>
                  <a:cubicBezTo>
                    <a:pt x="3484" y="20722"/>
                    <a:pt x="1742" y="21124"/>
                    <a:pt x="0" y="215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8" name="Line"/>
            <p:cNvSpPr/>
            <p:nvPr/>
          </p:nvSpPr>
          <p:spPr>
            <a:xfrm>
              <a:off x="8193237" y="5310716"/>
              <a:ext cx="7620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9" name="Line"/>
            <p:cNvSpPr/>
            <p:nvPr/>
          </p:nvSpPr>
          <p:spPr>
            <a:xfrm>
              <a:off x="7913837" y="4986598"/>
              <a:ext cx="292101" cy="1717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0" fill="norm" stroke="1" extrusionOk="0">
                  <a:moveTo>
                    <a:pt x="0" y="21370"/>
                  </a:moveTo>
                  <a:cubicBezTo>
                    <a:pt x="2191" y="15575"/>
                    <a:pt x="4383" y="9780"/>
                    <a:pt x="5713" y="5960"/>
                  </a:cubicBezTo>
                  <a:cubicBezTo>
                    <a:pt x="7043" y="2141"/>
                    <a:pt x="7513" y="297"/>
                    <a:pt x="7591" y="33"/>
                  </a:cubicBezTo>
                  <a:cubicBezTo>
                    <a:pt x="7670" y="-230"/>
                    <a:pt x="7357" y="1087"/>
                    <a:pt x="7043" y="3326"/>
                  </a:cubicBezTo>
                  <a:cubicBezTo>
                    <a:pt x="6730" y="5565"/>
                    <a:pt x="6417" y="8726"/>
                    <a:pt x="6496" y="11360"/>
                  </a:cubicBezTo>
                  <a:cubicBezTo>
                    <a:pt x="6574" y="13994"/>
                    <a:pt x="7043" y="16102"/>
                    <a:pt x="7670" y="16760"/>
                  </a:cubicBezTo>
                  <a:cubicBezTo>
                    <a:pt x="8296" y="17419"/>
                    <a:pt x="9078" y="16629"/>
                    <a:pt x="9861" y="14916"/>
                  </a:cubicBezTo>
                  <a:cubicBezTo>
                    <a:pt x="10643" y="13204"/>
                    <a:pt x="11426" y="10570"/>
                    <a:pt x="12130" y="8331"/>
                  </a:cubicBezTo>
                  <a:cubicBezTo>
                    <a:pt x="12835" y="6092"/>
                    <a:pt x="13461" y="4248"/>
                    <a:pt x="14087" y="2931"/>
                  </a:cubicBezTo>
                  <a:cubicBezTo>
                    <a:pt x="14713" y="1614"/>
                    <a:pt x="15339" y="824"/>
                    <a:pt x="15652" y="1087"/>
                  </a:cubicBezTo>
                  <a:cubicBezTo>
                    <a:pt x="15965" y="1350"/>
                    <a:pt x="15965" y="2668"/>
                    <a:pt x="16200" y="4907"/>
                  </a:cubicBezTo>
                  <a:cubicBezTo>
                    <a:pt x="16435" y="7146"/>
                    <a:pt x="16904" y="10307"/>
                    <a:pt x="17843" y="12546"/>
                  </a:cubicBezTo>
                  <a:cubicBezTo>
                    <a:pt x="18783" y="14785"/>
                    <a:pt x="20191" y="16102"/>
                    <a:pt x="21600" y="174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0" name="Line"/>
            <p:cNvSpPr/>
            <p:nvPr/>
          </p:nvSpPr>
          <p:spPr>
            <a:xfrm>
              <a:off x="8401787" y="5039491"/>
              <a:ext cx="178801" cy="1260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2" h="20419" fill="norm" stroke="1" extrusionOk="0">
                  <a:moveTo>
                    <a:pt x="4586" y="6905"/>
                  </a:moveTo>
                  <a:cubicBezTo>
                    <a:pt x="4834" y="8619"/>
                    <a:pt x="5082" y="10333"/>
                    <a:pt x="5206" y="12562"/>
                  </a:cubicBezTo>
                  <a:cubicBezTo>
                    <a:pt x="5331" y="14791"/>
                    <a:pt x="5331" y="17533"/>
                    <a:pt x="4586" y="19076"/>
                  </a:cubicBezTo>
                  <a:cubicBezTo>
                    <a:pt x="3841" y="20619"/>
                    <a:pt x="2351" y="20962"/>
                    <a:pt x="1234" y="19419"/>
                  </a:cubicBezTo>
                  <a:cubicBezTo>
                    <a:pt x="117" y="17876"/>
                    <a:pt x="-628" y="14448"/>
                    <a:pt x="738" y="10676"/>
                  </a:cubicBezTo>
                  <a:cubicBezTo>
                    <a:pt x="2103" y="6905"/>
                    <a:pt x="5579" y="2791"/>
                    <a:pt x="9303" y="1076"/>
                  </a:cubicBezTo>
                  <a:cubicBezTo>
                    <a:pt x="13027" y="-638"/>
                    <a:pt x="17000" y="48"/>
                    <a:pt x="20972" y="7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1" name="Line"/>
            <p:cNvSpPr/>
            <p:nvPr/>
          </p:nvSpPr>
          <p:spPr>
            <a:xfrm>
              <a:off x="8548837" y="4882356"/>
              <a:ext cx="127001" cy="1108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5" fill="norm" stroke="1" extrusionOk="0">
                  <a:moveTo>
                    <a:pt x="0" y="6673"/>
                  </a:moveTo>
                  <a:cubicBezTo>
                    <a:pt x="360" y="4636"/>
                    <a:pt x="720" y="2598"/>
                    <a:pt x="1800" y="1375"/>
                  </a:cubicBezTo>
                  <a:cubicBezTo>
                    <a:pt x="2880" y="153"/>
                    <a:pt x="4680" y="-255"/>
                    <a:pt x="6480" y="153"/>
                  </a:cubicBezTo>
                  <a:cubicBezTo>
                    <a:pt x="8280" y="560"/>
                    <a:pt x="10080" y="1783"/>
                    <a:pt x="10800" y="3820"/>
                  </a:cubicBezTo>
                  <a:cubicBezTo>
                    <a:pt x="11520" y="5858"/>
                    <a:pt x="11160" y="8711"/>
                    <a:pt x="9720" y="11156"/>
                  </a:cubicBezTo>
                  <a:cubicBezTo>
                    <a:pt x="8280" y="13602"/>
                    <a:pt x="5760" y="15639"/>
                    <a:pt x="5760" y="16862"/>
                  </a:cubicBezTo>
                  <a:cubicBezTo>
                    <a:pt x="5760" y="18085"/>
                    <a:pt x="8280" y="18492"/>
                    <a:pt x="11340" y="19103"/>
                  </a:cubicBezTo>
                  <a:cubicBezTo>
                    <a:pt x="14400" y="19715"/>
                    <a:pt x="18000" y="20530"/>
                    <a:pt x="21600" y="213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2" name="Line"/>
            <p:cNvSpPr/>
            <p:nvPr/>
          </p:nvSpPr>
          <p:spPr>
            <a:xfrm>
              <a:off x="7939237" y="5334456"/>
              <a:ext cx="635001" cy="969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41" fill="norm" stroke="1" extrusionOk="0">
                  <a:moveTo>
                    <a:pt x="0" y="360"/>
                  </a:moveTo>
                  <a:cubicBezTo>
                    <a:pt x="360" y="-99"/>
                    <a:pt x="720" y="-559"/>
                    <a:pt x="1440" y="1969"/>
                  </a:cubicBezTo>
                  <a:cubicBezTo>
                    <a:pt x="2160" y="4496"/>
                    <a:pt x="3240" y="10011"/>
                    <a:pt x="4212" y="13228"/>
                  </a:cubicBezTo>
                  <a:cubicBezTo>
                    <a:pt x="5184" y="16445"/>
                    <a:pt x="6048" y="17364"/>
                    <a:pt x="7128" y="16215"/>
                  </a:cubicBezTo>
                  <a:cubicBezTo>
                    <a:pt x="8208" y="15067"/>
                    <a:pt x="9504" y="11850"/>
                    <a:pt x="10332" y="10011"/>
                  </a:cubicBezTo>
                  <a:cubicBezTo>
                    <a:pt x="11160" y="8173"/>
                    <a:pt x="11520" y="7713"/>
                    <a:pt x="11772" y="8862"/>
                  </a:cubicBezTo>
                  <a:cubicBezTo>
                    <a:pt x="12024" y="10011"/>
                    <a:pt x="12168" y="12769"/>
                    <a:pt x="12600" y="14837"/>
                  </a:cubicBezTo>
                  <a:cubicBezTo>
                    <a:pt x="13032" y="16905"/>
                    <a:pt x="13752" y="18284"/>
                    <a:pt x="14868" y="18513"/>
                  </a:cubicBezTo>
                  <a:cubicBezTo>
                    <a:pt x="15984" y="18743"/>
                    <a:pt x="17496" y="17824"/>
                    <a:pt x="18684" y="18054"/>
                  </a:cubicBezTo>
                  <a:cubicBezTo>
                    <a:pt x="19872" y="18284"/>
                    <a:pt x="20736" y="19662"/>
                    <a:pt x="21600" y="21041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3" name="Line"/>
            <p:cNvSpPr/>
            <p:nvPr/>
          </p:nvSpPr>
          <p:spPr>
            <a:xfrm>
              <a:off x="8151680" y="5558366"/>
              <a:ext cx="117758" cy="1048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8" h="21402" fill="norm" stroke="1" extrusionOk="0">
                  <a:moveTo>
                    <a:pt x="629" y="0"/>
                  </a:moveTo>
                  <a:cubicBezTo>
                    <a:pt x="244" y="5616"/>
                    <a:pt x="-142" y="11232"/>
                    <a:pt x="51" y="15120"/>
                  </a:cubicBezTo>
                  <a:cubicBezTo>
                    <a:pt x="244" y="19008"/>
                    <a:pt x="1015" y="21168"/>
                    <a:pt x="2172" y="21384"/>
                  </a:cubicBezTo>
                  <a:cubicBezTo>
                    <a:pt x="3329" y="21600"/>
                    <a:pt x="4872" y="19872"/>
                    <a:pt x="6608" y="16848"/>
                  </a:cubicBezTo>
                  <a:cubicBezTo>
                    <a:pt x="8344" y="13824"/>
                    <a:pt x="10272" y="9504"/>
                    <a:pt x="12201" y="6696"/>
                  </a:cubicBezTo>
                  <a:cubicBezTo>
                    <a:pt x="14129" y="3888"/>
                    <a:pt x="16058" y="2592"/>
                    <a:pt x="17022" y="3456"/>
                  </a:cubicBezTo>
                  <a:cubicBezTo>
                    <a:pt x="17987" y="4320"/>
                    <a:pt x="17987" y="7344"/>
                    <a:pt x="18565" y="9720"/>
                  </a:cubicBezTo>
                  <a:cubicBezTo>
                    <a:pt x="19144" y="12096"/>
                    <a:pt x="20301" y="13824"/>
                    <a:pt x="21458" y="1555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4" name="Line"/>
            <p:cNvSpPr/>
            <p:nvPr/>
          </p:nvSpPr>
          <p:spPr>
            <a:xfrm>
              <a:off x="8291868" y="5577416"/>
              <a:ext cx="85520" cy="1227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5" h="21600" fill="norm" stroke="1" extrusionOk="0">
                  <a:moveTo>
                    <a:pt x="3900" y="0"/>
                  </a:moveTo>
                  <a:cubicBezTo>
                    <a:pt x="3900" y="5959"/>
                    <a:pt x="3900" y="11917"/>
                    <a:pt x="3373" y="15828"/>
                  </a:cubicBezTo>
                  <a:cubicBezTo>
                    <a:pt x="2846" y="19738"/>
                    <a:pt x="1792" y="21600"/>
                    <a:pt x="1002" y="21600"/>
                  </a:cubicBezTo>
                  <a:cubicBezTo>
                    <a:pt x="212" y="21600"/>
                    <a:pt x="-315" y="19738"/>
                    <a:pt x="212" y="16759"/>
                  </a:cubicBezTo>
                  <a:cubicBezTo>
                    <a:pt x="739" y="13779"/>
                    <a:pt x="2319" y="9683"/>
                    <a:pt x="4690" y="6703"/>
                  </a:cubicBezTo>
                  <a:cubicBezTo>
                    <a:pt x="7061" y="3724"/>
                    <a:pt x="10222" y="1862"/>
                    <a:pt x="12592" y="1676"/>
                  </a:cubicBezTo>
                  <a:cubicBezTo>
                    <a:pt x="14963" y="1490"/>
                    <a:pt x="16544" y="2979"/>
                    <a:pt x="17861" y="6145"/>
                  </a:cubicBezTo>
                  <a:cubicBezTo>
                    <a:pt x="19178" y="9310"/>
                    <a:pt x="20231" y="14152"/>
                    <a:pt x="21285" y="1899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5" name="Line"/>
            <p:cNvSpPr/>
            <p:nvPr/>
          </p:nvSpPr>
          <p:spPr>
            <a:xfrm>
              <a:off x="8436654" y="5488516"/>
              <a:ext cx="80434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547" y="0"/>
                  </a:moveTo>
                  <a:cubicBezTo>
                    <a:pt x="3411" y="4800"/>
                    <a:pt x="2274" y="9600"/>
                    <a:pt x="1705" y="12700"/>
                  </a:cubicBezTo>
                  <a:cubicBezTo>
                    <a:pt x="1137" y="15800"/>
                    <a:pt x="1137" y="17200"/>
                    <a:pt x="853" y="18500"/>
                  </a:cubicBezTo>
                  <a:cubicBezTo>
                    <a:pt x="568" y="19800"/>
                    <a:pt x="0" y="21000"/>
                    <a:pt x="0" y="21000"/>
                  </a:cubicBezTo>
                  <a:cubicBezTo>
                    <a:pt x="0" y="21000"/>
                    <a:pt x="568" y="19800"/>
                    <a:pt x="2274" y="17700"/>
                  </a:cubicBezTo>
                  <a:cubicBezTo>
                    <a:pt x="3979" y="15600"/>
                    <a:pt x="6821" y="12600"/>
                    <a:pt x="9663" y="10700"/>
                  </a:cubicBezTo>
                  <a:cubicBezTo>
                    <a:pt x="12505" y="8800"/>
                    <a:pt x="15347" y="8000"/>
                    <a:pt x="17053" y="8200"/>
                  </a:cubicBezTo>
                  <a:cubicBezTo>
                    <a:pt x="18758" y="8400"/>
                    <a:pt x="19326" y="9600"/>
                    <a:pt x="18758" y="10600"/>
                  </a:cubicBezTo>
                  <a:cubicBezTo>
                    <a:pt x="18189" y="11600"/>
                    <a:pt x="16484" y="12400"/>
                    <a:pt x="13926" y="13100"/>
                  </a:cubicBezTo>
                  <a:cubicBezTo>
                    <a:pt x="11368" y="13800"/>
                    <a:pt x="7958" y="14400"/>
                    <a:pt x="6537" y="15200"/>
                  </a:cubicBezTo>
                  <a:cubicBezTo>
                    <a:pt x="5116" y="16000"/>
                    <a:pt x="5684" y="17000"/>
                    <a:pt x="7105" y="18100"/>
                  </a:cubicBezTo>
                  <a:cubicBezTo>
                    <a:pt x="8526" y="19200"/>
                    <a:pt x="10800" y="20400"/>
                    <a:pt x="13358" y="21000"/>
                  </a:cubicBezTo>
                  <a:cubicBezTo>
                    <a:pt x="15916" y="21600"/>
                    <a:pt x="18758" y="216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6" name="Line"/>
            <p:cNvSpPr/>
            <p:nvPr/>
          </p:nvSpPr>
          <p:spPr>
            <a:xfrm>
              <a:off x="8555744" y="5577416"/>
              <a:ext cx="126444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5" h="21600" fill="norm" stroke="1" extrusionOk="0">
                  <a:moveTo>
                    <a:pt x="985" y="0"/>
                  </a:moveTo>
                  <a:cubicBezTo>
                    <a:pt x="985" y="4168"/>
                    <a:pt x="985" y="8337"/>
                    <a:pt x="805" y="11937"/>
                  </a:cubicBezTo>
                  <a:cubicBezTo>
                    <a:pt x="625" y="15537"/>
                    <a:pt x="265" y="18568"/>
                    <a:pt x="85" y="19137"/>
                  </a:cubicBezTo>
                  <a:cubicBezTo>
                    <a:pt x="-95" y="19705"/>
                    <a:pt x="-95" y="17811"/>
                    <a:pt x="1165" y="15158"/>
                  </a:cubicBezTo>
                  <a:cubicBezTo>
                    <a:pt x="2425" y="12505"/>
                    <a:pt x="4945" y="9095"/>
                    <a:pt x="7465" y="7011"/>
                  </a:cubicBezTo>
                  <a:cubicBezTo>
                    <a:pt x="9985" y="4926"/>
                    <a:pt x="12505" y="4168"/>
                    <a:pt x="13945" y="4737"/>
                  </a:cubicBezTo>
                  <a:cubicBezTo>
                    <a:pt x="15385" y="5305"/>
                    <a:pt x="15745" y="7200"/>
                    <a:pt x="15925" y="9663"/>
                  </a:cubicBezTo>
                  <a:cubicBezTo>
                    <a:pt x="16105" y="12126"/>
                    <a:pt x="16105" y="15158"/>
                    <a:pt x="17005" y="17242"/>
                  </a:cubicBezTo>
                  <a:cubicBezTo>
                    <a:pt x="17905" y="19326"/>
                    <a:pt x="19705" y="20463"/>
                    <a:pt x="21505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7" name="Line"/>
            <p:cNvSpPr/>
            <p:nvPr/>
          </p:nvSpPr>
          <p:spPr>
            <a:xfrm>
              <a:off x="8695895" y="5610875"/>
              <a:ext cx="74185" cy="734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8" h="20816" fill="norm" stroke="1" extrusionOk="0">
                  <a:moveTo>
                    <a:pt x="6914" y="6716"/>
                  </a:moveTo>
                  <a:cubicBezTo>
                    <a:pt x="7514" y="3716"/>
                    <a:pt x="8114" y="716"/>
                    <a:pt x="6914" y="116"/>
                  </a:cubicBezTo>
                  <a:cubicBezTo>
                    <a:pt x="5714" y="-484"/>
                    <a:pt x="2714" y="1316"/>
                    <a:pt x="1214" y="4016"/>
                  </a:cubicBezTo>
                  <a:cubicBezTo>
                    <a:pt x="-286" y="6716"/>
                    <a:pt x="-286" y="10316"/>
                    <a:pt x="614" y="13316"/>
                  </a:cubicBezTo>
                  <a:cubicBezTo>
                    <a:pt x="1514" y="16316"/>
                    <a:pt x="3314" y="18716"/>
                    <a:pt x="6014" y="19916"/>
                  </a:cubicBezTo>
                  <a:cubicBezTo>
                    <a:pt x="8714" y="21116"/>
                    <a:pt x="12314" y="21116"/>
                    <a:pt x="15014" y="19916"/>
                  </a:cubicBezTo>
                  <a:cubicBezTo>
                    <a:pt x="17714" y="18716"/>
                    <a:pt x="19514" y="16316"/>
                    <a:pt x="20414" y="13616"/>
                  </a:cubicBezTo>
                  <a:cubicBezTo>
                    <a:pt x="21314" y="10916"/>
                    <a:pt x="21314" y="7916"/>
                    <a:pt x="19814" y="5816"/>
                  </a:cubicBezTo>
                  <a:cubicBezTo>
                    <a:pt x="18314" y="3716"/>
                    <a:pt x="15314" y="2516"/>
                    <a:pt x="12314" y="1316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8" name="Line"/>
            <p:cNvSpPr/>
            <p:nvPr/>
          </p:nvSpPr>
          <p:spPr>
            <a:xfrm>
              <a:off x="8777437" y="5583766"/>
              <a:ext cx="161195" cy="1226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3" h="21215" fill="norm" stroke="1" extrusionOk="0">
                  <a:moveTo>
                    <a:pt x="0" y="4393"/>
                  </a:moveTo>
                  <a:cubicBezTo>
                    <a:pt x="281" y="8054"/>
                    <a:pt x="561" y="11715"/>
                    <a:pt x="982" y="14644"/>
                  </a:cubicBezTo>
                  <a:cubicBezTo>
                    <a:pt x="1403" y="17573"/>
                    <a:pt x="1964" y="19769"/>
                    <a:pt x="2945" y="20685"/>
                  </a:cubicBezTo>
                  <a:cubicBezTo>
                    <a:pt x="3927" y="21600"/>
                    <a:pt x="5330" y="21234"/>
                    <a:pt x="6452" y="20319"/>
                  </a:cubicBezTo>
                  <a:cubicBezTo>
                    <a:pt x="7574" y="19403"/>
                    <a:pt x="8416" y="17939"/>
                    <a:pt x="9117" y="16292"/>
                  </a:cubicBezTo>
                  <a:cubicBezTo>
                    <a:pt x="9818" y="14644"/>
                    <a:pt x="10379" y="12814"/>
                    <a:pt x="11081" y="12814"/>
                  </a:cubicBezTo>
                  <a:cubicBezTo>
                    <a:pt x="11782" y="12814"/>
                    <a:pt x="12623" y="14644"/>
                    <a:pt x="13745" y="15925"/>
                  </a:cubicBezTo>
                  <a:cubicBezTo>
                    <a:pt x="14868" y="17207"/>
                    <a:pt x="16270" y="17939"/>
                    <a:pt x="17673" y="17573"/>
                  </a:cubicBezTo>
                  <a:cubicBezTo>
                    <a:pt x="19075" y="17207"/>
                    <a:pt x="20478" y="15742"/>
                    <a:pt x="21039" y="12631"/>
                  </a:cubicBezTo>
                  <a:cubicBezTo>
                    <a:pt x="21600" y="9519"/>
                    <a:pt x="21319" y="4759"/>
                    <a:pt x="21039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9" name="Line"/>
            <p:cNvSpPr/>
            <p:nvPr/>
          </p:nvSpPr>
          <p:spPr>
            <a:xfrm>
              <a:off x="8974650" y="5577977"/>
              <a:ext cx="116055" cy="1581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3" h="21240" fill="norm" stroke="1" extrusionOk="0">
                  <a:moveTo>
                    <a:pt x="1111" y="3335"/>
                  </a:moveTo>
                  <a:cubicBezTo>
                    <a:pt x="718" y="6177"/>
                    <a:pt x="326" y="9019"/>
                    <a:pt x="129" y="11151"/>
                  </a:cubicBezTo>
                  <a:cubicBezTo>
                    <a:pt x="-67" y="13282"/>
                    <a:pt x="-67" y="14703"/>
                    <a:pt x="326" y="14561"/>
                  </a:cubicBezTo>
                  <a:cubicBezTo>
                    <a:pt x="718" y="14419"/>
                    <a:pt x="1504" y="12714"/>
                    <a:pt x="3664" y="10156"/>
                  </a:cubicBezTo>
                  <a:cubicBezTo>
                    <a:pt x="5824" y="7598"/>
                    <a:pt x="9358" y="4187"/>
                    <a:pt x="12304" y="2198"/>
                  </a:cubicBezTo>
                  <a:cubicBezTo>
                    <a:pt x="15249" y="208"/>
                    <a:pt x="17606" y="-360"/>
                    <a:pt x="19177" y="208"/>
                  </a:cubicBezTo>
                  <a:cubicBezTo>
                    <a:pt x="20748" y="777"/>
                    <a:pt x="21533" y="2482"/>
                    <a:pt x="21533" y="6177"/>
                  </a:cubicBezTo>
                  <a:cubicBezTo>
                    <a:pt x="21533" y="9872"/>
                    <a:pt x="20748" y="15556"/>
                    <a:pt x="19962" y="2124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0" name="Line"/>
            <p:cNvSpPr/>
            <p:nvPr/>
          </p:nvSpPr>
          <p:spPr>
            <a:xfrm>
              <a:off x="6290124" y="5358547"/>
              <a:ext cx="1052214" cy="791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1" h="21260" fill="norm" stroke="1" extrusionOk="0">
                  <a:moveTo>
                    <a:pt x="2173" y="21260"/>
                  </a:moveTo>
                  <a:cubicBezTo>
                    <a:pt x="1609" y="21260"/>
                    <a:pt x="1045" y="21260"/>
                    <a:pt x="633" y="20407"/>
                  </a:cubicBezTo>
                  <a:cubicBezTo>
                    <a:pt x="221" y="19555"/>
                    <a:pt x="-39" y="17849"/>
                    <a:pt x="4" y="16713"/>
                  </a:cubicBezTo>
                  <a:cubicBezTo>
                    <a:pt x="48" y="15576"/>
                    <a:pt x="395" y="15007"/>
                    <a:pt x="1414" y="13018"/>
                  </a:cubicBezTo>
                  <a:cubicBezTo>
                    <a:pt x="2433" y="11028"/>
                    <a:pt x="4125" y="7618"/>
                    <a:pt x="5773" y="5344"/>
                  </a:cubicBezTo>
                  <a:cubicBezTo>
                    <a:pt x="7421" y="3071"/>
                    <a:pt x="9026" y="1934"/>
                    <a:pt x="10783" y="1081"/>
                  </a:cubicBezTo>
                  <a:cubicBezTo>
                    <a:pt x="12539" y="228"/>
                    <a:pt x="14448" y="-340"/>
                    <a:pt x="16183" y="228"/>
                  </a:cubicBezTo>
                  <a:cubicBezTo>
                    <a:pt x="17918" y="797"/>
                    <a:pt x="19479" y="2502"/>
                    <a:pt x="20347" y="4207"/>
                  </a:cubicBezTo>
                  <a:cubicBezTo>
                    <a:pt x="21214" y="5913"/>
                    <a:pt x="21388" y="7618"/>
                    <a:pt x="21561" y="932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1" name="Line"/>
            <p:cNvSpPr/>
            <p:nvPr/>
          </p:nvSpPr>
          <p:spPr>
            <a:xfrm>
              <a:off x="6548587" y="5535083"/>
              <a:ext cx="793751" cy="169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5400"/>
                  </a:moveTo>
                  <a:cubicBezTo>
                    <a:pt x="1958" y="2700"/>
                    <a:pt x="3917" y="0"/>
                    <a:pt x="6106" y="0"/>
                  </a:cubicBezTo>
                  <a:cubicBezTo>
                    <a:pt x="8294" y="0"/>
                    <a:pt x="10714" y="2700"/>
                    <a:pt x="13334" y="6750"/>
                  </a:cubicBezTo>
                  <a:cubicBezTo>
                    <a:pt x="15955" y="10800"/>
                    <a:pt x="18778" y="162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2" name="Line"/>
            <p:cNvSpPr/>
            <p:nvPr/>
          </p:nvSpPr>
          <p:spPr>
            <a:xfrm>
              <a:off x="103329" y="6048314"/>
              <a:ext cx="240269" cy="4029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1" h="21419" fill="norm" stroke="1" extrusionOk="0">
                  <a:moveTo>
                    <a:pt x="3382" y="2647"/>
                  </a:moveTo>
                  <a:cubicBezTo>
                    <a:pt x="2443" y="3659"/>
                    <a:pt x="1503" y="4672"/>
                    <a:pt x="846" y="6641"/>
                  </a:cubicBezTo>
                  <a:cubicBezTo>
                    <a:pt x="189" y="8609"/>
                    <a:pt x="-187" y="11534"/>
                    <a:pt x="95" y="14066"/>
                  </a:cubicBezTo>
                  <a:cubicBezTo>
                    <a:pt x="376" y="16597"/>
                    <a:pt x="1316" y="18735"/>
                    <a:pt x="2161" y="19972"/>
                  </a:cubicBezTo>
                  <a:cubicBezTo>
                    <a:pt x="3006" y="21209"/>
                    <a:pt x="3757" y="21547"/>
                    <a:pt x="5917" y="21378"/>
                  </a:cubicBezTo>
                  <a:cubicBezTo>
                    <a:pt x="8077" y="21209"/>
                    <a:pt x="11646" y="20534"/>
                    <a:pt x="14463" y="18678"/>
                  </a:cubicBezTo>
                  <a:cubicBezTo>
                    <a:pt x="17281" y="16822"/>
                    <a:pt x="19347" y="13784"/>
                    <a:pt x="20380" y="10691"/>
                  </a:cubicBezTo>
                  <a:cubicBezTo>
                    <a:pt x="21413" y="7597"/>
                    <a:pt x="21413" y="4447"/>
                    <a:pt x="21225" y="2534"/>
                  </a:cubicBezTo>
                  <a:cubicBezTo>
                    <a:pt x="21037" y="622"/>
                    <a:pt x="20662" y="-53"/>
                    <a:pt x="20380" y="3"/>
                  </a:cubicBezTo>
                  <a:cubicBezTo>
                    <a:pt x="20098" y="60"/>
                    <a:pt x="19910" y="847"/>
                    <a:pt x="19723" y="16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3" name="Line"/>
            <p:cNvSpPr/>
            <p:nvPr/>
          </p:nvSpPr>
          <p:spPr>
            <a:xfrm>
              <a:off x="366068" y="6168495"/>
              <a:ext cx="96265" cy="230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66" h="21214" fill="norm" stroke="1" extrusionOk="0">
                  <a:moveTo>
                    <a:pt x="14344" y="5789"/>
                  </a:moveTo>
                  <a:cubicBezTo>
                    <a:pt x="14344" y="4816"/>
                    <a:pt x="14344" y="3843"/>
                    <a:pt x="14119" y="2773"/>
                  </a:cubicBezTo>
                  <a:cubicBezTo>
                    <a:pt x="13894" y="1703"/>
                    <a:pt x="13444" y="535"/>
                    <a:pt x="12094" y="146"/>
                  </a:cubicBezTo>
                  <a:cubicBezTo>
                    <a:pt x="10744" y="-243"/>
                    <a:pt x="8494" y="146"/>
                    <a:pt x="6019" y="1314"/>
                  </a:cubicBezTo>
                  <a:cubicBezTo>
                    <a:pt x="3544" y="2481"/>
                    <a:pt x="844" y="4427"/>
                    <a:pt x="169" y="6373"/>
                  </a:cubicBezTo>
                  <a:cubicBezTo>
                    <a:pt x="-506" y="8319"/>
                    <a:pt x="844" y="10265"/>
                    <a:pt x="4219" y="11919"/>
                  </a:cubicBezTo>
                  <a:cubicBezTo>
                    <a:pt x="7594" y="13573"/>
                    <a:pt x="12994" y="14935"/>
                    <a:pt x="16369" y="16103"/>
                  </a:cubicBezTo>
                  <a:cubicBezTo>
                    <a:pt x="19744" y="17271"/>
                    <a:pt x="21094" y="18243"/>
                    <a:pt x="20194" y="19119"/>
                  </a:cubicBezTo>
                  <a:cubicBezTo>
                    <a:pt x="19294" y="19995"/>
                    <a:pt x="16144" y="20773"/>
                    <a:pt x="13444" y="21065"/>
                  </a:cubicBezTo>
                  <a:cubicBezTo>
                    <a:pt x="10744" y="21357"/>
                    <a:pt x="8494" y="21162"/>
                    <a:pt x="6244" y="209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4" name="Line"/>
            <p:cNvSpPr/>
            <p:nvPr/>
          </p:nvSpPr>
          <p:spPr>
            <a:xfrm>
              <a:off x="475758" y="6179633"/>
              <a:ext cx="116530" cy="2042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62" h="21267" fill="norm" stroke="1" extrusionOk="0">
                  <a:moveTo>
                    <a:pt x="2673" y="11349"/>
                  </a:moveTo>
                  <a:cubicBezTo>
                    <a:pt x="4567" y="11789"/>
                    <a:pt x="6462" y="12230"/>
                    <a:pt x="8357" y="12010"/>
                  </a:cubicBezTo>
                  <a:cubicBezTo>
                    <a:pt x="10251" y="11789"/>
                    <a:pt x="12146" y="10908"/>
                    <a:pt x="14041" y="9475"/>
                  </a:cubicBezTo>
                  <a:cubicBezTo>
                    <a:pt x="15936" y="8043"/>
                    <a:pt x="17830" y="6059"/>
                    <a:pt x="18778" y="4296"/>
                  </a:cubicBezTo>
                  <a:cubicBezTo>
                    <a:pt x="19725" y="2532"/>
                    <a:pt x="19725" y="989"/>
                    <a:pt x="18778" y="328"/>
                  </a:cubicBezTo>
                  <a:cubicBezTo>
                    <a:pt x="17830" y="-333"/>
                    <a:pt x="15936" y="-113"/>
                    <a:pt x="12525" y="2091"/>
                  </a:cubicBezTo>
                  <a:cubicBezTo>
                    <a:pt x="9115" y="4296"/>
                    <a:pt x="4188" y="8483"/>
                    <a:pt x="1725" y="11459"/>
                  </a:cubicBezTo>
                  <a:cubicBezTo>
                    <a:pt x="-738" y="14434"/>
                    <a:pt x="-738" y="16198"/>
                    <a:pt x="2862" y="17630"/>
                  </a:cubicBezTo>
                  <a:cubicBezTo>
                    <a:pt x="6462" y="19063"/>
                    <a:pt x="13662" y="20165"/>
                    <a:pt x="20862" y="212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5" name="Line"/>
            <p:cNvSpPr/>
            <p:nvPr/>
          </p:nvSpPr>
          <p:spPr>
            <a:xfrm>
              <a:off x="754870" y="5976337"/>
              <a:ext cx="116818" cy="432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7" h="21551" fill="norm" stroke="1" extrusionOk="0">
                  <a:moveTo>
                    <a:pt x="21287" y="1321"/>
                  </a:moveTo>
                  <a:cubicBezTo>
                    <a:pt x="16273" y="689"/>
                    <a:pt x="11258" y="56"/>
                    <a:pt x="7787" y="4"/>
                  </a:cubicBezTo>
                  <a:cubicBezTo>
                    <a:pt x="4316" y="-49"/>
                    <a:pt x="2387" y="478"/>
                    <a:pt x="1230" y="2111"/>
                  </a:cubicBezTo>
                  <a:cubicBezTo>
                    <a:pt x="73" y="3744"/>
                    <a:pt x="-313" y="6484"/>
                    <a:pt x="266" y="9118"/>
                  </a:cubicBezTo>
                  <a:cubicBezTo>
                    <a:pt x="844" y="11752"/>
                    <a:pt x="2387" y="14281"/>
                    <a:pt x="2773" y="16335"/>
                  </a:cubicBezTo>
                  <a:cubicBezTo>
                    <a:pt x="3158" y="18390"/>
                    <a:pt x="2387" y="19971"/>
                    <a:pt x="1616" y="215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6" name="Line"/>
            <p:cNvSpPr/>
            <p:nvPr/>
          </p:nvSpPr>
          <p:spPr>
            <a:xfrm>
              <a:off x="691624" y="5975349"/>
              <a:ext cx="439836" cy="3711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6" h="21397" fill="norm" stroke="1" extrusionOk="0">
                  <a:moveTo>
                    <a:pt x="111" y="19525"/>
                  </a:moveTo>
                  <a:cubicBezTo>
                    <a:pt x="7" y="18549"/>
                    <a:pt x="-96" y="17573"/>
                    <a:pt x="162" y="16902"/>
                  </a:cubicBezTo>
                  <a:cubicBezTo>
                    <a:pt x="421" y="16231"/>
                    <a:pt x="1041" y="15864"/>
                    <a:pt x="2178" y="15681"/>
                  </a:cubicBezTo>
                  <a:cubicBezTo>
                    <a:pt x="3315" y="15498"/>
                    <a:pt x="4968" y="15498"/>
                    <a:pt x="6208" y="15742"/>
                  </a:cubicBezTo>
                  <a:cubicBezTo>
                    <a:pt x="7448" y="15986"/>
                    <a:pt x="8275" y="16475"/>
                    <a:pt x="8637" y="17024"/>
                  </a:cubicBezTo>
                  <a:cubicBezTo>
                    <a:pt x="8999" y="17573"/>
                    <a:pt x="8895" y="18183"/>
                    <a:pt x="8844" y="18793"/>
                  </a:cubicBezTo>
                  <a:cubicBezTo>
                    <a:pt x="8792" y="19403"/>
                    <a:pt x="8792" y="20014"/>
                    <a:pt x="8999" y="20502"/>
                  </a:cubicBezTo>
                  <a:cubicBezTo>
                    <a:pt x="9205" y="20990"/>
                    <a:pt x="9619" y="21356"/>
                    <a:pt x="9981" y="21295"/>
                  </a:cubicBezTo>
                  <a:cubicBezTo>
                    <a:pt x="10342" y="21234"/>
                    <a:pt x="10652" y="20746"/>
                    <a:pt x="10962" y="20136"/>
                  </a:cubicBezTo>
                  <a:cubicBezTo>
                    <a:pt x="11272" y="19525"/>
                    <a:pt x="11582" y="18793"/>
                    <a:pt x="11737" y="18732"/>
                  </a:cubicBezTo>
                  <a:cubicBezTo>
                    <a:pt x="11893" y="18671"/>
                    <a:pt x="11893" y="19281"/>
                    <a:pt x="12048" y="19831"/>
                  </a:cubicBezTo>
                  <a:cubicBezTo>
                    <a:pt x="12203" y="20380"/>
                    <a:pt x="12513" y="20868"/>
                    <a:pt x="13029" y="21173"/>
                  </a:cubicBezTo>
                  <a:cubicBezTo>
                    <a:pt x="13546" y="21478"/>
                    <a:pt x="14270" y="21600"/>
                    <a:pt x="15303" y="20685"/>
                  </a:cubicBezTo>
                  <a:cubicBezTo>
                    <a:pt x="16337" y="19769"/>
                    <a:pt x="17680" y="17817"/>
                    <a:pt x="18765" y="14766"/>
                  </a:cubicBezTo>
                  <a:cubicBezTo>
                    <a:pt x="19850" y="11715"/>
                    <a:pt x="20677" y="7566"/>
                    <a:pt x="21091" y="5125"/>
                  </a:cubicBezTo>
                  <a:cubicBezTo>
                    <a:pt x="21504" y="2685"/>
                    <a:pt x="21504" y="1953"/>
                    <a:pt x="21452" y="1281"/>
                  </a:cubicBezTo>
                  <a:cubicBezTo>
                    <a:pt x="21401" y="610"/>
                    <a:pt x="21297" y="0"/>
                    <a:pt x="21039" y="0"/>
                  </a:cubicBezTo>
                  <a:cubicBezTo>
                    <a:pt x="20781" y="0"/>
                    <a:pt x="20367" y="610"/>
                    <a:pt x="19902" y="2380"/>
                  </a:cubicBezTo>
                  <a:cubicBezTo>
                    <a:pt x="19437" y="4149"/>
                    <a:pt x="18920" y="7078"/>
                    <a:pt x="19024" y="10251"/>
                  </a:cubicBezTo>
                  <a:cubicBezTo>
                    <a:pt x="19127" y="13424"/>
                    <a:pt x="19850" y="16841"/>
                    <a:pt x="20574" y="202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7" name="Line"/>
            <p:cNvSpPr/>
            <p:nvPr/>
          </p:nvSpPr>
          <p:spPr>
            <a:xfrm>
              <a:off x="1831115" y="6218766"/>
              <a:ext cx="189923" cy="1614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5" h="21400" fill="norm" stroke="1" extrusionOk="0">
                  <a:moveTo>
                    <a:pt x="4255" y="1683"/>
                  </a:moveTo>
                  <a:cubicBezTo>
                    <a:pt x="3055" y="2244"/>
                    <a:pt x="1855" y="2805"/>
                    <a:pt x="1135" y="4629"/>
                  </a:cubicBezTo>
                  <a:cubicBezTo>
                    <a:pt x="415" y="6452"/>
                    <a:pt x="175" y="9538"/>
                    <a:pt x="55" y="11782"/>
                  </a:cubicBezTo>
                  <a:cubicBezTo>
                    <a:pt x="-65" y="14026"/>
                    <a:pt x="-65" y="15429"/>
                    <a:pt x="895" y="16691"/>
                  </a:cubicBezTo>
                  <a:cubicBezTo>
                    <a:pt x="1855" y="17953"/>
                    <a:pt x="3775" y="19075"/>
                    <a:pt x="5095" y="19075"/>
                  </a:cubicBezTo>
                  <a:cubicBezTo>
                    <a:pt x="6415" y="19075"/>
                    <a:pt x="7135" y="17953"/>
                    <a:pt x="7855" y="16831"/>
                  </a:cubicBezTo>
                  <a:cubicBezTo>
                    <a:pt x="8575" y="15709"/>
                    <a:pt x="9295" y="14587"/>
                    <a:pt x="10015" y="15008"/>
                  </a:cubicBezTo>
                  <a:cubicBezTo>
                    <a:pt x="10735" y="15429"/>
                    <a:pt x="11455" y="17392"/>
                    <a:pt x="12295" y="18795"/>
                  </a:cubicBezTo>
                  <a:cubicBezTo>
                    <a:pt x="13135" y="20197"/>
                    <a:pt x="14095" y="21039"/>
                    <a:pt x="15175" y="21319"/>
                  </a:cubicBezTo>
                  <a:cubicBezTo>
                    <a:pt x="16255" y="21600"/>
                    <a:pt x="17455" y="21319"/>
                    <a:pt x="18535" y="17673"/>
                  </a:cubicBezTo>
                  <a:cubicBezTo>
                    <a:pt x="19615" y="14026"/>
                    <a:pt x="20575" y="7013"/>
                    <a:pt x="2153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8" name="Line"/>
            <p:cNvSpPr/>
            <p:nvPr/>
          </p:nvSpPr>
          <p:spPr>
            <a:xfrm>
              <a:off x="2106915" y="6079066"/>
              <a:ext cx="110973" cy="292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7" h="21600" fill="norm" stroke="1" extrusionOk="0">
                  <a:moveTo>
                    <a:pt x="3027" y="0"/>
                  </a:moveTo>
                  <a:cubicBezTo>
                    <a:pt x="2620" y="5009"/>
                    <a:pt x="2212" y="10017"/>
                    <a:pt x="2009" y="12913"/>
                  </a:cubicBezTo>
                  <a:cubicBezTo>
                    <a:pt x="1805" y="15809"/>
                    <a:pt x="1805" y="16591"/>
                    <a:pt x="1601" y="17374"/>
                  </a:cubicBezTo>
                  <a:cubicBezTo>
                    <a:pt x="1397" y="18157"/>
                    <a:pt x="990" y="18939"/>
                    <a:pt x="786" y="19722"/>
                  </a:cubicBezTo>
                  <a:cubicBezTo>
                    <a:pt x="582" y="20504"/>
                    <a:pt x="582" y="21287"/>
                    <a:pt x="378" y="21287"/>
                  </a:cubicBezTo>
                  <a:cubicBezTo>
                    <a:pt x="175" y="21287"/>
                    <a:pt x="-233" y="20504"/>
                    <a:pt x="175" y="19174"/>
                  </a:cubicBezTo>
                  <a:cubicBezTo>
                    <a:pt x="582" y="17843"/>
                    <a:pt x="1805" y="15965"/>
                    <a:pt x="3231" y="14791"/>
                  </a:cubicBezTo>
                  <a:cubicBezTo>
                    <a:pt x="4658" y="13617"/>
                    <a:pt x="6288" y="13148"/>
                    <a:pt x="8122" y="12913"/>
                  </a:cubicBezTo>
                  <a:cubicBezTo>
                    <a:pt x="9956" y="12678"/>
                    <a:pt x="11993" y="12678"/>
                    <a:pt x="14235" y="14165"/>
                  </a:cubicBezTo>
                  <a:cubicBezTo>
                    <a:pt x="16476" y="15652"/>
                    <a:pt x="18922" y="18626"/>
                    <a:pt x="2136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9" name="Line"/>
            <p:cNvSpPr/>
            <p:nvPr/>
          </p:nvSpPr>
          <p:spPr>
            <a:xfrm>
              <a:off x="2236937" y="6170162"/>
              <a:ext cx="280618" cy="1762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1" h="20909" fill="norm" stroke="1" extrusionOk="0">
                  <a:moveTo>
                    <a:pt x="0" y="17823"/>
                  </a:moveTo>
                  <a:cubicBezTo>
                    <a:pt x="1137" y="15562"/>
                    <a:pt x="2274" y="13302"/>
                    <a:pt x="3005" y="11544"/>
                  </a:cubicBezTo>
                  <a:cubicBezTo>
                    <a:pt x="3735" y="9786"/>
                    <a:pt x="4060" y="8530"/>
                    <a:pt x="4223" y="7148"/>
                  </a:cubicBezTo>
                  <a:cubicBezTo>
                    <a:pt x="4385" y="5767"/>
                    <a:pt x="4385" y="4260"/>
                    <a:pt x="3979" y="4009"/>
                  </a:cubicBezTo>
                  <a:cubicBezTo>
                    <a:pt x="3573" y="3758"/>
                    <a:pt x="2761" y="4762"/>
                    <a:pt x="2111" y="6646"/>
                  </a:cubicBezTo>
                  <a:cubicBezTo>
                    <a:pt x="1462" y="8530"/>
                    <a:pt x="974" y="11292"/>
                    <a:pt x="893" y="13804"/>
                  </a:cubicBezTo>
                  <a:cubicBezTo>
                    <a:pt x="812" y="16316"/>
                    <a:pt x="1137" y="18576"/>
                    <a:pt x="1705" y="19832"/>
                  </a:cubicBezTo>
                  <a:cubicBezTo>
                    <a:pt x="2274" y="21088"/>
                    <a:pt x="3086" y="21339"/>
                    <a:pt x="4385" y="20083"/>
                  </a:cubicBezTo>
                  <a:cubicBezTo>
                    <a:pt x="5684" y="18827"/>
                    <a:pt x="7471" y="16065"/>
                    <a:pt x="8608" y="14181"/>
                  </a:cubicBezTo>
                  <a:cubicBezTo>
                    <a:pt x="9744" y="12297"/>
                    <a:pt x="10232" y="11292"/>
                    <a:pt x="10313" y="11418"/>
                  </a:cubicBezTo>
                  <a:cubicBezTo>
                    <a:pt x="10394" y="11544"/>
                    <a:pt x="10069" y="12799"/>
                    <a:pt x="9826" y="14055"/>
                  </a:cubicBezTo>
                  <a:cubicBezTo>
                    <a:pt x="9582" y="15311"/>
                    <a:pt x="9420" y="16567"/>
                    <a:pt x="9338" y="17823"/>
                  </a:cubicBezTo>
                  <a:cubicBezTo>
                    <a:pt x="9257" y="19079"/>
                    <a:pt x="9257" y="20334"/>
                    <a:pt x="9257" y="20334"/>
                  </a:cubicBezTo>
                  <a:cubicBezTo>
                    <a:pt x="9257" y="20334"/>
                    <a:pt x="9257" y="19079"/>
                    <a:pt x="9907" y="16316"/>
                  </a:cubicBezTo>
                  <a:cubicBezTo>
                    <a:pt x="10556" y="13553"/>
                    <a:pt x="11856" y="9283"/>
                    <a:pt x="13236" y="6269"/>
                  </a:cubicBezTo>
                  <a:cubicBezTo>
                    <a:pt x="14617" y="3255"/>
                    <a:pt x="16078" y="1497"/>
                    <a:pt x="17377" y="618"/>
                  </a:cubicBezTo>
                  <a:cubicBezTo>
                    <a:pt x="18677" y="-261"/>
                    <a:pt x="19814" y="-261"/>
                    <a:pt x="20544" y="995"/>
                  </a:cubicBezTo>
                  <a:cubicBezTo>
                    <a:pt x="21275" y="2251"/>
                    <a:pt x="21600" y="4762"/>
                    <a:pt x="21519" y="7274"/>
                  </a:cubicBezTo>
                  <a:cubicBezTo>
                    <a:pt x="21438" y="9786"/>
                    <a:pt x="20950" y="12297"/>
                    <a:pt x="20463" y="148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0" name="Line"/>
            <p:cNvSpPr/>
            <p:nvPr/>
          </p:nvSpPr>
          <p:spPr>
            <a:xfrm>
              <a:off x="3405337" y="6174316"/>
              <a:ext cx="6351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1" name="Line"/>
            <p:cNvSpPr/>
            <p:nvPr/>
          </p:nvSpPr>
          <p:spPr>
            <a:xfrm>
              <a:off x="3386287" y="6104466"/>
              <a:ext cx="63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2" name="Line"/>
            <p:cNvSpPr/>
            <p:nvPr/>
          </p:nvSpPr>
          <p:spPr>
            <a:xfrm>
              <a:off x="3255249" y="6142566"/>
              <a:ext cx="86589" cy="241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82" h="21600" fill="norm" stroke="1" extrusionOk="0">
                  <a:moveTo>
                    <a:pt x="18609" y="0"/>
                  </a:moveTo>
                  <a:cubicBezTo>
                    <a:pt x="13209" y="568"/>
                    <a:pt x="7809" y="1137"/>
                    <a:pt x="4127" y="3221"/>
                  </a:cubicBezTo>
                  <a:cubicBezTo>
                    <a:pt x="446" y="5305"/>
                    <a:pt x="-1518" y="8905"/>
                    <a:pt x="1427" y="12221"/>
                  </a:cubicBezTo>
                  <a:cubicBezTo>
                    <a:pt x="4373" y="15537"/>
                    <a:pt x="12227" y="18568"/>
                    <a:pt x="2008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3" name="Line"/>
            <p:cNvSpPr/>
            <p:nvPr/>
          </p:nvSpPr>
          <p:spPr>
            <a:xfrm>
              <a:off x="3551387" y="6148916"/>
              <a:ext cx="38101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0800" y="4000"/>
                    <a:pt x="21600" y="8000"/>
                    <a:pt x="21600" y="11600"/>
                  </a:cubicBezTo>
                  <a:cubicBezTo>
                    <a:pt x="21600" y="15200"/>
                    <a:pt x="10800" y="18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4" name="Line"/>
            <p:cNvSpPr/>
            <p:nvPr/>
          </p:nvSpPr>
          <p:spPr>
            <a:xfrm>
              <a:off x="3725672" y="6161616"/>
              <a:ext cx="257516" cy="167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2" h="21353" fill="norm" stroke="1" extrusionOk="0">
                  <a:moveTo>
                    <a:pt x="6560" y="3240"/>
                  </a:moveTo>
                  <a:cubicBezTo>
                    <a:pt x="6560" y="8370"/>
                    <a:pt x="6560" y="13500"/>
                    <a:pt x="6298" y="16605"/>
                  </a:cubicBezTo>
                  <a:cubicBezTo>
                    <a:pt x="6037" y="19710"/>
                    <a:pt x="5515" y="20790"/>
                    <a:pt x="4469" y="21195"/>
                  </a:cubicBezTo>
                  <a:cubicBezTo>
                    <a:pt x="3424" y="21600"/>
                    <a:pt x="1857" y="21330"/>
                    <a:pt x="898" y="19170"/>
                  </a:cubicBezTo>
                  <a:cubicBezTo>
                    <a:pt x="-60" y="17010"/>
                    <a:pt x="-408" y="12960"/>
                    <a:pt x="637" y="9585"/>
                  </a:cubicBezTo>
                  <a:cubicBezTo>
                    <a:pt x="1682" y="6210"/>
                    <a:pt x="4121" y="3510"/>
                    <a:pt x="7779" y="2025"/>
                  </a:cubicBezTo>
                  <a:cubicBezTo>
                    <a:pt x="11437" y="540"/>
                    <a:pt x="16315" y="270"/>
                    <a:pt x="2119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5" name="Line"/>
            <p:cNvSpPr/>
            <p:nvPr/>
          </p:nvSpPr>
          <p:spPr>
            <a:xfrm>
              <a:off x="3976837" y="5959596"/>
              <a:ext cx="114301" cy="1356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0" fill="norm" stroke="1" extrusionOk="0">
                  <a:moveTo>
                    <a:pt x="0" y="4800"/>
                  </a:moveTo>
                  <a:cubicBezTo>
                    <a:pt x="400" y="3138"/>
                    <a:pt x="800" y="1477"/>
                    <a:pt x="2400" y="646"/>
                  </a:cubicBezTo>
                  <a:cubicBezTo>
                    <a:pt x="4000" y="-185"/>
                    <a:pt x="6800" y="-185"/>
                    <a:pt x="9200" y="480"/>
                  </a:cubicBezTo>
                  <a:cubicBezTo>
                    <a:pt x="11600" y="1144"/>
                    <a:pt x="13600" y="2473"/>
                    <a:pt x="13800" y="5298"/>
                  </a:cubicBezTo>
                  <a:cubicBezTo>
                    <a:pt x="14000" y="8123"/>
                    <a:pt x="12400" y="12443"/>
                    <a:pt x="10400" y="15267"/>
                  </a:cubicBezTo>
                  <a:cubicBezTo>
                    <a:pt x="8400" y="18092"/>
                    <a:pt x="6000" y="19421"/>
                    <a:pt x="5800" y="20252"/>
                  </a:cubicBezTo>
                  <a:cubicBezTo>
                    <a:pt x="5600" y="21083"/>
                    <a:pt x="7600" y="21415"/>
                    <a:pt x="10600" y="21249"/>
                  </a:cubicBezTo>
                  <a:cubicBezTo>
                    <a:pt x="13600" y="21083"/>
                    <a:pt x="17600" y="20418"/>
                    <a:pt x="21600" y="197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6" name="Line"/>
            <p:cNvSpPr/>
            <p:nvPr/>
          </p:nvSpPr>
          <p:spPr>
            <a:xfrm>
              <a:off x="4383237" y="6255150"/>
              <a:ext cx="63501" cy="906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16" fill="norm" stroke="1" extrusionOk="0">
                  <a:moveTo>
                    <a:pt x="0" y="7761"/>
                  </a:moveTo>
                  <a:cubicBezTo>
                    <a:pt x="3600" y="4325"/>
                    <a:pt x="7200" y="889"/>
                    <a:pt x="10080" y="152"/>
                  </a:cubicBezTo>
                  <a:cubicBezTo>
                    <a:pt x="12960" y="-584"/>
                    <a:pt x="15120" y="1380"/>
                    <a:pt x="16920" y="5307"/>
                  </a:cubicBezTo>
                  <a:cubicBezTo>
                    <a:pt x="18720" y="9234"/>
                    <a:pt x="20160" y="15125"/>
                    <a:pt x="21600" y="210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7" name="Line"/>
            <p:cNvSpPr/>
            <p:nvPr/>
          </p:nvSpPr>
          <p:spPr>
            <a:xfrm>
              <a:off x="4427687" y="6161616"/>
              <a:ext cx="317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8" name="Line"/>
            <p:cNvSpPr/>
            <p:nvPr/>
          </p:nvSpPr>
          <p:spPr>
            <a:xfrm>
              <a:off x="4461253" y="6167966"/>
              <a:ext cx="141172" cy="184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80" h="21600" fill="norm" stroke="1" extrusionOk="0">
                  <a:moveTo>
                    <a:pt x="15472" y="0"/>
                  </a:moveTo>
                  <a:cubicBezTo>
                    <a:pt x="11769" y="0"/>
                    <a:pt x="8066" y="0"/>
                    <a:pt x="5444" y="0"/>
                  </a:cubicBezTo>
                  <a:cubicBezTo>
                    <a:pt x="2821" y="0"/>
                    <a:pt x="1278" y="0"/>
                    <a:pt x="506" y="621"/>
                  </a:cubicBezTo>
                  <a:cubicBezTo>
                    <a:pt x="-265" y="1241"/>
                    <a:pt x="-265" y="2483"/>
                    <a:pt x="1278" y="3848"/>
                  </a:cubicBezTo>
                  <a:cubicBezTo>
                    <a:pt x="2821" y="5214"/>
                    <a:pt x="5906" y="6703"/>
                    <a:pt x="9301" y="8317"/>
                  </a:cubicBezTo>
                  <a:cubicBezTo>
                    <a:pt x="12695" y="9931"/>
                    <a:pt x="16398" y="11669"/>
                    <a:pt x="18558" y="13283"/>
                  </a:cubicBezTo>
                  <a:cubicBezTo>
                    <a:pt x="20718" y="14897"/>
                    <a:pt x="21335" y="16386"/>
                    <a:pt x="19484" y="17752"/>
                  </a:cubicBezTo>
                  <a:cubicBezTo>
                    <a:pt x="17632" y="19117"/>
                    <a:pt x="13312" y="20359"/>
                    <a:pt x="899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9" name="Line"/>
            <p:cNvSpPr/>
            <p:nvPr/>
          </p:nvSpPr>
          <p:spPr>
            <a:xfrm>
              <a:off x="5062687" y="6250516"/>
              <a:ext cx="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0" name="Line"/>
            <p:cNvSpPr/>
            <p:nvPr/>
          </p:nvSpPr>
          <p:spPr>
            <a:xfrm>
              <a:off x="5070772" y="6072716"/>
              <a:ext cx="131616" cy="3592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9" h="21439" fill="norm" stroke="1" extrusionOk="0">
                  <a:moveTo>
                    <a:pt x="748" y="0"/>
                  </a:moveTo>
                  <a:cubicBezTo>
                    <a:pt x="1090" y="4800"/>
                    <a:pt x="1433" y="9600"/>
                    <a:pt x="1605" y="12758"/>
                  </a:cubicBezTo>
                  <a:cubicBezTo>
                    <a:pt x="1776" y="15916"/>
                    <a:pt x="1776" y="17432"/>
                    <a:pt x="1605" y="18758"/>
                  </a:cubicBezTo>
                  <a:cubicBezTo>
                    <a:pt x="1433" y="20084"/>
                    <a:pt x="1090" y="21221"/>
                    <a:pt x="748" y="21411"/>
                  </a:cubicBezTo>
                  <a:cubicBezTo>
                    <a:pt x="405" y="21600"/>
                    <a:pt x="62" y="20842"/>
                    <a:pt x="233" y="19137"/>
                  </a:cubicBezTo>
                  <a:cubicBezTo>
                    <a:pt x="405" y="17432"/>
                    <a:pt x="1090" y="14779"/>
                    <a:pt x="1776" y="13074"/>
                  </a:cubicBezTo>
                  <a:cubicBezTo>
                    <a:pt x="2462" y="11368"/>
                    <a:pt x="3148" y="10611"/>
                    <a:pt x="3833" y="9916"/>
                  </a:cubicBezTo>
                  <a:cubicBezTo>
                    <a:pt x="4519" y="9221"/>
                    <a:pt x="5205" y="8589"/>
                    <a:pt x="6405" y="8463"/>
                  </a:cubicBezTo>
                  <a:cubicBezTo>
                    <a:pt x="7605" y="8337"/>
                    <a:pt x="9319" y="8716"/>
                    <a:pt x="10348" y="9474"/>
                  </a:cubicBezTo>
                  <a:cubicBezTo>
                    <a:pt x="11376" y="10232"/>
                    <a:pt x="11719" y="11368"/>
                    <a:pt x="11376" y="12189"/>
                  </a:cubicBezTo>
                  <a:cubicBezTo>
                    <a:pt x="11033" y="13011"/>
                    <a:pt x="10005" y="13516"/>
                    <a:pt x="8633" y="13895"/>
                  </a:cubicBezTo>
                  <a:cubicBezTo>
                    <a:pt x="7262" y="14274"/>
                    <a:pt x="5548" y="14526"/>
                    <a:pt x="3833" y="14653"/>
                  </a:cubicBezTo>
                  <a:cubicBezTo>
                    <a:pt x="2119" y="14779"/>
                    <a:pt x="405" y="14779"/>
                    <a:pt x="62" y="15095"/>
                  </a:cubicBezTo>
                  <a:cubicBezTo>
                    <a:pt x="-281" y="15411"/>
                    <a:pt x="748" y="16042"/>
                    <a:pt x="4519" y="16737"/>
                  </a:cubicBezTo>
                  <a:cubicBezTo>
                    <a:pt x="8290" y="17432"/>
                    <a:pt x="14805" y="18189"/>
                    <a:pt x="21319" y="189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1" name="Line"/>
            <p:cNvSpPr/>
            <p:nvPr/>
          </p:nvSpPr>
          <p:spPr>
            <a:xfrm>
              <a:off x="5234607" y="6231466"/>
              <a:ext cx="94781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3" h="21600" fill="norm" stroke="1" extrusionOk="0">
                  <a:moveTo>
                    <a:pt x="1333" y="0"/>
                  </a:moveTo>
                  <a:cubicBezTo>
                    <a:pt x="1333" y="4500"/>
                    <a:pt x="1333" y="9000"/>
                    <a:pt x="1333" y="12000"/>
                  </a:cubicBezTo>
                  <a:cubicBezTo>
                    <a:pt x="1333" y="15000"/>
                    <a:pt x="1333" y="16500"/>
                    <a:pt x="1093" y="18000"/>
                  </a:cubicBezTo>
                  <a:cubicBezTo>
                    <a:pt x="853" y="19500"/>
                    <a:pt x="373" y="21000"/>
                    <a:pt x="133" y="21000"/>
                  </a:cubicBezTo>
                  <a:cubicBezTo>
                    <a:pt x="-107" y="21000"/>
                    <a:pt x="-107" y="19500"/>
                    <a:pt x="853" y="16950"/>
                  </a:cubicBezTo>
                  <a:cubicBezTo>
                    <a:pt x="1813" y="14400"/>
                    <a:pt x="3733" y="10800"/>
                    <a:pt x="5413" y="8250"/>
                  </a:cubicBezTo>
                  <a:cubicBezTo>
                    <a:pt x="7093" y="5700"/>
                    <a:pt x="8533" y="4200"/>
                    <a:pt x="10453" y="3900"/>
                  </a:cubicBezTo>
                  <a:cubicBezTo>
                    <a:pt x="12373" y="3600"/>
                    <a:pt x="14773" y="4500"/>
                    <a:pt x="16693" y="7650"/>
                  </a:cubicBezTo>
                  <a:cubicBezTo>
                    <a:pt x="18613" y="10800"/>
                    <a:pt x="20053" y="16200"/>
                    <a:pt x="2149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2" name="Line"/>
            <p:cNvSpPr/>
            <p:nvPr/>
          </p:nvSpPr>
          <p:spPr>
            <a:xfrm>
              <a:off x="4770587" y="6288616"/>
              <a:ext cx="133351" cy="1109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1" fill="norm" stroke="1" extrusionOk="0">
                  <a:moveTo>
                    <a:pt x="0" y="0"/>
                  </a:moveTo>
                  <a:cubicBezTo>
                    <a:pt x="0" y="4075"/>
                    <a:pt x="0" y="8151"/>
                    <a:pt x="514" y="11208"/>
                  </a:cubicBezTo>
                  <a:cubicBezTo>
                    <a:pt x="1029" y="14264"/>
                    <a:pt x="2057" y="16302"/>
                    <a:pt x="3600" y="16506"/>
                  </a:cubicBezTo>
                  <a:cubicBezTo>
                    <a:pt x="5143" y="16709"/>
                    <a:pt x="7200" y="15079"/>
                    <a:pt x="8743" y="12430"/>
                  </a:cubicBezTo>
                  <a:cubicBezTo>
                    <a:pt x="10286" y="9781"/>
                    <a:pt x="11314" y="6113"/>
                    <a:pt x="11829" y="5298"/>
                  </a:cubicBezTo>
                  <a:cubicBezTo>
                    <a:pt x="12343" y="4483"/>
                    <a:pt x="12343" y="6521"/>
                    <a:pt x="12343" y="9170"/>
                  </a:cubicBezTo>
                  <a:cubicBezTo>
                    <a:pt x="12343" y="11819"/>
                    <a:pt x="12343" y="15079"/>
                    <a:pt x="13029" y="17321"/>
                  </a:cubicBezTo>
                  <a:cubicBezTo>
                    <a:pt x="13714" y="19562"/>
                    <a:pt x="15086" y="20785"/>
                    <a:pt x="16629" y="21192"/>
                  </a:cubicBezTo>
                  <a:cubicBezTo>
                    <a:pt x="18171" y="21600"/>
                    <a:pt x="19886" y="21192"/>
                    <a:pt x="21600" y="207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3" name="Line"/>
            <p:cNvSpPr/>
            <p:nvPr/>
          </p:nvSpPr>
          <p:spPr>
            <a:xfrm>
              <a:off x="4922987" y="6314016"/>
              <a:ext cx="101601" cy="900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6" fill="norm" stroke="1" extrusionOk="0">
                  <a:moveTo>
                    <a:pt x="0" y="0"/>
                  </a:moveTo>
                  <a:cubicBezTo>
                    <a:pt x="0" y="5526"/>
                    <a:pt x="0" y="11051"/>
                    <a:pt x="0" y="15070"/>
                  </a:cubicBezTo>
                  <a:cubicBezTo>
                    <a:pt x="0" y="19088"/>
                    <a:pt x="0" y="21600"/>
                    <a:pt x="225" y="21349"/>
                  </a:cubicBezTo>
                  <a:cubicBezTo>
                    <a:pt x="450" y="21098"/>
                    <a:pt x="900" y="18084"/>
                    <a:pt x="1575" y="15321"/>
                  </a:cubicBezTo>
                  <a:cubicBezTo>
                    <a:pt x="2250" y="12558"/>
                    <a:pt x="3150" y="10047"/>
                    <a:pt x="4275" y="7284"/>
                  </a:cubicBezTo>
                  <a:cubicBezTo>
                    <a:pt x="5400" y="4521"/>
                    <a:pt x="6750" y="1507"/>
                    <a:pt x="8325" y="753"/>
                  </a:cubicBezTo>
                  <a:cubicBezTo>
                    <a:pt x="9900" y="0"/>
                    <a:pt x="11700" y="1507"/>
                    <a:pt x="12825" y="4270"/>
                  </a:cubicBezTo>
                  <a:cubicBezTo>
                    <a:pt x="13950" y="7033"/>
                    <a:pt x="14400" y="11051"/>
                    <a:pt x="15750" y="14065"/>
                  </a:cubicBezTo>
                  <a:cubicBezTo>
                    <a:pt x="17100" y="17079"/>
                    <a:pt x="19350" y="19088"/>
                    <a:pt x="21600" y="210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4" name="Line"/>
            <p:cNvSpPr/>
            <p:nvPr/>
          </p:nvSpPr>
          <p:spPr>
            <a:xfrm>
              <a:off x="5368860" y="6275396"/>
              <a:ext cx="108910" cy="1173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0" h="20652" fill="norm" stroke="1" extrusionOk="0">
                  <a:moveTo>
                    <a:pt x="18076" y="3443"/>
                  </a:moveTo>
                  <a:cubicBezTo>
                    <a:pt x="16853" y="1953"/>
                    <a:pt x="15630" y="464"/>
                    <a:pt x="14000" y="91"/>
                  </a:cubicBezTo>
                  <a:cubicBezTo>
                    <a:pt x="12370" y="-281"/>
                    <a:pt x="10332" y="464"/>
                    <a:pt x="7887" y="2698"/>
                  </a:cubicBezTo>
                  <a:cubicBezTo>
                    <a:pt x="5442" y="4933"/>
                    <a:pt x="2589" y="8657"/>
                    <a:pt x="1162" y="11636"/>
                  </a:cubicBezTo>
                  <a:cubicBezTo>
                    <a:pt x="-264" y="14616"/>
                    <a:pt x="-264" y="16850"/>
                    <a:pt x="551" y="18526"/>
                  </a:cubicBezTo>
                  <a:cubicBezTo>
                    <a:pt x="1366" y="20202"/>
                    <a:pt x="2996" y="21319"/>
                    <a:pt x="6461" y="20202"/>
                  </a:cubicBezTo>
                  <a:cubicBezTo>
                    <a:pt x="9925" y="19085"/>
                    <a:pt x="15223" y="15733"/>
                    <a:pt x="18076" y="12940"/>
                  </a:cubicBezTo>
                  <a:cubicBezTo>
                    <a:pt x="20928" y="10147"/>
                    <a:pt x="21336" y="7912"/>
                    <a:pt x="20725" y="6236"/>
                  </a:cubicBezTo>
                  <a:cubicBezTo>
                    <a:pt x="20113" y="4560"/>
                    <a:pt x="18483" y="3443"/>
                    <a:pt x="16853" y="23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5" name="Line"/>
            <p:cNvSpPr/>
            <p:nvPr/>
          </p:nvSpPr>
          <p:spPr>
            <a:xfrm>
              <a:off x="5513537" y="6277618"/>
              <a:ext cx="190501" cy="1108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56" fill="norm" stroke="1" extrusionOk="0">
                  <a:moveTo>
                    <a:pt x="0" y="2078"/>
                  </a:moveTo>
                  <a:cubicBezTo>
                    <a:pt x="960" y="878"/>
                    <a:pt x="1920" y="-322"/>
                    <a:pt x="2400" y="78"/>
                  </a:cubicBezTo>
                  <a:cubicBezTo>
                    <a:pt x="2880" y="478"/>
                    <a:pt x="2880" y="2478"/>
                    <a:pt x="2880" y="4678"/>
                  </a:cubicBezTo>
                  <a:cubicBezTo>
                    <a:pt x="2880" y="6878"/>
                    <a:pt x="2880" y="9278"/>
                    <a:pt x="3240" y="11878"/>
                  </a:cubicBezTo>
                  <a:cubicBezTo>
                    <a:pt x="3600" y="14478"/>
                    <a:pt x="4320" y="17278"/>
                    <a:pt x="5280" y="18878"/>
                  </a:cubicBezTo>
                  <a:cubicBezTo>
                    <a:pt x="6240" y="20478"/>
                    <a:pt x="7440" y="20878"/>
                    <a:pt x="8400" y="20278"/>
                  </a:cubicBezTo>
                  <a:cubicBezTo>
                    <a:pt x="9360" y="19678"/>
                    <a:pt x="10080" y="18078"/>
                    <a:pt x="10680" y="18278"/>
                  </a:cubicBezTo>
                  <a:cubicBezTo>
                    <a:pt x="11280" y="18478"/>
                    <a:pt x="11760" y="20478"/>
                    <a:pt x="12600" y="20878"/>
                  </a:cubicBezTo>
                  <a:cubicBezTo>
                    <a:pt x="13440" y="21278"/>
                    <a:pt x="14640" y="20078"/>
                    <a:pt x="15960" y="18278"/>
                  </a:cubicBezTo>
                  <a:cubicBezTo>
                    <a:pt x="17280" y="16478"/>
                    <a:pt x="18720" y="14078"/>
                    <a:pt x="19800" y="12078"/>
                  </a:cubicBezTo>
                  <a:cubicBezTo>
                    <a:pt x="20880" y="10078"/>
                    <a:pt x="21600" y="8478"/>
                    <a:pt x="21600" y="6878"/>
                  </a:cubicBezTo>
                  <a:cubicBezTo>
                    <a:pt x="21600" y="5278"/>
                    <a:pt x="20880" y="3678"/>
                    <a:pt x="20160" y="20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6" name="Line"/>
            <p:cNvSpPr/>
            <p:nvPr/>
          </p:nvSpPr>
          <p:spPr>
            <a:xfrm>
              <a:off x="5742137" y="6226062"/>
              <a:ext cx="144589" cy="126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8" h="21439" fill="norm" stroke="1" extrusionOk="0">
                  <a:moveTo>
                    <a:pt x="0" y="10639"/>
                  </a:moveTo>
                  <a:cubicBezTo>
                    <a:pt x="926" y="12079"/>
                    <a:pt x="1851" y="13519"/>
                    <a:pt x="2314" y="15679"/>
                  </a:cubicBezTo>
                  <a:cubicBezTo>
                    <a:pt x="2777" y="17839"/>
                    <a:pt x="2777" y="20719"/>
                    <a:pt x="2777" y="20719"/>
                  </a:cubicBezTo>
                  <a:cubicBezTo>
                    <a:pt x="2777" y="20719"/>
                    <a:pt x="2777" y="17839"/>
                    <a:pt x="3240" y="14419"/>
                  </a:cubicBezTo>
                  <a:cubicBezTo>
                    <a:pt x="3703" y="10999"/>
                    <a:pt x="4629" y="7039"/>
                    <a:pt x="5554" y="4339"/>
                  </a:cubicBezTo>
                  <a:cubicBezTo>
                    <a:pt x="6480" y="1639"/>
                    <a:pt x="7406" y="199"/>
                    <a:pt x="8640" y="19"/>
                  </a:cubicBezTo>
                  <a:cubicBezTo>
                    <a:pt x="9874" y="-161"/>
                    <a:pt x="11417" y="919"/>
                    <a:pt x="13731" y="3799"/>
                  </a:cubicBezTo>
                  <a:cubicBezTo>
                    <a:pt x="16046" y="6679"/>
                    <a:pt x="19131" y="11359"/>
                    <a:pt x="20366" y="14599"/>
                  </a:cubicBezTo>
                  <a:cubicBezTo>
                    <a:pt x="21600" y="17839"/>
                    <a:pt x="20983" y="19639"/>
                    <a:pt x="20366" y="214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7" name="Line"/>
            <p:cNvSpPr/>
            <p:nvPr/>
          </p:nvSpPr>
          <p:spPr>
            <a:xfrm>
              <a:off x="6521070" y="6156938"/>
              <a:ext cx="179918" cy="2967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9" fill="norm" stroke="1" extrusionOk="0">
                  <a:moveTo>
                    <a:pt x="21600" y="13666"/>
                  </a:moveTo>
                  <a:cubicBezTo>
                    <a:pt x="18296" y="12441"/>
                    <a:pt x="14993" y="11215"/>
                    <a:pt x="12960" y="9147"/>
                  </a:cubicBezTo>
                  <a:cubicBezTo>
                    <a:pt x="10927" y="7079"/>
                    <a:pt x="10165" y="4168"/>
                    <a:pt x="10292" y="2483"/>
                  </a:cubicBezTo>
                  <a:cubicBezTo>
                    <a:pt x="10419" y="798"/>
                    <a:pt x="11435" y="339"/>
                    <a:pt x="12579" y="109"/>
                  </a:cubicBezTo>
                  <a:cubicBezTo>
                    <a:pt x="13722" y="-121"/>
                    <a:pt x="14993" y="-121"/>
                    <a:pt x="15882" y="1488"/>
                  </a:cubicBezTo>
                  <a:cubicBezTo>
                    <a:pt x="16772" y="3096"/>
                    <a:pt x="17280" y="6313"/>
                    <a:pt x="14993" y="9224"/>
                  </a:cubicBezTo>
                  <a:cubicBezTo>
                    <a:pt x="12706" y="12134"/>
                    <a:pt x="7624" y="14739"/>
                    <a:pt x="4447" y="16347"/>
                  </a:cubicBezTo>
                  <a:cubicBezTo>
                    <a:pt x="1271" y="17956"/>
                    <a:pt x="0" y="18568"/>
                    <a:pt x="0" y="19105"/>
                  </a:cubicBezTo>
                  <a:cubicBezTo>
                    <a:pt x="0" y="19641"/>
                    <a:pt x="1271" y="20100"/>
                    <a:pt x="4320" y="20483"/>
                  </a:cubicBezTo>
                  <a:cubicBezTo>
                    <a:pt x="7369" y="20866"/>
                    <a:pt x="12198" y="21173"/>
                    <a:pt x="17026" y="214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8" name="Line"/>
            <p:cNvSpPr/>
            <p:nvPr/>
          </p:nvSpPr>
          <p:spPr>
            <a:xfrm>
              <a:off x="7393137" y="6333066"/>
              <a:ext cx="1905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9" name="Line"/>
            <p:cNvSpPr/>
            <p:nvPr/>
          </p:nvSpPr>
          <p:spPr>
            <a:xfrm>
              <a:off x="7405837" y="6250516"/>
              <a:ext cx="254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0" name="Line"/>
            <p:cNvSpPr/>
            <p:nvPr/>
          </p:nvSpPr>
          <p:spPr>
            <a:xfrm>
              <a:off x="7507437" y="6326716"/>
              <a:ext cx="1270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1" name="Line"/>
            <p:cNvSpPr/>
            <p:nvPr/>
          </p:nvSpPr>
          <p:spPr>
            <a:xfrm>
              <a:off x="7507437" y="6231466"/>
              <a:ext cx="190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2" name="Line"/>
            <p:cNvSpPr/>
            <p:nvPr/>
          </p:nvSpPr>
          <p:spPr>
            <a:xfrm>
              <a:off x="7609037" y="6244166"/>
              <a:ext cx="94217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1" h="21600" fill="norm" stroke="1" extrusionOk="0">
                  <a:moveTo>
                    <a:pt x="5635" y="0"/>
                  </a:moveTo>
                  <a:cubicBezTo>
                    <a:pt x="7983" y="0"/>
                    <a:pt x="10330" y="0"/>
                    <a:pt x="13148" y="810"/>
                  </a:cubicBezTo>
                  <a:cubicBezTo>
                    <a:pt x="15965" y="1620"/>
                    <a:pt x="19252" y="3240"/>
                    <a:pt x="20426" y="6030"/>
                  </a:cubicBezTo>
                  <a:cubicBezTo>
                    <a:pt x="21600" y="8820"/>
                    <a:pt x="20661" y="12780"/>
                    <a:pt x="16904" y="15570"/>
                  </a:cubicBezTo>
                  <a:cubicBezTo>
                    <a:pt x="13148" y="18360"/>
                    <a:pt x="6574" y="1998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3" name="Line"/>
            <p:cNvSpPr/>
            <p:nvPr/>
          </p:nvSpPr>
          <p:spPr>
            <a:xfrm>
              <a:off x="7247319" y="6211853"/>
              <a:ext cx="114069" cy="279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22" h="21481" fill="norm" stroke="1" extrusionOk="0">
                  <a:moveTo>
                    <a:pt x="13601" y="531"/>
                  </a:moveTo>
                  <a:cubicBezTo>
                    <a:pt x="11327" y="206"/>
                    <a:pt x="9054" y="-119"/>
                    <a:pt x="7348" y="43"/>
                  </a:cubicBezTo>
                  <a:cubicBezTo>
                    <a:pt x="5643" y="206"/>
                    <a:pt x="4506" y="855"/>
                    <a:pt x="2801" y="3048"/>
                  </a:cubicBezTo>
                  <a:cubicBezTo>
                    <a:pt x="1096" y="5240"/>
                    <a:pt x="-1178" y="8976"/>
                    <a:pt x="717" y="12143"/>
                  </a:cubicBezTo>
                  <a:cubicBezTo>
                    <a:pt x="2611" y="15310"/>
                    <a:pt x="8675" y="17908"/>
                    <a:pt x="12654" y="19370"/>
                  </a:cubicBezTo>
                  <a:cubicBezTo>
                    <a:pt x="16633" y="20831"/>
                    <a:pt x="18527" y="21156"/>
                    <a:pt x="20422" y="214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4" name="Line"/>
            <p:cNvSpPr/>
            <p:nvPr/>
          </p:nvSpPr>
          <p:spPr>
            <a:xfrm>
              <a:off x="8047187" y="6317583"/>
              <a:ext cx="215901" cy="2250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63" fill="norm" stroke="1" extrusionOk="0">
                  <a:moveTo>
                    <a:pt x="3176" y="2663"/>
                  </a:moveTo>
                  <a:cubicBezTo>
                    <a:pt x="2118" y="5663"/>
                    <a:pt x="1059" y="8663"/>
                    <a:pt x="529" y="11363"/>
                  </a:cubicBezTo>
                  <a:cubicBezTo>
                    <a:pt x="0" y="14063"/>
                    <a:pt x="0" y="16463"/>
                    <a:pt x="0" y="18263"/>
                  </a:cubicBezTo>
                  <a:cubicBezTo>
                    <a:pt x="0" y="20063"/>
                    <a:pt x="0" y="21263"/>
                    <a:pt x="0" y="21263"/>
                  </a:cubicBezTo>
                  <a:cubicBezTo>
                    <a:pt x="0" y="21263"/>
                    <a:pt x="0" y="20063"/>
                    <a:pt x="847" y="16963"/>
                  </a:cubicBezTo>
                  <a:cubicBezTo>
                    <a:pt x="1694" y="13863"/>
                    <a:pt x="3388" y="8863"/>
                    <a:pt x="5294" y="5563"/>
                  </a:cubicBezTo>
                  <a:cubicBezTo>
                    <a:pt x="7200" y="2263"/>
                    <a:pt x="9318" y="663"/>
                    <a:pt x="10800" y="163"/>
                  </a:cubicBezTo>
                  <a:cubicBezTo>
                    <a:pt x="12282" y="-337"/>
                    <a:pt x="13129" y="263"/>
                    <a:pt x="14400" y="2663"/>
                  </a:cubicBezTo>
                  <a:cubicBezTo>
                    <a:pt x="15671" y="5063"/>
                    <a:pt x="17365" y="9263"/>
                    <a:pt x="18635" y="11863"/>
                  </a:cubicBezTo>
                  <a:cubicBezTo>
                    <a:pt x="19906" y="14463"/>
                    <a:pt x="20753" y="15463"/>
                    <a:pt x="21600" y="164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5" name="Line"/>
            <p:cNvSpPr/>
            <p:nvPr/>
          </p:nvSpPr>
          <p:spPr>
            <a:xfrm>
              <a:off x="8673160" y="6409266"/>
              <a:ext cx="21728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7" h="21600" fill="norm" stroke="1" extrusionOk="0">
                  <a:moveTo>
                    <a:pt x="20157" y="0"/>
                  </a:moveTo>
                  <a:cubicBezTo>
                    <a:pt x="12302" y="1200"/>
                    <a:pt x="4448" y="2400"/>
                    <a:pt x="1502" y="6000"/>
                  </a:cubicBezTo>
                  <a:cubicBezTo>
                    <a:pt x="-1443" y="9600"/>
                    <a:pt x="521" y="15600"/>
                    <a:pt x="248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6" name="Line"/>
            <p:cNvSpPr/>
            <p:nvPr/>
          </p:nvSpPr>
          <p:spPr>
            <a:xfrm>
              <a:off x="8688537" y="6318249"/>
              <a:ext cx="31751" cy="21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440" y="10800"/>
                    <a:pt x="2880" y="0"/>
                    <a:pt x="6480" y="0"/>
                  </a:cubicBezTo>
                  <a:cubicBezTo>
                    <a:pt x="10080" y="0"/>
                    <a:pt x="15840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7" name="Line"/>
            <p:cNvSpPr/>
            <p:nvPr/>
          </p:nvSpPr>
          <p:spPr>
            <a:xfrm>
              <a:off x="8726637" y="6346452"/>
              <a:ext cx="120651" cy="2050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3" fill="norm" stroke="1" extrusionOk="0">
                  <a:moveTo>
                    <a:pt x="21600" y="590"/>
                  </a:moveTo>
                  <a:cubicBezTo>
                    <a:pt x="19705" y="370"/>
                    <a:pt x="17811" y="149"/>
                    <a:pt x="15158" y="39"/>
                  </a:cubicBezTo>
                  <a:cubicBezTo>
                    <a:pt x="12505" y="-71"/>
                    <a:pt x="9095" y="-71"/>
                    <a:pt x="8905" y="1802"/>
                  </a:cubicBezTo>
                  <a:cubicBezTo>
                    <a:pt x="8716" y="3676"/>
                    <a:pt x="11747" y="7423"/>
                    <a:pt x="13832" y="10509"/>
                  </a:cubicBezTo>
                  <a:cubicBezTo>
                    <a:pt x="15916" y="13594"/>
                    <a:pt x="17053" y="16019"/>
                    <a:pt x="17053" y="17672"/>
                  </a:cubicBezTo>
                  <a:cubicBezTo>
                    <a:pt x="17053" y="19325"/>
                    <a:pt x="15916" y="20207"/>
                    <a:pt x="13453" y="20758"/>
                  </a:cubicBezTo>
                  <a:cubicBezTo>
                    <a:pt x="10989" y="21309"/>
                    <a:pt x="7200" y="21529"/>
                    <a:pt x="4737" y="21198"/>
                  </a:cubicBezTo>
                  <a:cubicBezTo>
                    <a:pt x="2274" y="20868"/>
                    <a:pt x="1137" y="19986"/>
                    <a:pt x="0" y="191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8" name="Line"/>
            <p:cNvSpPr/>
            <p:nvPr/>
          </p:nvSpPr>
          <p:spPr>
            <a:xfrm>
              <a:off x="9310198" y="6353823"/>
              <a:ext cx="100320" cy="2192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75" h="21305" fill="norm" stroke="1" extrusionOk="0">
                  <a:moveTo>
                    <a:pt x="19570" y="5388"/>
                  </a:moveTo>
                  <a:cubicBezTo>
                    <a:pt x="19138" y="4360"/>
                    <a:pt x="18706" y="3331"/>
                    <a:pt x="16330" y="2303"/>
                  </a:cubicBezTo>
                  <a:cubicBezTo>
                    <a:pt x="13954" y="1274"/>
                    <a:pt x="9634" y="245"/>
                    <a:pt x="6610" y="40"/>
                  </a:cubicBezTo>
                  <a:cubicBezTo>
                    <a:pt x="3586" y="-166"/>
                    <a:pt x="1858" y="451"/>
                    <a:pt x="778" y="1274"/>
                  </a:cubicBezTo>
                  <a:cubicBezTo>
                    <a:pt x="-302" y="2097"/>
                    <a:pt x="-734" y="3125"/>
                    <a:pt x="2722" y="5697"/>
                  </a:cubicBezTo>
                  <a:cubicBezTo>
                    <a:pt x="6178" y="8268"/>
                    <a:pt x="13522" y="12383"/>
                    <a:pt x="17194" y="14954"/>
                  </a:cubicBezTo>
                  <a:cubicBezTo>
                    <a:pt x="20866" y="17525"/>
                    <a:pt x="20866" y="18554"/>
                    <a:pt x="20002" y="19377"/>
                  </a:cubicBezTo>
                  <a:cubicBezTo>
                    <a:pt x="19138" y="20200"/>
                    <a:pt x="17410" y="20817"/>
                    <a:pt x="15250" y="21125"/>
                  </a:cubicBezTo>
                  <a:cubicBezTo>
                    <a:pt x="13090" y="21434"/>
                    <a:pt x="10498" y="21434"/>
                    <a:pt x="8338" y="20405"/>
                  </a:cubicBezTo>
                  <a:cubicBezTo>
                    <a:pt x="6178" y="19377"/>
                    <a:pt x="4450" y="17320"/>
                    <a:pt x="2722" y="152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9" name="Line"/>
            <p:cNvSpPr/>
            <p:nvPr/>
          </p:nvSpPr>
          <p:spPr>
            <a:xfrm>
              <a:off x="9485709" y="6415616"/>
              <a:ext cx="187079" cy="136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0" h="21123" fill="norm" stroke="1" extrusionOk="0">
                  <a:moveTo>
                    <a:pt x="3248" y="0"/>
                  </a:moveTo>
                  <a:cubicBezTo>
                    <a:pt x="3248" y="6218"/>
                    <a:pt x="3248" y="12437"/>
                    <a:pt x="2762" y="16200"/>
                  </a:cubicBezTo>
                  <a:cubicBezTo>
                    <a:pt x="2277" y="19964"/>
                    <a:pt x="1306" y="21273"/>
                    <a:pt x="699" y="21109"/>
                  </a:cubicBezTo>
                  <a:cubicBezTo>
                    <a:pt x="93" y="20946"/>
                    <a:pt x="-150" y="19309"/>
                    <a:pt x="93" y="16691"/>
                  </a:cubicBezTo>
                  <a:cubicBezTo>
                    <a:pt x="335" y="14073"/>
                    <a:pt x="1063" y="10473"/>
                    <a:pt x="1792" y="7855"/>
                  </a:cubicBezTo>
                  <a:cubicBezTo>
                    <a:pt x="2520" y="5237"/>
                    <a:pt x="3248" y="3600"/>
                    <a:pt x="4219" y="3109"/>
                  </a:cubicBezTo>
                  <a:cubicBezTo>
                    <a:pt x="5189" y="2618"/>
                    <a:pt x="6403" y="3273"/>
                    <a:pt x="7010" y="5400"/>
                  </a:cubicBezTo>
                  <a:cubicBezTo>
                    <a:pt x="7616" y="7528"/>
                    <a:pt x="7616" y="11128"/>
                    <a:pt x="7859" y="12109"/>
                  </a:cubicBezTo>
                  <a:cubicBezTo>
                    <a:pt x="8102" y="13091"/>
                    <a:pt x="8587" y="11455"/>
                    <a:pt x="9679" y="9164"/>
                  </a:cubicBezTo>
                  <a:cubicBezTo>
                    <a:pt x="10771" y="6873"/>
                    <a:pt x="12470" y="3928"/>
                    <a:pt x="14048" y="2128"/>
                  </a:cubicBezTo>
                  <a:cubicBezTo>
                    <a:pt x="15625" y="328"/>
                    <a:pt x="17081" y="-327"/>
                    <a:pt x="17931" y="164"/>
                  </a:cubicBezTo>
                  <a:cubicBezTo>
                    <a:pt x="18780" y="655"/>
                    <a:pt x="19023" y="2291"/>
                    <a:pt x="19144" y="4909"/>
                  </a:cubicBezTo>
                  <a:cubicBezTo>
                    <a:pt x="19266" y="7528"/>
                    <a:pt x="19266" y="11128"/>
                    <a:pt x="19630" y="13582"/>
                  </a:cubicBezTo>
                  <a:cubicBezTo>
                    <a:pt x="19994" y="16037"/>
                    <a:pt x="20722" y="17346"/>
                    <a:pt x="21450" y="186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0" name="Line"/>
            <p:cNvSpPr/>
            <p:nvPr/>
          </p:nvSpPr>
          <p:spPr>
            <a:xfrm>
              <a:off x="9727930" y="6153702"/>
              <a:ext cx="465558" cy="3993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7" h="21114" fill="norm" stroke="1" extrusionOk="0">
                  <a:moveTo>
                    <a:pt x="3611" y="15863"/>
                  </a:moveTo>
                  <a:cubicBezTo>
                    <a:pt x="3318" y="15415"/>
                    <a:pt x="3025" y="14968"/>
                    <a:pt x="2634" y="14800"/>
                  </a:cubicBezTo>
                  <a:cubicBezTo>
                    <a:pt x="2243" y="14632"/>
                    <a:pt x="1754" y="14744"/>
                    <a:pt x="1314" y="14968"/>
                  </a:cubicBezTo>
                  <a:cubicBezTo>
                    <a:pt x="874" y="15192"/>
                    <a:pt x="483" y="15527"/>
                    <a:pt x="239" y="16031"/>
                  </a:cubicBezTo>
                  <a:cubicBezTo>
                    <a:pt x="-5" y="16535"/>
                    <a:pt x="-103" y="17206"/>
                    <a:pt x="141" y="17542"/>
                  </a:cubicBezTo>
                  <a:cubicBezTo>
                    <a:pt x="386" y="17878"/>
                    <a:pt x="972" y="17878"/>
                    <a:pt x="1461" y="18045"/>
                  </a:cubicBezTo>
                  <a:cubicBezTo>
                    <a:pt x="1949" y="18213"/>
                    <a:pt x="2340" y="18549"/>
                    <a:pt x="2731" y="18997"/>
                  </a:cubicBezTo>
                  <a:cubicBezTo>
                    <a:pt x="3122" y="19444"/>
                    <a:pt x="3513" y="20004"/>
                    <a:pt x="4295" y="19780"/>
                  </a:cubicBezTo>
                  <a:cubicBezTo>
                    <a:pt x="5077" y="19556"/>
                    <a:pt x="6250" y="18549"/>
                    <a:pt x="7472" y="16814"/>
                  </a:cubicBezTo>
                  <a:cubicBezTo>
                    <a:pt x="8693" y="15080"/>
                    <a:pt x="9964" y="12617"/>
                    <a:pt x="10941" y="10491"/>
                  </a:cubicBezTo>
                  <a:cubicBezTo>
                    <a:pt x="11919" y="8365"/>
                    <a:pt x="12603" y="6574"/>
                    <a:pt x="12945" y="5399"/>
                  </a:cubicBezTo>
                  <a:cubicBezTo>
                    <a:pt x="13287" y="4224"/>
                    <a:pt x="13287" y="3664"/>
                    <a:pt x="13043" y="3384"/>
                  </a:cubicBezTo>
                  <a:cubicBezTo>
                    <a:pt x="12798" y="3105"/>
                    <a:pt x="12310" y="3105"/>
                    <a:pt x="11528" y="4112"/>
                  </a:cubicBezTo>
                  <a:cubicBezTo>
                    <a:pt x="10746" y="5119"/>
                    <a:pt x="9671" y="7134"/>
                    <a:pt x="8791" y="9820"/>
                  </a:cubicBezTo>
                  <a:cubicBezTo>
                    <a:pt x="7911" y="12506"/>
                    <a:pt x="7227" y="15863"/>
                    <a:pt x="6934" y="17822"/>
                  </a:cubicBezTo>
                  <a:cubicBezTo>
                    <a:pt x="6641" y="19780"/>
                    <a:pt x="6739" y="20340"/>
                    <a:pt x="7081" y="20731"/>
                  </a:cubicBezTo>
                  <a:cubicBezTo>
                    <a:pt x="7423" y="21123"/>
                    <a:pt x="8009" y="21347"/>
                    <a:pt x="9231" y="20731"/>
                  </a:cubicBezTo>
                  <a:cubicBezTo>
                    <a:pt x="10453" y="20116"/>
                    <a:pt x="12310" y="18661"/>
                    <a:pt x="14020" y="16255"/>
                  </a:cubicBezTo>
                  <a:cubicBezTo>
                    <a:pt x="15730" y="13849"/>
                    <a:pt x="17294" y="10491"/>
                    <a:pt x="18272" y="8141"/>
                  </a:cubicBezTo>
                  <a:cubicBezTo>
                    <a:pt x="19249" y="5791"/>
                    <a:pt x="19640" y="4448"/>
                    <a:pt x="20031" y="3105"/>
                  </a:cubicBezTo>
                  <a:cubicBezTo>
                    <a:pt x="20422" y="1762"/>
                    <a:pt x="20813" y="419"/>
                    <a:pt x="20813" y="83"/>
                  </a:cubicBezTo>
                  <a:cubicBezTo>
                    <a:pt x="20813" y="-253"/>
                    <a:pt x="20422" y="419"/>
                    <a:pt x="19982" y="2377"/>
                  </a:cubicBezTo>
                  <a:cubicBezTo>
                    <a:pt x="19542" y="4336"/>
                    <a:pt x="19054" y="7581"/>
                    <a:pt x="19298" y="10435"/>
                  </a:cubicBezTo>
                  <a:cubicBezTo>
                    <a:pt x="19542" y="13289"/>
                    <a:pt x="20520" y="15751"/>
                    <a:pt x="21497" y="182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1" name="Line"/>
            <p:cNvSpPr/>
            <p:nvPr/>
          </p:nvSpPr>
          <p:spPr>
            <a:xfrm>
              <a:off x="6983599" y="5977731"/>
              <a:ext cx="3536667" cy="10665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2" h="21595" fill="norm" stroke="1" extrusionOk="0">
                  <a:moveTo>
                    <a:pt x="2343" y="1024"/>
                  </a:moveTo>
                  <a:cubicBezTo>
                    <a:pt x="2459" y="852"/>
                    <a:pt x="2575" y="681"/>
                    <a:pt x="2846" y="531"/>
                  </a:cubicBezTo>
                  <a:cubicBezTo>
                    <a:pt x="3117" y="381"/>
                    <a:pt x="3543" y="252"/>
                    <a:pt x="4008" y="166"/>
                  </a:cubicBezTo>
                  <a:cubicBezTo>
                    <a:pt x="4473" y="81"/>
                    <a:pt x="4977" y="38"/>
                    <a:pt x="5506" y="16"/>
                  </a:cubicBezTo>
                  <a:cubicBezTo>
                    <a:pt x="6035" y="-5"/>
                    <a:pt x="6590" y="-5"/>
                    <a:pt x="7126" y="16"/>
                  </a:cubicBezTo>
                  <a:cubicBezTo>
                    <a:pt x="7662" y="38"/>
                    <a:pt x="8178" y="81"/>
                    <a:pt x="8708" y="102"/>
                  </a:cubicBezTo>
                  <a:cubicBezTo>
                    <a:pt x="9237" y="124"/>
                    <a:pt x="9779" y="124"/>
                    <a:pt x="10322" y="124"/>
                  </a:cubicBezTo>
                  <a:cubicBezTo>
                    <a:pt x="10864" y="124"/>
                    <a:pt x="11406" y="124"/>
                    <a:pt x="11961" y="145"/>
                  </a:cubicBezTo>
                  <a:cubicBezTo>
                    <a:pt x="12517" y="166"/>
                    <a:pt x="13085" y="209"/>
                    <a:pt x="13646" y="252"/>
                  </a:cubicBezTo>
                  <a:cubicBezTo>
                    <a:pt x="14208" y="295"/>
                    <a:pt x="14763" y="338"/>
                    <a:pt x="15318" y="402"/>
                  </a:cubicBezTo>
                  <a:cubicBezTo>
                    <a:pt x="15873" y="466"/>
                    <a:pt x="16429" y="552"/>
                    <a:pt x="16939" y="638"/>
                  </a:cubicBezTo>
                  <a:cubicBezTo>
                    <a:pt x="17449" y="724"/>
                    <a:pt x="17913" y="809"/>
                    <a:pt x="18372" y="874"/>
                  </a:cubicBezTo>
                  <a:cubicBezTo>
                    <a:pt x="18830" y="938"/>
                    <a:pt x="19282" y="981"/>
                    <a:pt x="19714" y="1066"/>
                  </a:cubicBezTo>
                  <a:cubicBezTo>
                    <a:pt x="20147" y="1152"/>
                    <a:pt x="20560" y="1281"/>
                    <a:pt x="20799" y="1366"/>
                  </a:cubicBezTo>
                  <a:cubicBezTo>
                    <a:pt x="21038" y="1452"/>
                    <a:pt x="21102" y="1495"/>
                    <a:pt x="21167" y="1538"/>
                  </a:cubicBezTo>
                  <a:cubicBezTo>
                    <a:pt x="21231" y="1581"/>
                    <a:pt x="21296" y="1624"/>
                    <a:pt x="21361" y="1688"/>
                  </a:cubicBezTo>
                  <a:cubicBezTo>
                    <a:pt x="21425" y="1752"/>
                    <a:pt x="21490" y="1838"/>
                    <a:pt x="21490" y="1924"/>
                  </a:cubicBezTo>
                  <a:cubicBezTo>
                    <a:pt x="21490" y="2009"/>
                    <a:pt x="21425" y="2095"/>
                    <a:pt x="21386" y="2266"/>
                  </a:cubicBezTo>
                  <a:cubicBezTo>
                    <a:pt x="21348" y="2438"/>
                    <a:pt x="21335" y="2695"/>
                    <a:pt x="21335" y="3595"/>
                  </a:cubicBezTo>
                  <a:cubicBezTo>
                    <a:pt x="21335" y="4495"/>
                    <a:pt x="21348" y="6038"/>
                    <a:pt x="21361" y="7602"/>
                  </a:cubicBezTo>
                  <a:cubicBezTo>
                    <a:pt x="21373" y="9166"/>
                    <a:pt x="21386" y="10752"/>
                    <a:pt x="21419" y="12166"/>
                  </a:cubicBezTo>
                  <a:cubicBezTo>
                    <a:pt x="21451" y="13581"/>
                    <a:pt x="21503" y="14824"/>
                    <a:pt x="21535" y="16109"/>
                  </a:cubicBezTo>
                  <a:cubicBezTo>
                    <a:pt x="21567" y="17395"/>
                    <a:pt x="21580" y="18724"/>
                    <a:pt x="21567" y="19602"/>
                  </a:cubicBezTo>
                  <a:cubicBezTo>
                    <a:pt x="21554" y="20481"/>
                    <a:pt x="21515" y="20909"/>
                    <a:pt x="21419" y="21188"/>
                  </a:cubicBezTo>
                  <a:cubicBezTo>
                    <a:pt x="21322" y="21466"/>
                    <a:pt x="21167" y="21595"/>
                    <a:pt x="20818" y="21595"/>
                  </a:cubicBezTo>
                  <a:cubicBezTo>
                    <a:pt x="20470" y="21595"/>
                    <a:pt x="19927" y="21466"/>
                    <a:pt x="19430" y="21274"/>
                  </a:cubicBezTo>
                  <a:cubicBezTo>
                    <a:pt x="18933" y="21081"/>
                    <a:pt x="18481" y="20824"/>
                    <a:pt x="18023" y="20566"/>
                  </a:cubicBezTo>
                  <a:cubicBezTo>
                    <a:pt x="17565" y="20309"/>
                    <a:pt x="17100" y="20052"/>
                    <a:pt x="16596" y="19838"/>
                  </a:cubicBezTo>
                  <a:cubicBezTo>
                    <a:pt x="16093" y="19624"/>
                    <a:pt x="15551" y="19452"/>
                    <a:pt x="15054" y="19324"/>
                  </a:cubicBezTo>
                  <a:cubicBezTo>
                    <a:pt x="14556" y="19195"/>
                    <a:pt x="14105" y="19109"/>
                    <a:pt x="13659" y="19024"/>
                  </a:cubicBezTo>
                  <a:cubicBezTo>
                    <a:pt x="13214" y="18938"/>
                    <a:pt x="12775" y="18852"/>
                    <a:pt x="12310" y="18745"/>
                  </a:cubicBezTo>
                  <a:cubicBezTo>
                    <a:pt x="11845" y="18638"/>
                    <a:pt x="11355" y="18509"/>
                    <a:pt x="10883" y="18402"/>
                  </a:cubicBezTo>
                  <a:cubicBezTo>
                    <a:pt x="10412" y="18295"/>
                    <a:pt x="9960" y="18209"/>
                    <a:pt x="9502" y="18124"/>
                  </a:cubicBezTo>
                  <a:cubicBezTo>
                    <a:pt x="9043" y="18038"/>
                    <a:pt x="8579" y="17952"/>
                    <a:pt x="8140" y="17866"/>
                  </a:cubicBezTo>
                  <a:cubicBezTo>
                    <a:pt x="7701" y="17781"/>
                    <a:pt x="7288" y="17695"/>
                    <a:pt x="6810" y="17588"/>
                  </a:cubicBezTo>
                  <a:cubicBezTo>
                    <a:pt x="6332" y="17481"/>
                    <a:pt x="5790" y="17352"/>
                    <a:pt x="5293" y="17224"/>
                  </a:cubicBezTo>
                  <a:cubicBezTo>
                    <a:pt x="4796" y="17095"/>
                    <a:pt x="4344" y="16966"/>
                    <a:pt x="3860" y="16859"/>
                  </a:cubicBezTo>
                  <a:cubicBezTo>
                    <a:pt x="3376" y="16752"/>
                    <a:pt x="2859" y="16666"/>
                    <a:pt x="2381" y="16602"/>
                  </a:cubicBezTo>
                  <a:cubicBezTo>
                    <a:pt x="1904" y="16538"/>
                    <a:pt x="1465" y="16495"/>
                    <a:pt x="1116" y="16345"/>
                  </a:cubicBezTo>
                  <a:cubicBezTo>
                    <a:pt x="768" y="16195"/>
                    <a:pt x="509" y="15938"/>
                    <a:pt x="329" y="15616"/>
                  </a:cubicBezTo>
                  <a:cubicBezTo>
                    <a:pt x="148" y="15295"/>
                    <a:pt x="45" y="14909"/>
                    <a:pt x="12" y="14481"/>
                  </a:cubicBezTo>
                  <a:cubicBezTo>
                    <a:pt x="-20" y="14052"/>
                    <a:pt x="19" y="13581"/>
                    <a:pt x="25" y="12809"/>
                  </a:cubicBezTo>
                  <a:cubicBezTo>
                    <a:pt x="32" y="12038"/>
                    <a:pt x="6" y="10966"/>
                    <a:pt x="38" y="9852"/>
                  </a:cubicBezTo>
                  <a:cubicBezTo>
                    <a:pt x="70" y="8738"/>
                    <a:pt x="161" y="7581"/>
                    <a:pt x="251" y="6531"/>
                  </a:cubicBezTo>
                  <a:cubicBezTo>
                    <a:pt x="342" y="5481"/>
                    <a:pt x="432" y="4538"/>
                    <a:pt x="529" y="3916"/>
                  </a:cubicBezTo>
                  <a:cubicBezTo>
                    <a:pt x="626" y="3295"/>
                    <a:pt x="729" y="2995"/>
                    <a:pt x="961" y="2674"/>
                  </a:cubicBezTo>
                  <a:cubicBezTo>
                    <a:pt x="1194" y="2352"/>
                    <a:pt x="1555" y="2009"/>
                    <a:pt x="1988" y="1731"/>
                  </a:cubicBezTo>
                  <a:cubicBezTo>
                    <a:pt x="2420" y="1452"/>
                    <a:pt x="2924" y="1238"/>
                    <a:pt x="3421" y="1195"/>
                  </a:cubicBezTo>
                  <a:cubicBezTo>
                    <a:pt x="3918" y="1152"/>
                    <a:pt x="4408" y="1281"/>
                    <a:pt x="4899" y="140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2" name="Line"/>
            <p:cNvSpPr/>
            <p:nvPr/>
          </p:nvSpPr>
          <p:spPr>
            <a:xfrm>
              <a:off x="8466287" y="7141167"/>
              <a:ext cx="234951" cy="258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3" fill="norm" stroke="1" extrusionOk="0">
                  <a:moveTo>
                    <a:pt x="0" y="3551"/>
                  </a:moveTo>
                  <a:cubicBezTo>
                    <a:pt x="195" y="9697"/>
                    <a:pt x="389" y="15843"/>
                    <a:pt x="584" y="17161"/>
                  </a:cubicBezTo>
                  <a:cubicBezTo>
                    <a:pt x="778" y="18478"/>
                    <a:pt x="973" y="14965"/>
                    <a:pt x="1557" y="11717"/>
                  </a:cubicBezTo>
                  <a:cubicBezTo>
                    <a:pt x="2141" y="8468"/>
                    <a:pt x="3114" y="5483"/>
                    <a:pt x="4281" y="3551"/>
                  </a:cubicBezTo>
                  <a:cubicBezTo>
                    <a:pt x="5449" y="1619"/>
                    <a:pt x="6811" y="741"/>
                    <a:pt x="7978" y="302"/>
                  </a:cubicBezTo>
                  <a:cubicBezTo>
                    <a:pt x="9146" y="-137"/>
                    <a:pt x="10119" y="-137"/>
                    <a:pt x="11384" y="565"/>
                  </a:cubicBezTo>
                  <a:cubicBezTo>
                    <a:pt x="12649" y="1268"/>
                    <a:pt x="14205" y="2673"/>
                    <a:pt x="15276" y="5658"/>
                  </a:cubicBezTo>
                  <a:cubicBezTo>
                    <a:pt x="16346" y="8643"/>
                    <a:pt x="16930" y="13209"/>
                    <a:pt x="17416" y="16019"/>
                  </a:cubicBezTo>
                  <a:cubicBezTo>
                    <a:pt x="17903" y="18829"/>
                    <a:pt x="18292" y="19883"/>
                    <a:pt x="18973" y="20497"/>
                  </a:cubicBezTo>
                  <a:cubicBezTo>
                    <a:pt x="19654" y="21112"/>
                    <a:pt x="20627" y="21287"/>
                    <a:pt x="21600" y="2146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3" name="Line"/>
            <p:cNvSpPr/>
            <p:nvPr/>
          </p:nvSpPr>
          <p:spPr>
            <a:xfrm>
              <a:off x="8808101" y="7158566"/>
              <a:ext cx="261437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3" h="21600" fill="norm" stroke="1" extrusionOk="0">
                  <a:moveTo>
                    <a:pt x="21343" y="0"/>
                  </a:moveTo>
                  <a:cubicBezTo>
                    <a:pt x="19269" y="1000"/>
                    <a:pt x="17196" y="2000"/>
                    <a:pt x="14604" y="3400"/>
                  </a:cubicBezTo>
                  <a:cubicBezTo>
                    <a:pt x="12012" y="4800"/>
                    <a:pt x="8901" y="6600"/>
                    <a:pt x="6396" y="8900"/>
                  </a:cubicBezTo>
                  <a:cubicBezTo>
                    <a:pt x="3890" y="11200"/>
                    <a:pt x="1989" y="14000"/>
                    <a:pt x="953" y="15900"/>
                  </a:cubicBezTo>
                  <a:cubicBezTo>
                    <a:pt x="-84" y="17800"/>
                    <a:pt x="-257" y="18800"/>
                    <a:pt x="348" y="19500"/>
                  </a:cubicBezTo>
                  <a:cubicBezTo>
                    <a:pt x="953" y="20200"/>
                    <a:pt x="2335" y="20600"/>
                    <a:pt x="5273" y="20900"/>
                  </a:cubicBezTo>
                  <a:cubicBezTo>
                    <a:pt x="8210" y="21200"/>
                    <a:pt x="12703" y="21400"/>
                    <a:pt x="17196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4" name="Line"/>
            <p:cNvSpPr/>
            <p:nvPr/>
          </p:nvSpPr>
          <p:spPr>
            <a:xfrm>
              <a:off x="9209237" y="7156314"/>
              <a:ext cx="121370" cy="2776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2" h="21305" fill="norm" stroke="1" extrusionOk="0">
                  <a:moveTo>
                    <a:pt x="0" y="2122"/>
                  </a:moveTo>
                  <a:cubicBezTo>
                    <a:pt x="0" y="1310"/>
                    <a:pt x="0" y="498"/>
                    <a:pt x="915" y="173"/>
                  </a:cubicBezTo>
                  <a:cubicBezTo>
                    <a:pt x="1831" y="-152"/>
                    <a:pt x="3661" y="10"/>
                    <a:pt x="5125" y="416"/>
                  </a:cubicBezTo>
                  <a:cubicBezTo>
                    <a:pt x="6590" y="822"/>
                    <a:pt x="7688" y="1472"/>
                    <a:pt x="7871" y="2609"/>
                  </a:cubicBezTo>
                  <a:cubicBezTo>
                    <a:pt x="8054" y="3746"/>
                    <a:pt x="7322" y="5370"/>
                    <a:pt x="6041" y="6344"/>
                  </a:cubicBezTo>
                  <a:cubicBezTo>
                    <a:pt x="4759" y="7319"/>
                    <a:pt x="2929" y="7643"/>
                    <a:pt x="2929" y="7806"/>
                  </a:cubicBezTo>
                  <a:cubicBezTo>
                    <a:pt x="2929" y="7968"/>
                    <a:pt x="4759" y="7968"/>
                    <a:pt x="8054" y="8780"/>
                  </a:cubicBezTo>
                  <a:cubicBezTo>
                    <a:pt x="11349" y="9592"/>
                    <a:pt x="16108" y="11216"/>
                    <a:pt x="18671" y="12597"/>
                  </a:cubicBezTo>
                  <a:cubicBezTo>
                    <a:pt x="21234" y="13977"/>
                    <a:pt x="21600" y="15114"/>
                    <a:pt x="20136" y="16332"/>
                  </a:cubicBezTo>
                  <a:cubicBezTo>
                    <a:pt x="18671" y="17550"/>
                    <a:pt x="15376" y="18850"/>
                    <a:pt x="12814" y="19662"/>
                  </a:cubicBezTo>
                  <a:cubicBezTo>
                    <a:pt x="10251" y="20474"/>
                    <a:pt x="8420" y="20798"/>
                    <a:pt x="6407" y="21042"/>
                  </a:cubicBezTo>
                  <a:cubicBezTo>
                    <a:pt x="4393" y="21286"/>
                    <a:pt x="2197" y="21448"/>
                    <a:pt x="2014" y="21123"/>
                  </a:cubicBezTo>
                  <a:cubicBezTo>
                    <a:pt x="1831" y="20798"/>
                    <a:pt x="3661" y="19986"/>
                    <a:pt x="5492" y="1917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5" name="Line"/>
            <p:cNvSpPr/>
            <p:nvPr/>
          </p:nvSpPr>
          <p:spPr>
            <a:xfrm>
              <a:off x="9358665" y="7209366"/>
              <a:ext cx="175410" cy="2150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75" h="20904" fill="norm" stroke="1" extrusionOk="0">
                  <a:moveTo>
                    <a:pt x="15990" y="1851"/>
                  </a:moveTo>
                  <a:cubicBezTo>
                    <a:pt x="13259" y="2057"/>
                    <a:pt x="10528" y="2263"/>
                    <a:pt x="7797" y="4011"/>
                  </a:cubicBezTo>
                  <a:cubicBezTo>
                    <a:pt x="5066" y="5760"/>
                    <a:pt x="2335" y="9051"/>
                    <a:pt x="970" y="11829"/>
                  </a:cubicBezTo>
                  <a:cubicBezTo>
                    <a:pt x="-396" y="14606"/>
                    <a:pt x="-396" y="16869"/>
                    <a:pt x="1466" y="18617"/>
                  </a:cubicBezTo>
                  <a:cubicBezTo>
                    <a:pt x="3328" y="20366"/>
                    <a:pt x="7052" y="21600"/>
                    <a:pt x="11149" y="20469"/>
                  </a:cubicBezTo>
                  <a:cubicBezTo>
                    <a:pt x="15245" y="19337"/>
                    <a:pt x="19714" y="15840"/>
                    <a:pt x="20459" y="12034"/>
                  </a:cubicBezTo>
                  <a:cubicBezTo>
                    <a:pt x="21204" y="8229"/>
                    <a:pt x="18225" y="4114"/>
                    <a:pt x="15245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9" name="Drawing"/>
          <p:cNvGrpSpPr/>
          <p:nvPr/>
        </p:nvGrpSpPr>
        <p:grpSpPr>
          <a:xfrm>
            <a:off x="439146" y="1789280"/>
            <a:ext cx="12489454" cy="7222499"/>
            <a:chOff x="0" y="0"/>
            <a:chExt cx="12489453" cy="7222497"/>
          </a:xfrm>
        </p:grpSpPr>
        <p:sp>
          <p:nvSpPr>
            <p:cNvPr id="1288" name="Line"/>
            <p:cNvSpPr/>
            <p:nvPr/>
          </p:nvSpPr>
          <p:spPr>
            <a:xfrm>
              <a:off x="102049" y="60366"/>
              <a:ext cx="230420" cy="415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6" h="21437" fill="norm" stroke="1" extrusionOk="0">
                  <a:moveTo>
                    <a:pt x="2811" y="1871"/>
                  </a:moveTo>
                  <a:cubicBezTo>
                    <a:pt x="1830" y="2089"/>
                    <a:pt x="848" y="2307"/>
                    <a:pt x="357" y="2689"/>
                  </a:cubicBezTo>
                  <a:cubicBezTo>
                    <a:pt x="-134" y="3071"/>
                    <a:pt x="-134" y="3616"/>
                    <a:pt x="455" y="3943"/>
                  </a:cubicBezTo>
                  <a:cubicBezTo>
                    <a:pt x="1044" y="4271"/>
                    <a:pt x="2222" y="4380"/>
                    <a:pt x="5070" y="4052"/>
                  </a:cubicBezTo>
                  <a:cubicBezTo>
                    <a:pt x="7917" y="3725"/>
                    <a:pt x="12433" y="2962"/>
                    <a:pt x="15182" y="2416"/>
                  </a:cubicBezTo>
                  <a:cubicBezTo>
                    <a:pt x="17931" y="1871"/>
                    <a:pt x="18913" y="1543"/>
                    <a:pt x="19797" y="1162"/>
                  </a:cubicBezTo>
                  <a:cubicBezTo>
                    <a:pt x="20681" y="780"/>
                    <a:pt x="21466" y="343"/>
                    <a:pt x="21368" y="125"/>
                  </a:cubicBezTo>
                  <a:cubicBezTo>
                    <a:pt x="21270" y="-93"/>
                    <a:pt x="20288" y="-93"/>
                    <a:pt x="17637" y="671"/>
                  </a:cubicBezTo>
                  <a:cubicBezTo>
                    <a:pt x="14986" y="1434"/>
                    <a:pt x="10666" y="2962"/>
                    <a:pt x="8113" y="4052"/>
                  </a:cubicBezTo>
                  <a:cubicBezTo>
                    <a:pt x="5561" y="5143"/>
                    <a:pt x="4775" y="5798"/>
                    <a:pt x="4971" y="6234"/>
                  </a:cubicBezTo>
                  <a:cubicBezTo>
                    <a:pt x="5168" y="6671"/>
                    <a:pt x="6346" y="6889"/>
                    <a:pt x="7819" y="7216"/>
                  </a:cubicBezTo>
                  <a:cubicBezTo>
                    <a:pt x="9291" y="7543"/>
                    <a:pt x="11059" y="7980"/>
                    <a:pt x="12041" y="8525"/>
                  </a:cubicBezTo>
                  <a:cubicBezTo>
                    <a:pt x="13022" y="9071"/>
                    <a:pt x="13219" y="9725"/>
                    <a:pt x="12335" y="10707"/>
                  </a:cubicBezTo>
                  <a:cubicBezTo>
                    <a:pt x="11451" y="11689"/>
                    <a:pt x="9488" y="12998"/>
                    <a:pt x="7230" y="14471"/>
                  </a:cubicBezTo>
                  <a:cubicBezTo>
                    <a:pt x="4971" y="15943"/>
                    <a:pt x="2419" y="17580"/>
                    <a:pt x="1142" y="18780"/>
                  </a:cubicBezTo>
                  <a:cubicBezTo>
                    <a:pt x="-134" y="19980"/>
                    <a:pt x="-134" y="20743"/>
                    <a:pt x="2026" y="21125"/>
                  </a:cubicBezTo>
                  <a:cubicBezTo>
                    <a:pt x="4186" y="21507"/>
                    <a:pt x="8506" y="21507"/>
                    <a:pt x="11255" y="21289"/>
                  </a:cubicBezTo>
                  <a:cubicBezTo>
                    <a:pt x="14004" y="21071"/>
                    <a:pt x="15182" y="20634"/>
                    <a:pt x="16361" y="201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9" name="Line"/>
            <p:cNvSpPr/>
            <p:nvPr/>
          </p:nvSpPr>
          <p:spPr>
            <a:xfrm>
              <a:off x="339416" y="241588"/>
              <a:ext cx="294588" cy="176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3" h="21198" fill="norm" stroke="1" extrusionOk="0">
                  <a:moveTo>
                    <a:pt x="1570" y="8522"/>
                  </a:moveTo>
                  <a:cubicBezTo>
                    <a:pt x="953" y="7506"/>
                    <a:pt x="336" y="6489"/>
                    <a:pt x="104" y="5346"/>
                  </a:cubicBezTo>
                  <a:cubicBezTo>
                    <a:pt x="-127" y="4202"/>
                    <a:pt x="27" y="2931"/>
                    <a:pt x="567" y="2296"/>
                  </a:cubicBezTo>
                  <a:cubicBezTo>
                    <a:pt x="1107" y="1661"/>
                    <a:pt x="2033" y="1661"/>
                    <a:pt x="2882" y="1661"/>
                  </a:cubicBezTo>
                  <a:cubicBezTo>
                    <a:pt x="3730" y="1661"/>
                    <a:pt x="4502" y="1661"/>
                    <a:pt x="5350" y="3694"/>
                  </a:cubicBezTo>
                  <a:cubicBezTo>
                    <a:pt x="6199" y="5727"/>
                    <a:pt x="7124" y="9793"/>
                    <a:pt x="7279" y="12842"/>
                  </a:cubicBezTo>
                  <a:cubicBezTo>
                    <a:pt x="7433" y="15891"/>
                    <a:pt x="6816" y="17924"/>
                    <a:pt x="6122" y="19322"/>
                  </a:cubicBezTo>
                  <a:cubicBezTo>
                    <a:pt x="5427" y="20720"/>
                    <a:pt x="4656" y="21482"/>
                    <a:pt x="4270" y="21101"/>
                  </a:cubicBezTo>
                  <a:cubicBezTo>
                    <a:pt x="3884" y="20720"/>
                    <a:pt x="3884" y="19195"/>
                    <a:pt x="5119" y="15891"/>
                  </a:cubicBezTo>
                  <a:cubicBezTo>
                    <a:pt x="6353" y="12588"/>
                    <a:pt x="8822" y="7506"/>
                    <a:pt x="10442" y="4329"/>
                  </a:cubicBezTo>
                  <a:cubicBezTo>
                    <a:pt x="12062" y="1153"/>
                    <a:pt x="12833" y="-118"/>
                    <a:pt x="13142" y="9"/>
                  </a:cubicBezTo>
                  <a:cubicBezTo>
                    <a:pt x="13450" y="136"/>
                    <a:pt x="13296" y="1661"/>
                    <a:pt x="12987" y="4329"/>
                  </a:cubicBezTo>
                  <a:cubicBezTo>
                    <a:pt x="12679" y="6997"/>
                    <a:pt x="12216" y="10809"/>
                    <a:pt x="12679" y="13477"/>
                  </a:cubicBezTo>
                  <a:cubicBezTo>
                    <a:pt x="13142" y="16146"/>
                    <a:pt x="14530" y="17670"/>
                    <a:pt x="16150" y="18433"/>
                  </a:cubicBezTo>
                  <a:cubicBezTo>
                    <a:pt x="17770" y="19195"/>
                    <a:pt x="19622" y="19195"/>
                    <a:pt x="21473" y="191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0" name="Line"/>
            <p:cNvSpPr/>
            <p:nvPr/>
          </p:nvSpPr>
          <p:spPr>
            <a:xfrm>
              <a:off x="253003" y="445918"/>
              <a:ext cx="27940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455" y="17100"/>
                    <a:pt x="4909" y="12600"/>
                    <a:pt x="8509" y="9000"/>
                  </a:cubicBezTo>
                  <a:cubicBezTo>
                    <a:pt x="12109" y="5400"/>
                    <a:pt x="16855" y="27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1" name="Line"/>
            <p:cNvSpPr/>
            <p:nvPr/>
          </p:nvSpPr>
          <p:spPr>
            <a:xfrm>
              <a:off x="316246" y="477668"/>
              <a:ext cx="209808" cy="1091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0" h="21422" fill="norm" stroke="1" extrusionOk="0">
                  <a:moveTo>
                    <a:pt x="3266" y="18692"/>
                  </a:moveTo>
                  <a:cubicBezTo>
                    <a:pt x="1754" y="19938"/>
                    <a:pt x="242" y="21185"/>
                    <a:pt x="26" y="21392"/>
                  </a:cubicBezTo>
                  <a:cubicBezTo>
                    <a:pt x="-190" y="21600"/>
                    <a:pt x="890" y="20769"/>
                    <a:pt x="4670" y="17031"/>
                  </a:cubicBezTo>
                  <a:cubicBezTo>
                    <a:pt x="8450" y="13292"/>
                    <a:pt x="14930" y="6646"/>
                    <a:pt x="2141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2" name="Line"/>
            <p:cNvSpPr/>
            <p:nvPr/>
          </p:nvSpPr>
          <p:spPr>
            <a:xfrm>
              <a:off x="697503" y="236368"/>
              <a:ext cx="1270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3" name="Line"/>
            <p:cNvSpPr/>
            <p:nvPr/>
          </p:nvSpPr>
          <p:spPr>
            <a:xfrm>
              <a:off x="767353" y="363368"/>
              <a:ext cx="63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4" name="Line"/>
            <p:cNvSpPr/>
            <p:nvPr/>
          </p:nvSpPr>
          <p:spPr>
            <a:xfrm>
              <a:off x="1211853" y="90854"/>
              <a:ext cx="196851" cy="3890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6" fill="norm" stroke="1" extrusionOk="0">
                  <a:moveTo>
                    <a:pt x="0" y="21223"/>
                  </a:moveTo>
                  <a:cubicBezTo>
                    <a:pt x="929" y="18203"/>
                    <a:pt x="1858" y="15184"/>
                    <a:pt x="3716" y="11990"/>
                  </a:cubicBezTo>
                  <a:cubicBezTo>
                    <a:pt x="5574" y="8797"/>
                    <a:pt x="8361" y="5429"/>
                    <a:pt x="10219" y="3281"/>
                  </a:cubicBezTo>
                  <a:cubicBezTo>
                    <a:pt x="12077" y="1132"/>
                    <a:pt x="13006" y="203"/>
                    <a:pt x="13587" y="29"/>
                  </a:cubicBezTo>
                  <a:cubicBezTo>
                    <a:pt x="14168" y="-145"/>
                    <a:pt x="14400" y="436"/>
                    <a:pt x="14516" y="2816"/>
                  </a:cubicBezTo>
                  <a:cubicBezTo>
                    <a:pt x="14632" y="5197"/>
                    <a:pt x="14632" y="9378"/>
                    <a:pt x="14865" y="12455"/>
                  </a:cubicBezTo>
                  <a:cubicBezTo>
                    <a:pt x="15097" y="15532"/>
                    <a:pt x="15561" y="17507"/>
                    <a:pt x="16142" y="18842"/>
                  </a:cubicBezTo>
                  <a:cubicBezTo>
                    <a:pt x="16723" y="20178"/>
                    <a:pt x="17419" y="20874"/>
                    <a:pt x="18348" y="21165"/>
                  </a:cubicBezTo>
                  <a:cubicBezTo>
                    <a:pt x="19277" y="21455"/>
                    <a:pt x="20439" y="21339"/>
                    <a:pt x="21600" y="212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5" name="Line"/>
            <p:cNvSpPr/>
            <p:nvPr/>
          </p:nvSpPr>
          <p:spPr>
            <a:xfrm>
              <a:off x="1253038" y="318918"/>
              <a:ext cx="181066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5" h="21600" fill="norm" stroke="1" extrusionOk="0">
                  <a:moveTo>
                    <a:pt x="1894" y="21600"/>
                  </a:moveTo>
                  <a:cubicBezTo>
                    <a:pt x="890" y="18000"/>
                    <a:pt x="-115" y="14400"/>
                    <a:pt x="11" y="12000"/>
                  </a:cubicBezTo>
                  <a:cubicBezTo>
                    <a:pt x="136" y="9600"/>
                    <a:pt x="1392" y="8400"/>
                    <a:pt x="5159" y="6600"/>
                  </a:cubicBezTo>
                  <a:cubicBezTo>
                    <a:pt x="8927" y="4800"/>
                    <a:pt x="15206" y="2400"/>
                    <a:pt x="2148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6" name="Line"/>
            <p:cNvSpPr/>
            <p:nvPr/>
          </p:nvSpPr>
          <p:spPr>
            <a:xfrm>
              <a:off x="1437866" y="242710"/>
              <a:ext cx="95467" cy="2243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28" h="21194" fill="norm" stroke="1" extrusionOk="0">
                  <a:moveTo>
                    <a:pt x="14349" y="3601"/>
                  </a:moveTo>
                  <a:cubicBezTo>
                    <a:pt x="13890" y="2601"/>
                    <a:pt x="13430" y="1601"/>
                    <a:pt x="11822" y="901"/>
                  </a:cubicBezTo>
                  <a:cubicBezTo>
                    <a:pt x="10213" y="201"/>
                    <a:pt x="7456" y="-199"/>
                    <a:pt x="5388" y="101"/>
                  </a:cubicBezTo>
                  <a:cubicBezTo>
                    <a:pt x="3320" y="401"/>
                    <a:pt x="1941" y="1401"/>
                    <a:pt x="1022" y="2501"/>
                  </a:cubicBezTo>
                  <a:cubicBezTo>
                    <a:pt x="103" y="3601"/>
                    <a:pt x="-357" y="4801"/>
                    <a:pt x="332" y="6201"/>
                  </a:cubicBezTo>
                  <a:cubicBezTo>
                    <a:pt x="1022" y="7601"/>
                    <a:pt x="2860" y="9201"/>
                    <a:pt x="6077" y="10401"/>
                  </a:cubicBezTo>
                  <a:cubicBezTo>
                    <a:pt x="9294" y="11601"/>
                    <a:pt x="13890" y="12401"/>
                    <a:pt x="16877" y="13201"/>
                  </a:cubicBezTo>
                  <a:cubicBezTo>
                    <a:pt x="19864" y="14001"/>
                    <a:pt x="21243" y="14801"/>
                    <a:pt x="20554" y="16101"/>
                  </a:cubicBezTo>
                  <a:cubicBezTo>
                    <a:pt x="19864" y="17401"/>
                    <a:pt x="17107" y="19201"/>
                    <a:pt x="14579" y="20201"/>
                  </a:cubicBezTo>
                  <a:cubicBezTo>
                    <a:pt x="12052" y="21201"/>
                    <a:pt x="9754" y="21401"/>
                    <a:pt x="8375" y="21001"/>
                  </a:cubicBezTo>
                  <a:cubicBezTo>
                    <a:pt x="6996" y="20601"/>
                    <a:pt x="6537" y="19601"/>
                    <a:pt x="6077" y="186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7" name="Line"/>
            <p:cNvSpPr/>
            <p:nvPr/>
          </p:nvSpPr>
          <p:spPr>
            <a:xfrm>
              <a:off x="1591656" y="237548"/>
              <a:ext cx="62597" cy="2071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962" h="21357" fill="norm" stroke="1" extrusionOk="0">
                  <a:moveTo>
                    <a:pt x="18607" y="6423"/>
                  </a:moveTo>
                  <a:cubicBezTo>
                    <a:pt x="18607" y="5333"/>
                    <a:pt x="18607" y="4242"/>
                    <a:pt x="18607" y="3151"/>
                  </a:cubicBezTo>
                  <a:cubicBezTo>
                    <a:pt x="18607" y="2060"/>
                    <a:pt x="18607" y="969"/>
                    <a:pt x="16919" y="423"/>
                  </a:cubicBezTo>
                  <a:cubicBezTo>
                    <a:pt x="15232" y="-122"/>
                    <a:pt x="11857" y="-122"/>
                    <a:pt x="8820" y="314"/>
                  </a:cubicBezTo>
                  <a:cubicBezTo>
                    <a:pt x="5782" y="751"/>
                    <a:pt x="3082" y="1623"/>
                    <a:pt x="1394" y="3369"/>
                  </a:cubicBezTo>
                  <a:cubicBezTo>
                    <a:pt x="-293" y="5114"/>
                    <a:pt x="-968" y="7733"/>
                    <a:pt x="2407" y="10351"/>
                  </a:cubicBezTo>
                  <a:cubicBezTo>
                    <a:pt x="5782" y="12969"/>
                    <a:pt x="13207" y="15587"/>
                    <a:pt x="16919" y="17442"/>
                  </a:cubicBezTo>
                  <a:cubicBezTo>
                    <a:pt x="20632" y="19296"/>
                    <a:pt x="20632" y="20387"/>
                    <a:pt x="18607" y="20933"/>
                  </a:cubicBezTo>
                  <a:cubicBezTo>
                    <a:pt x="16582" y="21478"/>
                    <a:pt x="12532" y="21478"/>
                    <a:pt x="9494" y="21042"/>
                  </a:cubicBezTo>
                  <a:cubicBezTo>
                    <a:pt x="6457" y="20605"/>
                    <a:pt x="4432" y="19733"/>
                    <a:pt x="3419" y="18751"/>
                  </a:cubicBezTo>
                  <a:cubicBezTo>
                    <a:pt x="2407" y="17769"/>
                    <a:pt x="2407" y="16678"/>
                    <a:pt x="2407" y="155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8" name="Line"/>
            <p:cNvSpPr/>
            <p:nvPr/>
          </p:nvSpPr>
          <p:spPr>
            <a:xfrm>
              <a:off x="1724984" y="280818"/>
              <a:ext cx="166320" cy="1569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4" h="21353" fill="norm" stroke="1" extrusionOk="0">
                  <a:moveTo>
                    <a:pt x="1798" y="0"/>
                  </a:moveTo>
                  <a:cubicBezTo>
                    <a:pt x="978" y="5760"/>
                    <a:pt x="157" y="11520"/>
                    <a:pt x="21" y="15120"/>
                  </a:cubicBezTo>
                  <a:cubicBezTo>
                    <a:pt x="-116" y="18720"/>
                    <a:pt x="431" y="20160"/>
                    <a:pt x="1388" y="20880"/>
                  </a:cubicBezTo>
                  <a:cubicBezTo>
                    <a:pt x="2345" y="21600"/>
                    <a:pt x="3712" y="21600"/>
                    <a:pt x="5352" y="20160"/>
                  </a:cubicBezTo>
                  <a:cubicBezTo>
                    <a:pt x="6993" y="18720"/>
                    <a:pt x="8907" y="15840"/>
                    <a:pt x="10137" y="13680"/>
                  </a:cubicBezTo>
                  <a:cubicBezTo>
                    <a:pt x="11368" y="11520"/>
                    <a:pt x="11914" y="10080"/>
                    <a:pt x="12461" y="8496"/>
                  </a:cubicBezTo>
                  <a:cubicBezTo>
                    <a:pt x="13008" y="6912"/>
                    <a:pt x="13555" y="5184"/>
                    <a:pt x="13692" y="5760"/>
                  </a:cubicBezTo>
                  <a:cubicBezTo>
                    <a:pt x="13828" y="6336"/>
                    <a:pt x="13555" y="9216"/>
                    <a:pt x="13965" y="11232"/>
                  </a:cubicBezTo>
                  <a:cubicBezTo>
                    <a:pt x="14375" y="13248"/>
                    <a:pt x="15469" y="14400"/>
                    <a:pt x="16836" y="14832"/>
                  </a:cubicBezTo>
                  <a:cubicBezTo>
                    <a:pt x="18203" y="15264"/>
                    <a:pt x="19843" y="14976"/>
                    <a:pt x="21484" y="146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9" name="Line"/>
            <p:cNvSpPr/>
            <p:nvPr/>
          </p:nvSpPr>
          <p:spPr>
            <a:xfrm>
              <a:off x="1916703" y="233917"/>
              <a:ext cx="323851" cy="1729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05" fill="norm" stroke="1" extrusionOk="0">
                  <a:moveTo>
                    <a:pt x="0" y="9555"/>
                  </a:moveTo>
                  <a:cubicBezTo>
                    <a:pt x="282" y="12126"/>
                    <a:pt x="565" y="14697"/>
                    <a:pt x="706" y="16883"/>
                  </a:cubicBezTo>
                  <a:cubicBezTo>
                    <a:pt x="847" y="19069"/>
                    <a:pt x="847" y="20869"/>
                    <a:pt x="988" y="20997"/>
                  </a:cubicBezTo>
                  <a:cubicBezTo>
                    <a:pt x="1129" y="21126"/>
                    <a:pt x="1412" y="19583"/>
                    <a:pt x="1624" y="18040"/>
                  </a:cubicBezTo>
                  <a:cubicBezTo>
                    <a:pt x="1835" y="16497"/>
                    <a:pt x="1976" y="14955"/>
                    <a:pt x="2188" y="13540"/>
                  </a:cubicBezTo>
                  <a:cubicBezTo>
                    <a:pt x="2400" y="12126"/>
                    <a:pt x="2682" y="10840"/>
                    <a:pt x="3176" y="10455"/>
                  </a:cubicBezTo>
                  <a:cubicBezTo>
                    <a:pt x="3671" y="10069"/>
                    <a:pt x="4376" y="10583"/>
                    <a:pt x="4729" y="11483"/>
                  </a:cubicBezTo>
                  <a:cubicBezTo>
                    <a:pt x="5082" y="12383"/>
                    <a:pt x="5082" y="13669"/>
                    <a:pt x="5224" y="13540"/>
                  </a:cubicBezTo>
                  <a:cubicBezTo>
                    <a:pt x="5365" y="13412"/>
                    <a:pt x="5647" y="11869"/>
                    <a:pt x="6000" y="10326"/>
                  </a:cubicBezTo>
                  <a:cubicBezTo>
                    <a:pt x="6353" y="8783"/>
                    <a:pt x="6776" y="7240"/>
                    <a:pt x="7200" y="5955"/>
                  </a:cubicBezTo>
                  <a:cubicBezTo>
                    <a:pt x="7624" y="4669"/>
                    <a:pt x="8047" y="3640"/>
                    <a:pt x="8471" y="3769"/>
                  </a:cubicBezTo>
                  <a:cubicBezTo>
                    <a:pt x="8894" y="3897"/>
                    <a:pt x="9318" y="5183"/>
                    <a:pt x="9529" y="7112"/>
                  </a:cubicBezTo>
                  <a:cubicBezTo>
                    <a:pt x="9741" y="9040"/>
                    <a:pt x="9741" y="11612"/>
                    <a:pt x="9812" y="13540"/>
                  </a:cubicBezTo>
                  <a:cubicBezTo>
                    <a:pt x="9882" y="15469"/>
                    <a:pt x="10024" y="16755"/>
                    <a:pt x="10447" y="17526"/>
                  </a:cubicBezTo>
                  <a:cubicBezTo>
                    <a:pt x="10871" y="18297"/>
                    <a:pt x="11576" y="18555"/>
                    <a:pt x="12494" y="17783"/>
                  </a:cubicBezTo>
                  <a:cubicBezTo>
                    <a:pt x="13412" y="17012"/>
                    <a:pt x="14541" y="15212"/>
                    <a:pt x="15529" y="13026"/>
                  </a:cubicBezTo>
                  <a:cubicBezTo>
                    <a:pt x="16518" y="10840"/>
                    <a:pt x="17365" y="8269"/>
                    <a:pt x="17929" y="5826"/>
                  </a:cubicBezTo>
                  <a:cubicBezTo>
                    <a:pt x="18494" y="3383"/>
                    <a:pt x="18776" y="1069"/>
                    <a:pt x="18565" y="297"/>
                  </a:cubicBezTo>
                  <a:cubicBezTo>
                    <a:pt x="18353" y="-474"/>
                    <a:pt x="17647" y="297"/>
                    <a:pt x="16871" y="2097"/>
                  </a:cubicBezTo>
                  <a:cubicBezTo>
                    <a:pt x="16094" y="3897"/>
                    <a:pt x="15247" y="6726"/>
                    <a:pt x="14824" y="9297"/>
                  </a:cubicBezTo>
                  <a:cubicBezTo>
                    <a:pt x="14400" y="11869"/>
                    <a:pt x="14400" y="14183"/>
                    <a:pt x="15600" y="15597"/>
                  </a:cubicBezTo>
                  <a:cubicBezTo>
                    <a:pt x="16800" y="17012"/>
                    <a:pt x="19200" y="17526"/>
                    <a:pt x="21600" y="180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0" name="Line"/>
            <p:cNvSpPr/>
            <p:nvPr/>
          </p:nvSpPr>
          <p:spPr>
            <a:xfrm>
              <a:off x="2788469" y="223668"/>
              <a:ext cx="347435" cy="1872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8" h="20996" fill="norm" stroke="1" extrusionOk="0">
                  <a:moveTo>
                    <a:pt x="7743" y="7833"/>
                  </a:moveTo>
                  <a:cubicBezTo>
                    <a:pt x="7873" y="6646"/>
                    <a:pt x="8004" y="5459"/>
                    <a:pt x="8004" y="4273"/>
                  </a:cubicBezTo>
                  <a:cubicBezTo>
                    <a:pt x="8004" y="3086"/>
                    <a:pt x="7873" y="1899"/>
                    <a:pt x="7153" y="1424"/>
                  </a:cubicBezTo>
                  <a:cubicBezTo>
                    <a:pt x="6433" y="949"/>
                    <a:pt x="5124" y="1187"/>
                    <a:pt x="3815" y="3560"/>
                  </a:cubicBezTo>
                  <a:cubicBezTo>
                    <a:pt x="2506" y="5934"/>
                    <a:pt x="1197" y="10444"/>
                    <a:pt x="543" y="13648"/>
                  </a:cubicBezTo>
                  <a:cubicBezTo>
                    <a:pt x="-112" y="16853"/>
                    <a:pt x="-112" y="18752"/>
                    <a:pt x="215" y="19938"/>
                  </a:cubicBezTo>
                  <a:cubicBezTo>
                    <a:pt x="543" y="21125"/>
                    <a:pt x="1197" y="21600"/>
                    <a:pt x="2441" y="19820"/>
                  </a:cubicBezTo>
                  <a:cubicBezTo>
                    <a:pt x="3684" y="18040"/>
                    <a:pt x="5517" y="14004"/>
                    <a:pt x="6564" y="11275"/>
                  </a:cubicBezTo>
                  <a:cubicBezTo>
                    <a:pt x="7612" y="8545"/>
                    <a:pt x="7873" y="7121"/>
                    <a:pt x="8070" y="7121"/>
                  </a:cubicBezTo>
                  <a:cubicBezTo>
                    <a:pt x="8266" y="7121"/>
                    <a:pt x="8397" y="8545"/>
                    <a:pt x="8528" y="10563"/>
                  </a:cubicBezTo>
                  <a:cubicBezTo>
                    <a:pt x="8659" y="12580"/>
                    <a:pt x="8790" y="15191"/>
                    <a:pt x="9117" y="16853"/>
                  </a:cubicBezTo>
                  <a:cubicBezTo>
                    <a:pt x="9444" y="18514"/>
                    <a:pt x="9968" y="19226"/>
                    <a:pt x="10492" y="19226"/>
                  </a:cubicBezTo>
                  <a:cubicBezTo>
                    <a:pt x="11015" y="19226"/>
                    <a:pt x="11539" y="18514"/>
                    <a:pt x="11997" y="16853"/>
                  </a:cubicBezTo>
                  <a:cubicBezTo>
                    <a:pt x="12455" y="15191"/>
                    <a:pt x="12848" y="12580"/>
                    <a:pt x="13175" y="10681"/>
                  </a:cubicBezTo>
                  <a:cubicBezTo>
                    <a:pt x="13503" y="8782"/>
                    <a:pt x="13764" y="7596"/>
                    <a:pt x="13961" y="7596"/>
                  </a:cubicBezTo>
                  <a:cubicBezTo>
                    <a:pt x="14157" y="7596"/>
                    <a:pt x="14288" y="8782"/>
                    <a:pt x="14484" y="10444"/>
                  </a:cubicBezTo>
                  <a:cubicBezTo>
                    <a:pt x="14681" y="12105"/>
                    <a:pt x="14943" y="14242"/>
                    <a:pt x="15335" y="15785"/>
                  </a:cubicBezTo>
                  <a:cubicBezTo>
                    <a:pt x="15728" y="17327"/>
                    <a:pt x="16252" y="18277"/>
                    <a:pt x="16710" y="18158"/>
                  </a:cubicBezTo>
                  <a:cubicBezTo>
                    <a:pt x="17168" y="18040"/>
                    <a:pt x="17561" y="16853"/>
                    <a:pt x="17888" y="14716"/>
                  </a:cubicBezTo>
                  <a:cubicBezTo>
                    <a:pt x="18215" y="12580"/>
                    <a:pt x="18477" y="9495"/>
                    <a:pt x="19066" y="6884"/>
                  </a:cubicBezTo>
                  <a:cubicBezTo>
                    <a:pt x="19655" y="4273"/>
                    <a:pt x="20572" y="2136"/>
                    <a:pt x="2148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1" name="Line"/>
            <p:cNvSpPr/>
            <p:nvPr/>
          </p:nvSpPr>
          <p:spPr>
            <a:xfrm>
              <a:off x="3148603" y="271918"/>
              <a:ext cx="88538" cy="2725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2" h="21392" fill="norm" stroke="1" extrusionOk="0">
                  <a:moveTo>
                    <a:pt x="18514" y="2194"/>
                  </a:moveTo>
                  <a:cubicBezTo>
                    <a:pt x="16971" y="1530"/>
                    <a:pt x="15429" y="865"/>
                    <a:pt x="13371" y="450"/>
                  </a:cubicBezTo>
                  <a:cubicBezTo>
                    <a:pt x="11314" y="34"/>
                    <a:pt x="8743" y="-132"/>
                    <a:pt x="6686" y="117"/>
                  </a:cubicBezTo>
                  <a:cubicBezTo>
                    <a:pt x="4629" y="366"/>
                    <a:pt x="3086" y="1031"/>
                    <a:pt x="2057" y="1779"/>
                  </a:cubicBezTo>
                  <a:cubicBezTo>
                    <a:pt x="1029" y="2526"/>
                    <a:pt x="514" y="3357"/>
                    <a:pt x="1543" y="3856"/>
                  </a:cubicBezTo>
                  <a:cubicBezTo>
                    <a:pt x="2571" y="4354"/>
                    <a:pt x="5143" y="4520"/>
                    <a:pt x="7714" y="4271"/>
                  </a:cubicBezTo>
                  <a:cubicBezTo>
                    <a:pt x="10286" y="4022"/>
                    <a:pt x="12857" y="3357"/>
                    <a:pt x="14657" y="3440"/>
                  </a:cubicBezTo>
                  <a:cubicBezTo>
                    <a:pt x="16457" y="3523"/>
                    <a:pt x="17486" y="4354"/>
                    <a:pt x="18514" y="6763"/>
                  </a:cubicBezTo>
                  <a:cubicBezTo>
                    <a:pt x="19543" y="9173"/>
                    <a:pt x="20571" y="13160"/>
                    <a:pt x="21086" y="15570"/>
                  </a:cubicBezTo>
                  <a:cubicBezTo>
                    <a:pt x="21600" y="17979"/>
                    <a:pt x="21600" y="18810"/>
                    <a:pt x="21343" y="19640"/>
                  </a:cubicBezTo>
                  <a:cubicBezTo>
                    <a:pt x="21086" y="20471"/>
                    <a:pt x="20571" y="21302"/>
                    <a:pt x="17486" y="21385"/>
                  </a:cubicBezTo>
                  <a:cubicBezTo>
                    <a:pt x="14400" y="21468"/>
                    <a:pt x="8743" y="20803"/>
                    <a:pt x="5400" y="19890"/>
                  </a:cubicBezTo>
                  <a:cubicBezTo>
                    <a:pt x="2057" y="18976"/>
                    <a:pt x="1029" y="17813"/>
                    <a:pt x="0" y="166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2" name="Line"/>
            <p:cNvSpPr/>
            <p:nvPr/>
          </p:nvSpPr>
          <p:spPr>
            <a:xfrm>
              <a:off x="3345453" y="357018"/>
              <a:ext cx="254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3" name="Line"/>
            <p:cNvSpPr/>
            <p:nvPr/>
          </p:nvSpPr>
          <p:spPr>
            <a:xfrm>
              <a:off x="3800264" y="287168"/>
              <a:ext cx="224640" cy="1418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4" h="21600" fill="norm" stroke="1" extrusionOk="0">
                  <a:moveTo>
                    <a:pt x="2045" y="0"/>
                  </a:moveTo>
                  <a:cubicBezTo>
                    <a:pt x="1237" y="4513"/>
                    <a:pt x="430" y="9027"/>
                    <a:pt x="127" y="12090"/>
                  </a:cubicBezTo>
                  <a:cubicBezTo>
                    <a:pt x="-176" y="15152"/>
                    <a:pt x="26" y="16764"/>
                    <a:pt x="1136" y="18376"/>
                  </a:cubicBezTo>
                  <a:cubicBezTo>
                    <a:pt x="2246" y="19988"/>
                    <a:pt x="4265" y="21600"/>
                    <a:pt x="5880" y="21600"/>
                  </a:cubicBezTo>
                  <a:cubicBezTo>
                    <a:pt x="7495" y="21600"/>
                    <a:pt x="8706" y="19988"/>
                    <a:pt x="9514" y="18215"/>
                  </a:cubicBezTo>
                  <a:cubicBezTo>
                    <a:pt x="10321" y="16442"/>
                    <a:pt x="10725" y="14507"/>
                    <a:pt x="11028" y="14346"/>
                  </a:cubicBezTo>
                  <a:cubicBezTo>
                    <a:pt x="11331" y="14185"/>
                    <a:pt x="11532" y="15797"/>
                    <a:pt x="12037" y="17248"/>
                  </a:cubicBezTo>
                  <a:cubicBezTo>
                    <a:pt x="12542" y="18699"/>
                    <a:pt x="13349" y="19988"/>
                    <a:pt x="14359" y="19827"/>
                  </a:cubicBezTo>
                  <a:cubicBezTo>
                    <a:pt x="15368" y="19666"/>
                    <a:pt x="16579" y="18054"/>
                    <a:pt x="17689" y="15475"/>
                  </a:cubicBezTo>
                  <a:cubicBezTo>
                    <a:pt x="18800" y="12896"/>
                    <a:pt x="19809" y="9349"/>
                    <a:pt x="20314" y="6770"/>
                  </a:cubicBezTo>
                  <a:cubicBezTo>
                    <a:pt x="20818" y="4191"/>
                    <a:pt x="20818" y="2579"/>
                    <a:pt x="20919" y="2096"/>
                  </a:cubicBezTo>
                  <a:cubicBezTo>
                    <a:pt x="21020" y="1612"/>
                    <a:pt x="21222" y="2257"/>
                    <a:pt x="21424" y="29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4" name="Line"/>
            <p:cNvSpPr/>
            <p:nvPr/>
          </p:nvSpPr>
          <p:spPr>
            <a:xfrm>
              <a:off x="4075703" y="277555"/>
              <a:ext cx="95251" cy="1222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38" fill="norm" stroke="1" extrusionOk="0">
                  <a:moveTo>
                    <a:pt x="0" y="13744"/>
                  </a:moveTo>
                  <a:cubicBezTo>
                    <a:pt x="2400" y="12646"/>
                    <a:pt x="4800" y="11547"/>
                    <a:pt x="6480" y="9900"/>
                  </a:cubicBezTo>
                  <a:cubicBezTo>
                    <a:pt x="8160" y="8252"/>
                    <a:pt x="9120" y="6056"/>
                    <a:pt x="9600" y="4042"/>
                  </a:cubicBezTo>
                  <a:cubicBezTo>
                    <a:pt x="10080" y="2029"/>
                    <a:pt x="10080" y="198"/>
                    <a:pt x="8880" y="15"/>
                  </a:cubicBezTo>
                  <a:cubicBezTo>
                    <a:pt x="7680" y="-168"/>
                    <a:pt x="5280" y="1296"/>
                    <a:pt x="3360" y="4408"/>
                  </a:cubicBezTo>
                  <a:cubicBezTo>
                    <a:pt x="1440" y="7520"/>
                    <a:pt x="0" y="12279"/>
                    <a:pt x="0" y="15574"/>
                  </a:cubicBezTo>
                  <a:cubicBezTo>
                    <a:pt x="0" y="18869"/>
                    <a:pt x="1440" y="20700"/>
                    <a:pt x="5280" y="21066"/>
                  </a:cubicBezTo>
                  <a:cubicBezTo>
                    <a:pt x="9120" y="21432"/>
                    <a:pt x="15360" y="20334"/>
                    <a:pt x="21600" y="192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5" name="Line"/>
            <p:cNvSpPr/>
            <p:nvPr/>
          </p:nvSpPr>
          <p:spPr>
            <a:xfrm>
              <a:off x="4170953" y="77618"/>
              <a:ext cx="131608" cy="3186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5" h="21391" fill="norm" stroke="1" extrusionOk="0">
                  <a:moveTo>
                    <a:pt x="13162" y="0"/>
                  </a:moveTo>
                  <a:cubicBezTo>
                    <a:pt x="11137" y="1279"/>
                    <a:pt x="9112" y="2558"/>
                    <a:pt x="7931" y="5684"/>
                  </a:cubicBezTo>
                  <a:cubicBezTo>
                    <a:pt x="6750" y="8811"/>
                    <a:pt x="6412" y="13784"/>
                    <a:pt x="6244" y="16626"/>
                  </a:cubicBezTo>
                  <a:cubicBezTo>
                    <a:pt x="6075" y="19468"/>
                    <a:pt x="6075" y="20179"/>
                    <a:pt x="6244" y="20037"/>
                  </a:cubicBezTo>
                  <a:cubicBezTo>
                    <a:pt x="6412" y="19895"/>
                    <a:pt x="6750" y="18900"/>
                    <a:pt x="7256" y="17976"/>
                  </a:cubicBezTo>
                  <a:cubicBezTo>
                    <a:pt x="7762" y="17053"/>
                    <a:pt x="8437" y="16200"/>
                    <a:pt x="9281" y="15418"/>
                  </a:cubicBezTo>
                  <a:cubicBezTo>
                    <a:pt x="10125" y="14637"/>
                    <a:pt x="11137" y="13926"/>
                    <a:pt x="12487" y="13571"/>
                  </a:cubicBezTo>
                  <a:cubicBezTo>
                    <a:pt x="13838" y="13216"/>
                    <a:pt x="15525" y="13216"/>
                    <a:pt x="16875" y="13500"/>
                  </a:cubicBezTo>
                  <a:cubicBezTo>
                    <a:pt x="18225" y="13784"/>
                    <a:pt x="19237" y="14353"/>
                    <a:pt x="20081" y="15276"/>
                  </a:cubicBezTo>
                  <a:cubicBezTo>
                    <a:pt x="20925" y="16200"/>
                    <a:pt x="21600" y="17479"/>
                    <a:pt x="20081" y="18687"/>
                  </a:cubicBezTo>
                  <a:cubicBezTo>
                    <a:pt x="18563" y="19895"/>
                    <a:pt x="14850" y="21032"/>
                    <a:pt x="11137" y="21316"/>
                  </a:cubicBezTo>
                  <a:cubicBezTo>
                    <a:pt x="7425" y="21600"/>
                    <a:pt x="3712" y="21032"/>
                    <a:pt x="0" y="204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6" name="Line"/>
            <p:cNvSpPr/>
            <p:nvPr/>
          </p:nvSpPr>
          <p:spPr>
            <a:xfrm>
              <a:off x="4615453" y="237314"/>
              <a:ext cx="90123" cy="3708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8" h="21378" fill="norm" stroke="1" extrusionOk="0">
                  <a:moveTo>
                    <a:pt x="9042" y="9464"/>
                  </a:moveTo>
                  <a:cubicBezTo>
                    <a:pt x="8037" y="12514"/>
                    <a:pt x="7033" y="15565"/>
                    <a:pt x="6530" y="17457"/>
                  </a:cubicBezTo>
                  <a:cubicBezTo>
                    <a:pt x="6028" y="19348"/>
                    <a:pt x="6028" y="20081"/>
                    <a:pt x="5023" y="20630"/>
                  </a:cubicBezTo>
                  <a:cubicBezTo>
                    <a:pt x="4019" y="21179"/>
                    <a:pt x="2009" y="21545"/>
                    <a:pt x="1005" y="21301"/>
                  </a:cubicBezTo>
                  <a:cubicBezTo>
                    <a:pt x="0" y="21057"/>
                    <a:pt x="0" y="20203"/>
                    <a:pt x="0" y="17396"/>
                  </a:cubicBezTo>
                  <a:cubicBezTo>
                    <a:pt x="0" y="14589"/>
                    <a:pt x="0" y="9830"/>
                    <a:pt x="1005" y="6718"/>
                  </a:cubicBezTo>
                  <a:cubicBezTo>
                    <a:pt x="2009" y="3606"/>
                    <a:pt x="4019" y="2142"/>
                    <a:pt x="6530" y="1226"/>
                  </a:cubicBezTo>
                  <a:cubicBezTo>
                    <a:pt x="9042" y="311"/>
                    <a:pt x="12056" y="-55"/>
                    <a:pt x="14316" y="6"/>
                  </a:cubicBezTo>
                  <a:cubicBezTo>
                    <a:pt x="16577" y="67"/>
                    <a:pt x="18084" y="555"/>
                    <a:pt x="19340" y="1409"/>
                  </a:cubicBezTo>
                  <a:cubicBezTo>
                    <a:pt x="20595" y="2264"/>
                    <a:pt x="21600" y="3484"/>
                    <a:pt x="21349" y="4338"/>
                  </a:cubicBezTo>
                  <a:cubicBezTo>
                    <a:pt x="21098" y="5192"/>
                    <a:pt x="19591" y="5681"/>
                    <a:pt x="17330" y="6230"/>
                  </a:cubicBezTo>
                  <a:cubicBezTo>
                    <a:pt x="15070" y="6779"/>
                    <a:pt x="12056" y="7389"/>
                    <a:pt x="11051" y="7755"/>
                  </a:cubicBezTo>
                  <a:cubicBezTo>
                    <a:pt x="10047" y="8121"/>
                    <a:pt x="11051" y="8243"/>
                    <a:pt x="12056" y="83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7" name="Line"/>
            <p:cNvSpPr/>
            <p:nvPr/>
          </p:nvSpPr>
          <p:spPr>
            <a:xfrm>
              <a:off x="4749238" y="270020"/>
              <a:ext cx="151966" cy="979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3" h="20407" fill="norm" stroke="1" extrusionOk="0">
                  <a:moveTo>
                    <a:pt x="14142" y="7539"/>
                  </a:moveTo>
                  <a:cubicBezTo>
                    <a:pt x="13550" y="5334"/>
                    <a:pt x="12958" y="3130"/>
                    <a:pt x="11331" y="1587"/>
                  </a:cubicBezTo>
                  <a:cubicBezTo>
                    <a:pt x="9703" y="45"/>
                    <a:pt x="7040" y="-837"/>
                    <a:pt x="4821" y="1147"/>
                  </a:cubicBezTo>
                  <a:cubicBezTo>
                    <a:pt x="2602" y="3130"/>
                    <a:pt x="827" y="7979"/>
                    <a:pt x="235" y="11726"/>
                  </a:cubicBezTo>
                  <a:cubicBezTo>
                    <a:pt x="-357" y="15473"/>
                    <a:pt x="235" y="18118"/>
                    <a:pt x="1270" y="19441"/>
                  </a:cubicBezTo>
                  <a:cubicBezTo>
                    <a:pt x="2306" y="20763"/>
                    <a:pt x="3785" y="20763"/>
                    <a:pt x="5561" y="19220"/>
                  </a:cubicBezTo>
                  <a:cubicBezTo>
                    <a:pt x="7336" y="17677"/>
                    <a:pt x="9407" y="14592"/>
                    <a:pt x="11035" y="12167"/>
                  </a:cubicBezTo>
                  <a:cubicBezTo>
                    <a:pt x="12662" y="9743"/>
                    <a:pt x="13846" y="7979"/>
                    <a:pt x="14585" y="8200"/>
                  </a:cubicBezTo>
                  <a:cubicBezTo>
                    <a:pt x="15325" y="8420"/>
                    <a:pt x="15621" y="10624"/>
                    <a:pt x="16657" y="12608"/>
                  </a:cubicBezTo>
                  <a:cubicBezTo>
                    <a:pt x="17692" y="14592"/>
                    <a:pt x="19468" y="16355"/>
                    <a:pt x="21243" y="181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8" name="Line"/>
            <p:cNvSpPr/>
            <p:nvPr/>
          </p:nvSpPr>
          <p:spPr>
            <a:xfrm>
              <a:off x="4915491" y="266038"/>
              <a:ext cx="97896" cy="3322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5" h="21322" fill="norm" stroke="1" extrusionOk="0">
                  <a:moveTo>
                    <a:pt x="20336" y="1356"/>
                  </a:moveTo>
                  <a:cubicBezTo>
                    <a:pt x="18498" y="949"/>
                    <a:pt x="16659" y="541"/>
                    <a:pt x="14591" y="270"/>
                  </a:cubicBezTo>
                  <a:cubicBezTo>
                    <a:pt x="12523" y="-2"/>
                    <a:pt x="10225" y="-138"/>
                    <a:pt x="7698" y="202"/>
                  </a:cubicBezTo>
                  <a:cubicBezTo>
                    <a:pt x="5170" y="541"/>
                    <a:pt x="2412" y="1356"/>
                    <a:pt x="1034" y="2104"/>
                  </a:cubicBezTo>
                  <a:cubicBezTo>
                    <a:pt x="-345" y="2851"/>
                    <a:pt x="-345" y="3530"/>
                    <a:pt x="1034" y="3870"/>
                  </a:cubicBezTo>
                  <a:cubicBezTo>
                    <a:pt x="2412" y="4209"/>
                    <a:pt x="5170" y="4209"/>
                    <a:pt x="7468" y="4005"/>
                  </a:cubicBezTo>
                  <a:cubicBezTo>
                    <a:pt x="9766" y="3802"/>
                    <a:pt x="11604" y="3394"/>
                    <a:pt x="13212" y="3598"/>
                  </a:cubicBezTo>
                  <a:cubicBezTo>
                    <a:pt x="14821" y="3802"/>
                    <a:pt x="16200" y="4617"/>
                    <a:pt x="17808" y="6858"/>
                  </a:cubicBezTo>
                  <a:cubicBezTo>
                    <a:pt x="19417" y="9100"/>
                    <a:pt x="21255" y="12768"/>
                    <a:pt x="21255" y="15349"/>
                  </a:cubicBezTo>
                  <a:cubicBezTo>
                    <a:pt x="21255" y="17930"/>
                    <a:pt x="19417" y="19424"/>
                    <a:pt x="16659" y="20307"/>
                  </a:cubicBezTo>
                  <a:cubicBezTo>
                    <a:pt x="13902" y="21190"/>
                    <a:pt x="10225" y="21462"/>
                    <a:pt x="7698" y="21258"/>
                  </a:cubicBezTo>
                  <a:cubicBezTo>
                    <a:pt x="5170" y="21054"/>
                    <a:pt x="3791" y="20375"/>
                    <a:pt x="3561" y="19085"/>
                  </a:cubicBezTo>
                  <a:cubicBezTo>
                    <a:pt x="3332" y="17794"/>
                    <a:pt x="4251" y="15892"/>
                    <a:pt x="5170" y="139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9" name="Line"/>
            <p:cNvSpPr/>
            <p:nvPr/>
          </p:nvSpPr>
          <p:spPr>
            <a:xfrm>
              <a:off x="5066303" y="250806"/>
              <a:ext cx="133351" cy="118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3" h="21289" fill="norm" stroke="1" extrusionOk="0">
                  <a:moveTo>
                    <a:pt x="0" y="16742"/>
                  </a:moveTo>
                  <a:cubicBezTo>
                    <a:pt x="3374" y="14468"/>
                    <a:pt x="6749" y="12194"/>
                    <a:pt x="8943" y="10300"/>
                  </a:cubicBezTo>
                  <a:cubicBezTo>
                    <a:pt x="11137" y="8405"/>
                    <a:pt x="12150" y="6889"/>
                    <a:pt x="12487" y="5184"/>
                  </a:cubicBezTo>
                  <a:cubicBezTo>
                    <a:pt x="12825" y="3478"/>
                    <a:pt x="12487" y="1584"/>
                    <a:pt x="11306" y="636"/>
                  </a:cubicBezTo>
                  <a:cubicBezTo>
                    <a:pt x="10125" y="-311"/>
                    <a:pt x="8100" y="-311"/>
                    <a:pt x="5906" y="1394"/>
                  </a:cubicBezTo>
                  <a:cubicBezTo>
                    <a:pt x="3712" y="3100"/>
                    <a:pt x="1350" y="6510"/>
                    <a:pt x="506" y="10110"/>
                  </a:cubicBezTo>
                  <a:cubicBezTo>
                    <a:pt x="-338" y="13710"/>
                    <a:pt x="337" y="17500"/>
                    <a:pt x="4050" y="19394"/>
                  </a:cubicBezTo>
                  <a:cubicBezTo>
                    <a:pt x="7762" y="21289"/>
                    <a:pt x="14512" y="21289"/>
                    <a:pt x="21262" y="212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0" name="Line"/>
            <p:cNvSpPr/>
            <p:nvPr/>
          </p:nvSpPr>
          <p:spPr>
            <a:xfrm>
              <a:off x="5618753" y="58568"/>
              <a:ext cx="12701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4168"/>
                    <a:pt x="14400" y="8337"/>
                    <a:pt x="10800" y="11937"/>
                  </a:cubicBezTo>
                  <a:cubicBezTo>
                    <a:pt x="7200" y="15537"/>
                    <a:pt x="3600" y="1856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1" name="Line"/>
            <p:cNvSpPr/>
            <p:nvPr/>
          </p:nvSpPr>
          <p:spPr>
            <a:xfrm>
              <a:off x="5690799" y="255418"/>
              <a:ext cx="88907" cy="1148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20" h="21302" fill="norm" stroke="1" extrusionOk="0">
                  <a:moveTo>
                    <a:pt x="9800" y="0"/>
                  </a:moveTo>
                  <a:cubicBezTo>
                    <a:pt x="6364" y="2749"/>
                    <a:pt x="2927" y="5498"/>
                    <a:pt x="1209" y="8444"/>
                  </a:cubicBezTo>
                  <a:cubicBezTo>
                    <a:pt x="-509" y="11389"/>
                    <a:pt x="-509" y="14531"/>
                    <a:pt x="1946" y="16887"/>
                  </a:cubicBezTo>
                  <a:cubicBezTo>
                    <a:pt x="4400" y="19244"/>
                    <a:pt x="9309" y="20815"/>
                    <a:pt x="12991" y="21207"/>
                  </a:cubicBezTo>
                  <a:cubicBezTo>
                    <a:pt x="16673" y="21600"/>
                    <a:pt x="19127" y="20815"/>
                    <a:pt x="20109" y="18065"/>
                  </a:cubicBezTo>
                  <a:cubicBezTo>
                    <a:pt x="21091" y="15316"/>
                    <a:pt x="20600" y="10604"/>
                    <a:pt x="19127" y="8247"/>
                  </a:cubicBezTo>
                  <a:cubicBezTo>
                    <a:pt x="17655" y="5891"/>
                    <a:pt x="15200" y="5891"/>
                    <a:pt x="12746" y="58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2" name="Line"/>
            <p:cNvSpPr/>
            <p:nvPr/>
          </p:nvSpPr>
          <p:spPr>
            <a:xfrm>
              <a:off x="5821945" y="261816"/>
              <a:ext cx="82559" cy="1063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2" h="20864" fill="norm" stroke="1" extrusionOk="0">
                  <a:moveTo>
                    <a:pt x="21062" y="12452"/>
                  </a:moveTo>
                  <a:cubicBezTo>
                    <a:pt x="20522" y="9960"/>
                    <a:pt x="19982" y="7467"/>
                    <a:pt x="18902" y="5183"/>
                  </a:cubicBezTo>
                  <a:cubicBezTo>
                    <a:pt x="17822" y="2898"/>
                    <a:pt x="16202" y="821"/>
                    <a:pt x="14042" y="198"/>
                  </a:cubicBezTo>
                  <a:cubicBezTo>
                    <a:pt x="11882" y="-425"/>
                    <a:pt x="9182" y="406"/>
                    <a:pt x="6482" y="2898"/>
                  </a:cubicBezTo>
                  <a:cubicBezTo>
                    <a:pt x="3782" y="5390"/>
                    <a:pt x="1082" y="9544"/>
                    <a:pt x="272" y="12867"/>
                  </a:cubicBezTo>
                  <a:cubicBezTo>
                    <a:pt x="-538" y="16190"/>
                    <a:pt x="542" y="18683"/>
                    <a:pt x="2432" y="19929"/>
                  </a:cubicBezTo>
                  <a:cubicBezTo>
                    <a:pt x="4322" y="21175"/>
                    <a:pt x="7022" y="21175"/>
                    <a:pt x="9182" y="19929"/>
                  </a:cubicBezTo>
                  <a:cubicBezTo>
                    <a:pt x="11342" y="18683"/>
                    <a:pt x="12962" y="16190"/>
                    <a:pt x="13502" y="13906"/>
                  </a:cubicBezTo>
                  <a:cubicBezTo>
                    <a:pt x="14042" y="11621"/>
                    <a:pt x="13502" y="9544"/>
                    <a:pt x="12962" y="74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3" name="Line"/>
            <p:cNvSpPr/>
            <p:nvPr/>
          </p:nvSpPr>
          <p:spPr>
            <a:xfrm>
              <a:off x="5958252" y="204618"/>
              <a:ext cx="162152" cy="1662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0" h="21473" fill="norm" stroke="1" extrusionOk="0">
                  <a:moveTo>
                    <a:pt x="12233" y="15585"/>
                  </a:moveTo>
                  <a:cubicBezTo>
                    <a:pt x="12233" y="14218"/>
                    <a:pt x="12233" y="12851"/>
                    <a:pt x="12233" y="11484"/>
                  </a:cubicBezTo>
                  <a:cubicBezTo>
                    <a:pt x="12233" y="10116"/>
                    <a:pt x="12233" y="8749"/>
                    <a:pt x="11532" y="7929"/>
                  </a:cubicBezTo>
                  <a:cubicBezTo>
                    <a:pt x="10830" y="7109"/>
                    <a:pt x="9428" y="6835"/>
                    <a:pt x="7604" y="7792"/>
                  </a:cubicBezTo>
                  <a:cubicBezTo>
                    <a:pt x="5781" y="8749"/>
                    <a:pt x="3537" y="10937"/>
                    <a:pt x="2134" y="12851"/>
                  </a:cubicBezTo>
                  <a:cubicBezTo>
                    <a:pt x="732" y="14765"/>
                    <a:pt x="171" y="16405"/>
                    <a:pt x="30" y="18046"/>
                  </a:cubicBezTo>
                  <a:cubicBezTo>
                    <a:pt x="-110" y="19686"/>
                    <a:pt x="171" y="21327"/>
                    <a:pt x="2415" y="21463"/>
                  </a:cubicBezTo>
                  <a:cubicBezTo>
                    <a:pt x="4659" y="21600"/>
                    <a:pt x="8867" y="20233"/>
                    <a:pt x="12373" y="16405"/>
                  </a:cubicBezTo>
                  <a:cubicBezTo>
                    <a:pt x="15880" y="12577"/>
                    <a:pt x="18685" y="6289"/>
                    <a:pt x="2149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4" name="Line"/>
            <p:cNvSpPr/>
            <p:nvPr/>
          </p:nvSpPr>
          <p:spPr>
            <a:xfrm>
              <a:off x="6067960" y="-1"/>
              <a:ext cx="75727" cy="3506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86" h="21428" fill="norm" stroke="1" extrusionOk="0">
                  <a:moveTo>
                    <a:pt x="19718" y="6295"/>
                  </a:moveTo>
                  <a:cubicBezTo>
                    <a:pt x="20302" y="4872"/>
                    <a:pt x="20886" y="3450"/>
                    <a:pt x="20886" y="2350"/>
                  </a:cubicBezTo>
                  <a:cubicBezTo>
                    <a:pt x="20886" y="1251"/>
                    <a:pt x="20302" y="475"/>
                    <a:pt x="18551" y="151"/>
                  </a:cubicBezTo>
                  <a:cubicBezTo>
                    <a:pt x="16800" y="-172"/>
                    <a:pt x="13881" y="-43"/>
                    <a:pt x="10378" y="1186"/>
                  </a:cubicBezTo>
                  <a:cubicBezTo>
                    <a:pt x="6875" y="2415"/>
                    <a:pt x="2789" y="4743"/>
                    <a:pt x="1037" y="7524"/>
                  </a:cubicBezTo>
                  <a:cubicBezTo>
                    <a:pt x="-714" y="10305"/>
                    <a:pt x="-130" y="13538"/>
                    <a:pt x="1913" y="15931"/>
                  </a:cubicBezTo>
                  <a:cubicBezTo>
                    <a:pt x="3956" y="18324"/>
                    <a:pt x="7459" y="19876"/>
                    <a:pt x="10962" y="214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5" name="Line"/>
            <p:cNvSpPr/>
            <p:nvPr/>
          </p:nvSpPr>
          <p:spPr>
            <a:xfrm>
              <a:off x="6600886" y="64918"/>
              <a:ext cx="205318" cy="3846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7" fill="norm" stroke="1" extrusionOk="0">
                  <a:moveTo>
                    <a:pt x="9575" y="0"/>
                  </a:moveTo>
                  <a:cubicBezTo>
                    <a:pt x="8239" y="2007"/>
                    <a:pt x="6903" y="4013"/>
                    <a:pt x="5678" y="7082"/>
                  </a:cubicBezTo>
                  <a:cubicBezTo>
                    <a:pt x="4454" y="10151"/>
                    <a:pt x="3340" y="14282"/>
                    <a:pt x="2784" y="16879"/>
                  </a:cubicBezTo>
                  <a:cubicBezTo>
                    <a:pt x="2227" y="19475"/>
                    <a:pt x="2227" y="20538"/>
                    <a:pt x="2784" y="21069"/>
                  </a:cubicBezTo>
                  <a:cubicBezTo>
                    <a:pt x="3340" y="21600"/>
                    <a:pt x="4454" y="21600"/>
                    <a:pt x="5567" y="20892"/>
                  </a:cubicBezTo>
                  <a:cubicBezTo>
                    <a:pt x="6680" y="20184"/>
                    <a:pt x="7794" y="18767"/>
                    <a:pt x="8128" y="17469"/>
                  </a:cubicBezTo>
                  <a:cubicBezTo>
                    <a:pt x="8462" y="16170"/>
                    <a:pt x="8016" y="14990"/>
                    <a:pt x="6903" y="14046"/>
                  </a:cubicBezTo>
                  <a:cubicBezTo>
                    <a:pt x="5790" y="13102"/>
                    <a:pt x="4008" y="12393"/>
                    <a:pt x="2561" y="12039"/>
                  </a:cubicBezTo>
                  <a:cubicBezTo>
                    <a:pt x="1113" y="11685"/>
                    <a:pt x="0" y="11685"/>
                    <a:pt x="0" y="11685"/>
                  </a:cubicBezTo>
                  <a:cubicBezTo>
                    <a:pt x="0" y="11685"/>
                    <a:pt x="1113" y="11685"/>
                    <a:pt x="3674" y="11567"/>
                  </a:cubicBezTo>
                  <a:cubicBezTo>
                    <a:pt x="6235" y="11449"/>
                    <a:pt x="10243" y="11213"/>
                    <a:pt x="12804" y="11213"/>
                  </a:cubicBezTo>
                  <a:cubicBezTo>
                    <a:pt x="15365" y="11213"/>
                    <a:pt x="16478" y="11449"/>
                    <a:pt x="17369" y="12275"/>
                  </a:cubicBezTo>
                  <a:cubicBezTo>
                    <a:pt x="18260" y="13102"/>
                    <a:pt x="18928" y="14518"/>
                    <a:pt x="19262" y="15521"/>
                  </a:cubicBezTo>
                  <a:cubicBezTo>
                    <a:pt x="19596" y="16525"/>
                    <a:pt x="19596" y="17115"/>
                    <a:pt x="19262" y="17646"/>
                  </a:cubicBezTo>
                  <a:cubicBezTo>
                    <a:pt x="18928" y="18177"/>
                    <a:pt x="18260" y="18649"/>
                    <a:pt x="17926" y="18590"/>
                  </a:cubicBezTo>
                  <a:cubicBezTo>
                    <a:pt x="17592" y="18531"/>
                    <a:pt x="17592" y="17941"/>
                    <a:pt x="17592" y="16761"/>
                  </a:cubicBezTo>
                  <a:cubicBezTo>
                    <a:pt x="17592" y="15580"/>
                    <a:pt x="17592" y="13810"/>
                    <a:pt x="18260" y="12452"/>
                  </a:cubicBezTo>
                  <a:cubicBezTo>
                    <a:pt x="18928" y="11095"/>
                    <a:pt x="20264" y="10151"/>
                    <a:pt x="21600" y="92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6" name="Line"/>
            <p:cNvSpPr/>
            <p:nvPr/>
          </p:nvSpPr>
          <p:spPr>
            <a:xfrm>
              <a:off x="6863353" y="210968"/>
              <a:ext cx="336551" cy="1709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6" fill="norm" stroke="1" extrusionOk="0">
                  <a:moveTo>
                    <a:pt x="0" y="0"/>
                  </a:moveTo>
                  <a:cubicBezTo>
                    <a:pt x="408" y="5005"/>
                    <a:pt x="815" y="10010"/>
                    <a:pt x="1019" y="13171"/>
                  </a:cubicBezTo>
                  <a:cubicBezTo>
                    <a:pt x="1223" y="16332"/>
                    <a:pt x="1223" y="17649"/>
                    <a:pt x="1019" y="18966"/>
                  </a:cubicBezTo>
                  <a:cubicBezTo>
                    <a:pt x="815" y="20283"/>
                    <a:pt x="408" y="21600"/>
                    <a:pt x="272" y="21205"/>
                  </a:cubicBezTo>
                  <a:cubicBezTo>
                    <a:pt x="136" y="20810"/>
                    <a:pt x="272" y="18702"/>
                    <a:pt x="679" y="16332"/>
                  </a:cubicBezTo>
                  <a:cubicBezTo>
                    <a:pt x="1087" y="13961"/>
                    <a:pt x="1766" y="11327"/>
                    <a:pt x="2309" y="9483"/>
                  </a:cubicBezTo>
                  <a:cubicBezTo>
                    <a:pt x="2853" y="7639"/>
                    <a:pt x="3260" y="6585"/>
                    <a:pt x="3668" y="6585"/>
                  </a:cubicBezTo>
                  <a:cubicBezTo>
                    <a:pt x="4075" y="6585"/>
                    <a:pt x="4483" y="7639"/>
                    <a:pt x="4687" y="9220"/>
                  </a:cubicBezTo>
                  <a:cubicBezTo>
                    <a:pt x="4891" y="10800"/>
                    <a:pt x="4891" y="12907"/>
                    <a:pt x="4823" y="14620"/>
                  </a:cubicBezTo>
                  <a:cubicBezTo>
                    <a:pt x="4755" y="16332"/>
                    <a:pt x="4619" y="17649"/>
                    <a:pt x="4551" y="17517"/>
                  </a:cubicBezTo>
                  <a:cubicBezTo>
                    <a:pt x="4483" y="17385"/>
                    <a:pt x="4483" y="15805"/>
                    <a:pt x="4823" y="13829"/>
                  </a:cubicBezTo>
                  <a:cubicBezTo>
                    <a:pt x="5162" y="11854"/>
                    <a:pt x="5842" y="9483"/>
                    <a:pt x="6453" y="7902"/>
                  </a:cubicBezTo>
                  <a:cubicBezTo>
                    <a:pt x="7064" y="6322"/>
                    <a:pt x="7608" y="5532"/>
                    <a:pt x="8151" y="5532"/>
                  </a:cubicBezTo>
                  <a:cubicBezTo>
                    <a:pt x="8694" y="5532"/>
                    <a:pt x="9238" y="6322"/>
                    <a:pt x="9509" y="7507"/>
                  </a:cubicBezTo>
                  <a:cubicBezTo>
                    <a:pt x="9781" y="8693"/>
                    <a:pt x="9781" y="10273"/>
                    <a:pt x="9713" y="11722"/>
                  </a:cubicBezTo>
                  <a:cubicBezTo>
                    <a:pt x="9645" y="13171"/>
                    <a:pt x="9509" y="14488"/>
                    <a:pt x="9645" y="15673"/>
                  </a:cubicBezTo>
                  <a:cubicBezTo>
                    <a:pt x="9781" y="16859"/>
                    <a:pt x="10189" y="17912"/>
                    <a:pt x="10732" y="18044"/>
                  </a:cubicBezTo>
                  <a:cubicBezTo>
                    <a:pt x="11275" y="18176"/>
                    <a:pt x="11955" y="17385"/>
                    <a:pt x="13042" y="15541"/>
                  </a:cubicBezTo>
                  <a:cubicBezTo>
                    <a:pt x="14128" y="13698"/>
                    <a:pt x="15623" y="10800"/>
                    <a:pt x="16506" y="8693"/>
                  </a:cubicBezTo>
                  <a:cubicBezTo>
                    <a:pt x="17389" y="6585"/>
                    <a:pt x="17660" y="5268"/>
                    <a:pt x="17457" y="4741"/>
                  </a:cubicBezTo>
                  <a:cubicBezTo>
                    <a:pt x="17253" y="4215"/>
                    <a:pt x="16574" y="4478"/>
                    <a:pt x="15691" y="5532"/>
                  </a:cubicBezTo>
                  <a:cubicBezTo>
                    <a:pt x="14808" y="6585"/>
                    <a:pt x="13721" y="8429"/>
                    <a:pt x="13042" y="10537"/>
                  </a:cubicBezTo>
                  <a:cubicBezTo>
                    <a:pt x="12362" y="12644"/>
                    <a:pt x="12091" y="15015"/>
                    <a:pt x="12770" y="16595"/>
                  </a:cubicBezTo>
                  <a:cubicBezTo>
                    <a:pt x="13449" y="18176"/>
                    <a:pt x="15079" y="18966"/>
                    <a:pt x="16709" y="19229"/>
                  </a:cubicBezTo>
                  <a:cubicBezTo>
                    <a:pt x="18340" y="19493"/>
                    <a:pt x="19970" y="19229"/>
                    <a:pt x="21600" y="189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7" name="Line"/>
            <p:cNvSpPr/>
            <p:nvPr/>
          </p:nvSpPr>
          <p:spPr>
            <a:xfrm>
              <a:off x="7987303" y="230018"/>
              <a:ext cx="25401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8" name="Line"/>
            <p:cNvSpPr/>
            <p:nvPr/>
          </p:nvSpPr>
          <p:spPr>
            <a:xfrm>
              <a:off x="8012703" y="145352"/>
              <a:ext cx="50801" cy="21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900" y="10800"/>
                    <a:pt x="1800" y="0"/>
                    <a:pt x="5400" y="0"/>
                  </a:cubicBezTo>
                  <a:cubicBezTo>
                    <a:pt x="9000" y="0"/>
                    <a:pt x="15300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9" name="Line"/>
            <p:cNvSpPr/>
            <p:nvPr/>
          </p:nvSpPr>
          <p:spPr>
            <a:xfrm>
              <a:off x="8076203" y="173374"/>
              <a:ext cx="114301" cy="1668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83" fill="norm" stroke="1" extrusionOk="0">
                  <a:moveTo>
                    <a:pt x="14400" y="746"/>
                  </a:moveTo>
                  <a:cubicBezTo>
                    <a:pt x="12000" y="476"/>
                    <a:pt x="9600" y="206"/>
                    <a:pt x="7200" y="71"/>
                  </a:cubicBezTo>
                  <a:cubicBezTo>
                    <a:pt x="4800" y="-64"/>
                    <a:pt x="2400" y="-64"/>
                    <a:pt x="1400" y="611"/>
                  </a:cubicBezTo>
                  <a:cubicBezTo>
                    <a:pt x="400" y="1286"/>
                    <a:pt x="800" y="2636"/>
                    <a:pt x="4000" y="5066"/>
                  </a:cubicBezTo>
                  <a:cubicBezTo>
                    <a:pt x="7200" y="7496"/>
                    <a:pt x="13200" y="11006"/>
                    <a:pt x="16800" y="13301"/>
                  </a:cubicBezTo>
                  <a:cubicBezTo>
                    <a:pt x="20400" y="15596"/>
                    <a:pt x="21600" y="16676"/>
                    <a:pt x="21600" y="17756"/>
                  </a:cubicBezTo>
                  <a:cubicBezTo>
                    <a:pt x="21600" y="18836"/>
                    <a:pt x="20400" y="19916"/>
                    <a:pt x="18400" y="20591"/>
                  </a:cubicBezTo>
                  <a:cubicBezTo>
                    <a:pt x="16400" y="21266"/>
                    <a:pt x="13600" y="21536"/>
                    <a:pt x="10400" y="20996"/>
                  </a:cubicBezTo>
                  <a:cubicBezTo>
                    <a:pt x="7200" y="20456"/>
                    <a:pt x="3600" y="19106"/>
                    <a:pt x="0" y="177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0" name="Line"/>
            <p:cNvSpPr/>
            <p:nvPr/>
          </p:nvSpPr>
          <p:spPr>
            <a:xfrm>
              <a:off x="8920753" y="128418"/>
              <a:ext cx="50801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200" y="5120"/>
                    <a:pt x="10800" y="10240"/>
                    <a:pt x="7200" y="13840"/>
                  </a:cubicBezTo>
                  <a:cubicBezTo>
                    <a:pt x="3600" y="17440"/>
                    <a:pt x="1800" y="1952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1" name="Line"/>
            <p:cNvSpPr/>
            <p:nvPr/>
          </p:nvSpPr>
          <p:spPr>
            <a:xfrm>
              <a:off x="9047753" y="325268"/>
              <a:ext cx="127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2" name="Line"/>
            <p:cNvSpPr/>
            <p:nvPr/>
          </p:nvSpPr>
          <p:spPr>
            <a:xfrm>
              <a:off x="9134966" y="219435"/>
              <a:ext cx="111258" cy="1673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43" h="21343" fill="norm" stroke="1" extrusionOk="0">
                  <a:moveTo>
                    <a:pt x="15630" y="2160"/>
                  </a:moveTo>
                  <a:cubicBezTo>
                    <a:pt x="14059" y="1080"/>
                    <a:pt x="12488" y="0"/>
                    <a:pt x="10917" y="0"/>
                  </a:cubicBezTo>
                  <a:cubicBezTo>
                    <a:pt x="9346" y="0"/>
                    <a:pt x="7775" y="1080"/>
                    <a:pt x="5812" y="4050"/>
                  </a:cubicBezTo>
                  <a:cubicBezTo>
                    <a:pt x="3848" y="7020"/>
                    <a:pt x="1492" y="11880"/>
                    <a:pt x="510" y="15120"/>
                  </a:cubicBezTo>
                  <a:cubicBezTo>
                    <a:pt x="-472" y="18360"/>
                    <a:pt x="-79" y="19980"/>
                    <a:pt x="2081" y="20790"/>
                  </a:cubicBezTo>
                  <a:cubicBezTo>
                    <a:pt x="4241" y="21600"/>
                    <a:pt x="8168" y="21600"/>
                    <a:pt x="11703" y="20250"/>
                  </a:cubicBezTo>
                  <a:cubicBezTo>
                    <a:pt x="15237" y="18900"/>
                    <a:pt x="18379" y="16200"/>
                    <a:pt x="19753" y="13095"/>
                  </a:cubicBezTo>
                  <a:cubicBezTo>
                    <a:pt x="21128" y="9990"/>
                    <a:pt x="20735" y="6480"/>
                    <a:pt x="19753" y="4320"/>
                  </a:cubicBezTo>
                  <a:cubicBezTo>
                    <a:pt x="18772" y="2160"/>
                    <a:pt x="17201" y="1350"/>
                    <a:pt x="16612" y="1080"/>
                  </a:cubicBezTo>
                  <a:cubicBezTo>
                    <a:pt x="16023" y="810"/>
                    <a:pt x="16415" y="1080"/>
                    <a:pt x="16808" y="13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3" name="Line"/>
            <p:cNvSpPr/>
            <p:nvPr/>
          </p:nvSpPr>
          <p:spPr>
            <a:xfrm>
              <a:off x="9302378" y="178402"/>
              <a:ext cx="107347" cy="2715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6" h="21149" fill="norm" stroke="1" extrusionOk="0">
                  <a:moveTo>
                    <a:pt x="1123" y="5010"/>
                  </a:moveTo>
                  <a:cubicBezTo>
                    <a:pt x="708" y="4186"/>
                    <a:pt x="292" y="3361"/>
                    <a:pt x="85" y="2537"/>
                  </a:cubicBezTo>
                  <a:cubicBezTo>
                    <a:pt x="-123" y="1713"/>
                    <a:pt x="-123" y="888"/>
                    <a:pt x="2162" y="394"/>
                  </a:cubicBezTo>
                  <a:cubicBezTo>
                    <a:pt x="4446" y="-101"/>
                    <a:pt x="9015" y="-266"/>
                    <a:pt x="12339" y="723"/>
                  </a:cubicBezTo>
                  <a:cubicBezTo>
                    <a:pt x="15662" y="1713"/>
                    <a:pt x="17739" y="3856"/>
                    <a:pt x="17946" y="5258"/>
                  </a:cubicBezTo>
                  <a:cubicBezTo>
                    <a:pt x="18154" y="6659"/>
                    <a:pt x="16492" y="7319"/>
                    <a:pt x="14831" y="7896"/>
                  </a:cubicBezTo>
                  <a:cubicBezTo>
                    <a:pt x="13169" y="8473"/>
                    <a:pt x="11508" y="8968"/>
                    <a:pt x="11715" y="9545"/>
                  </a:cubicBezTo>
                  <a:cubicBezTo>
                    <a:pt x="11923" y="10122"/>
                    <a:pt x="14000" y="10781"/>
                    <a:pt x="16077" y="11853"/>
                  </a:cubicBezTo>
                  <a:cubicBezTo>
                    <a:pt x="18154" y="12925"/>
                    <a:pt x="20231" y="14409"/>
                    <a:pt x="20854" y="15893"/>
                  </a:cubicBezTo>
                  <a:cubicBezTo>
                    <a:pt x="21477" y="17377"/>
                    <a:pt x="20646" y="18861"/>
                    <a:pt x="19400" y="19850"/>
                  </a:cubicBezTo>
                  <a:cubicBezTo>
                    <a:pt x="18154" y="20839"/>
                    <a:pt x="16492" y="21334"/>
                    <a:pt x="13792" y="21087"/>
                  </a:cubicBezTo>
                  <a:cubicBezTo>
                    <a:pt x="11092" y="20839"/>
                    <a:pt x="7354" y="19850"/>
                    <a:pt x="3615" y="188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4" name="Line"/>
            <p:cNvSpPr/>
            <p:nvPr/>
          </p:nvSpPr>
          <p:spPr>
            <a:xfrm>
              <a:off x="9627307" y="300811"/>
              <a:ext cx="48354" cy="1529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37" h="21096" fill="norm" stroke="1" extrusionOk="0">
                  <a:moveTo>
                    <a:pt x="14856" y="1621"/>
                  </a:moveTo>
                  <a:cubicBezTo>
                    <a:pt x="11400" y="746"/>
                    <a:pt x="7944" y="-130"/>
                    <a:pt x="4920" y="16"/>
                  </a:cubicBezTo>
                  <a:cubicBezTo>
                    <a:pt x="1896" y="162"/>
                    <a:pt x="-696" y="1329"/>
                    <a:pt x="168" y="3665"/>
                  </a:cubicBezTo>
                  <a:cubicBezTo>
                    <a:pt x="1032" y="6000"/>
                    <a:pt x="5352" y="9502"/>
                    <a:pt x="8808" y="11838"/>
                  </a:cubicBezTo>
                  <a:cubicBezTo>
                    <a:pt x="12264" y="14173"/>
                    <a:pt x="14856" y="15340"/>
                    <a:pt x="17016" y="16654"/>
                  </a:cubicBezTo>
                  <a:cubicBezTo>
                    <a:pt x="19176" y="17967"/>
                    <a:pt x="20904" y="19427"/>
                    <a:pt x="18744" y="20302"/>
                  </a:cubicBezTo>
                  <a:cubicBezTo>
                    <a:pt x="16584" y="21178"/>
                    <a:pt x="10536" y="21470"/>
                    <a:pt x="7080" y="20448"/>
                  </a:cubicBezTo>
                  <a:cubicBezTo>
                    <a:pt x="3624" y="19427"/>
                    <a:pt x="2760" y="17092"/>
                    <a:pt x="1896" y="147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5" name="Line"/>
            <p:cNvSpPr/>
            <p:nvPr/>
          </p:nvSpPr>
          <p:spPr>
            <a:xfrm>
              <a:off x="9701803" y="320365"/>
              <a:ext cx="95521" cy="1001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0" h="21293" fill="norm" stroke="1" extrusionOk="0">
                  <a:moveTo>
                    <a:pt x="0" y="10493"/>
                  </a:moveTo>
                  <a:cubicBezTo>
                    <a:pt x="4696" y="9143"/>
                    <a:pt x="9391" y="7793"/>
                    <a:pt x="13383" y="5993"/>
                  </a:cubicBezTo>
                  <a:cubicBezTo>
                    <a:pt x="17374" y="4193"/>
                    <a:pt x="20661" y="1943"/>
                    <a:pt x="21130" y="818"/>
                  </a:cubicBezTo>
                  <a:cubicBezTo>
                    <a:pt x="21600" y="-307"/>
                    <a:pt x="19252" y="-307"/>
                    <a:pt x="15965" y="1043"/>
                  </a:cubicBezTo>
                  <a:cubicBezTo>
                    <a:pt x="12678" y="2393"/>
                    <a:pt x="8452" y="5093"/>
                    <a:pt x="5870" y="7568"/>
                  </a:cubicBezTo>
                  <a:cubicBezTo>
                    <a:pt x="3287" y="10043"/>
                    <a:pt x="2348" y="12293"/>
                    <a:pt x="2348" y="14543"/>
                  </a:cubicBezTo>
                  <a:cubicBezTo>
                    <a:pt x="2348" y="16793"/>
                    <a:pt x="3287" y="19043"/>
                    <a:pt x="6574" y="20168"/>
                  </a:cubicBezTo>
                  <a:cubicBezTo>
                    <a:pt x="9861" y="21293"/>
                    <a:pt x="15496" y="21293"/>
                    <a:pt x="21130" y="212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6" name="Line"/>
            <p:cNvSpPr/>
            <p:nvPr/>
          </p:nvSpPr>
          <p:spPr>
            <a:xfrm>
              <a:off x="9851951" y="338911"/>
              <a:ext cx="97503" cy="879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0" h="21371" fill="norm" stroke="1" extrusionOk="0">
                  <a:moveTo>
                    <a:pt x="18413" y="2857"/>
                  </a:moveTo>
                  <a:cubicBezTo>
                    <a:pt x="16574" y="1314"/>
                    <a:pt x="14736" y="-229"/>
                    <a:pt x="12668" y="28"/>
                  </a:cubicBezTo>
                  <a:cubicBezTo>
                    <a:pt x="10600" y="285"/>
                    <a:pt x="8302" y="2342"/>
                    <a:pt x="6234" y="4142"/>
                  </a:cubicBezTo>
                  <a:cubicBezTo>
                    <a:pt x="4166" y="5942"/>
                    <a:pt x="2327" y="7485"/>
                    <a:pt x="1179" y="9800"/>
                  </a:cubicBezTo>
                  <a:cubicBezTo>
                    <a:pt x="30" y="12114"/>
                    <a:pt x="-430" y="15200"/>
                    <a:pt x="489" y="17257"/>
                  </a:cubicBezTo>
                  <a:cubicBezTo>
                    <a:pt x="1408" y="19314"/>
                    <a:pt x="3706" y="20342"/>
                    <a:pt x="7383" y="20857"/>
                  </a:cubicBezTo>
                  <a:cubicBezTo>
                    <a:pt x="11059" y="21371"/>
                    <a:pt x="16115" y="21371"/>
                    <a:pt x="21170" y="213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7" name="Line"/>
            <p:cNvSpPr/>
            <p:nvPr/>
          </p:nvSpPr>
          <p:spPr>
            <a:xfrm>
              <a:off x="10004874" y="363368"/>
              <a:ext cx="67717" cy="752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24" h="21332" fill="norm" stroke="1" extrusionOk="0">
                  <a:moveTo>
                    <a:pt x="15766" y="0"/>
                  </a:moveTo>
                  <a:cubicBezTo>
                    <a:pt x="12589" y="0"/>
                    <a:pt x="9413" y="0"/>
                    <a:pt x="6872" y="1200"/>
                  </a:cubicBezTo>
                  <a:cubicBezTo>
                    <a:pt x="4330" y="2400"/>
                    <a:pt x="2424" y="4800"/>
                    <a:pt x="1154" y="7500"/>
                  </a:cubicBezTo>
                  <a:cubicBezTo>
                    <a:pt x="-117" y="10200"/>
                    <a:pt x="-752" y="13200"/>
                    <a:pt x="1472" y="15900"/>
                  </a:cubicBezTo>
                  <a:cubicBezTo>
                    <a:pt x="3695" y="18600"/>
                    <a:pt x="8777" y="21000"/>
                    <a:pt x="12589" y="21300"/>
                  </a:cubicBezTo>
                  <a:cubicBezTo>
                    <a:pt x="16401" y="21600"/>
                    <a:pt x="18942" y="19800"/>
                    <a:pt x="19895" y="16800"/>
                  </a:cubicBezTo>
                  <a:cubicBezTo>
                    <a:pt x="20848" y="13800"/>
                    <a:pt x="20213" y="9600"/>
                    <a:pt x="17989" y="7500"/>
                  </a:cubicBezTo>
                  <a:cubicBezTo>
                    <a:pt x="15766" y="5400"/>
                    <a:pt x="11954" y="5400"/>
                    <a:pt x="8142" y="54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8" name="Line"/>
            <p:cNvSpPr/>
            <p:nvPr/>
          </p:nvSpPr>
          <p:spPr>
            <a:xfrm>
              <a:off x="10143843" y="354527"/>
              <a:ext cx="83922" cy="977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87" h="20780" fill="norm" stroke="1" extrusionOk="0">
                  <a:moveTo>
                    <a:pt x="2193" y="3230"/>
                  </a:moveTo>
                  <a:cubicBezTo>
                    <a:pt x="3247" y="5480"/>
                    <a:pt x="4300" y="7730"/>
                    <a:pt x="4827" y="9980"/>
                  </a:cubicBezTo>
                  <a:cubicBezTo>
                    <a:pt x="5354" y="12230"/>
                    <a:pt x="5354" y="14480"/>
                    <a:pt x="4300" y="16280"/>
                  </a:cubicBezTo>
                  <a:cubicBezTo>
                    <a:pt x="3247" y="18080"/>
                    <a:pt x="1139" y="19430"/>
                    <a:pt x="349" y="18980"/>
                  </a:cubicBezTo>
                  <a:cubicBezTo>
                    <a:pt x="-441" y="18530"/>
                    <a:pt x="86" y="16280"/>
                    <a:pt x="2193" y="13130"/>
                  </a:cubicBezTo>
                  <a:cubicBezTo>
                    <a:pt x="4300" y="9980"/>
                    <a:pt x="7988" y="5930"/>
                    <a:pt x="11413" y="3230"/>
                  </a:cubicBezTo>
                  <a:cubicBezTo>
                    <a:pt x="14837" y="530"/>
                    <a:pt x="17998" y="-820"/>
                    <a:pt x="19579" y="530"/>
                  </a:cubicBezTo>
                  <a:cubicBezTo>
                    <a:pt x="21159" y="1880"/>
                    <a:pt x="21159" y="5930"/>
                    <a:pt x="20369" y="9755"/>
                  </a:cubicBezTo>
                  <a:cubicBezTo>
                    <a:pt x="19579" y="13580"/>
                    <a:pt x="17998" y="17180"/>
                    <a:pt x="16418" y="207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9" name="Line"/>
            <p:cNvSpPr/>
            <p:nvPr/>
          </p:nvSpPr>
          <p:spPr>
            <a:xfrm>
              <a:off x="10287163" y="193653"/>
              <a:ext cx="210034" cy="2619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1" h="21213" fill="norm" stroke="1" extrusionOk="0">
                  <a:moveTo>
                    <a:pt x="7582" y="16316"/>
                  </a:moveTo>
                  <a:cubicBezTo>
                    <a:pt x="7368" y="15459"/>
                    <a:pt x="7154" y="14602"/>
                    <a:pt x="6513" y="14088"/>
                  </a:cubicBezTo>
                  <a:cubicBezTo>
                    <a:pt x="5871" y="13573"/>
                    <a:pt x="4802" y="13402"/>
                    <a:pt x="3946" y="13659"/>
                  </a:cubicBezTo>
                  <a:cubicBezTo>
                    <a:pt x="3091" y="13916"/>
                    <a:pt x="2449" y="14602"/>
                    <a:pt x="1808" y="15459"/>
                  </a:cubicBezTo>
                  <a:cubicBezTo>
                    <a:pt x="1166" y="16316"/>
                    <a:pt x="525" y="17345"/>
                    <a:pt x="204" y="18459"/>
                  </a:cubicBezTo>
                  <a:cubicBezTo>
                    <a:pt x="-117" y="19573"/>
                    <a:pt x="-117" y="20773"/>
                    <a:pt x="632" y="21116"/>
                  </a:cubicBezTo>
                  <a:cubicBezTo>
                    <a:pt x="1380" y="21459"/>
                    <a:pt x="2877" y="20945"/>
                    <a:pt x="5764" y="18716"/>
                  </a:cubicBezTo>
                  <a:cubicBezTo>
                    <a:pt x="8651" y="16488"/>
                    <a:pt x="12929" y="12545"/>
                    <a:pt x="15709" y="9459"/>
                  </a:cubicBezTo>
                  <a:cubicBezTo>
                    <a:pt x="18489" y="6373"/>
                    <a:pt x="19772" y="4145"/>
                    <a:pt x="20521" y="2602"/>
                  </a:cubicBezTo>
                  <a:cubicBezTo>
                    <a:pt x="21269" y="1059"/>
                    <a:pt x="21483" y="202"/>
                    <a:pt x="20841" y="30"/>
                  </a:cubicBezTo>
                  <a:cubicBezTo>
                    <a:pt x="20200" y="-141"/>
                    <a:pt x="18703" y="373"/>
                    <a:pt x="16671" y="2259"/>
                  </a:cubicBezTo>
                  <a:cubicBezTo>
                    <a:pt x="14639" y="4145"/>
                    <a:pt x="12073" y="7402"/>
                    <a:pt x="10683" y="10059"/>
                  </a:cubicBezTo>
                  <a:cubicBezTo>
                    <a:pt x="9293" y="12716"/>
                    <a:pt x="9079" y="14773"/>
                    <a:pt x="9079" y="16230"/>
                  </a:cubicBezTo>
                  <a:cubicBezTo>
                    <a:pt x="9079" y="17688"/>
                    <a:pt x="9293" y="18545"/>
                    <a:pt x="10576" y="18973"/>
                  </a:cubicBezTo>
                  <a:cubicBezTo>
                    <a:pt x="11859" y="19402"/>
                    <a:pt x="14212" y="19402"/>
                    <a:pt x="16564" y="194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0" name="Line"/>
            <p:cNvSpPr/>
            <p:nvPr/>
          </p:nvSpPr>
          <p:spPr>
            <a:xfrm>
              <a:off x="10438403" y="357018"/>
              <a:ext cx="95251" cy="1397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9" fill="norm" stroke="1" extrusionOk="0">
                  <a:moveTo>
                    <a:pt x="21600" y="1934"/>
                  </a:moveTo>
                  <a:cubicBezTo>
                    <a:pt x="19680" y="967"/>
                    <a:pt x="17760" y="0"/>
                    <a:pt x="15840" y="0"/>
                  </a:cubicBezTo>
                  <a:cubicBezTo>
                    <a:pt x="13920" y="0"/>
                    <a:pt x="12000" y="967"/>
                    <a:pt x="10080" y="2096"/>
                  </a:cubicBezTo>
                  <a:cubicBezTo>
                    <a:pt x="8160" y="3224"/>
                    <a:pt x="6240" y="4513"/>
                    <a:pt x="6240" y="6770"/>
                  </a:cubicBezTo>
                  <a:cubicBezTo>
                    <a:pt x="6240" y="9027"/>
                    <a:pt x="8160" y="12251"/>
                    <a:pt x="9840" y="14669"/>
                  </a:cubicBezTo>
                  <a:cubicBezTo>
                    <a:pt x="11520" y="17087"/>
                    <a:pt x="12960" y="18699"/>
                    <a:pt x="12480" y="19827"/>
                  </a:cubicBezTo>
                  <a:cubicBezTo>
                    <a:pt x="12000" y="20955"/>
                    <a:pt x="9600" y="21600"/>
                    <a:pt x="7200" y="21116"/>
                  </a:cubicBezTo>
                  <a:cubicBezTo>
                    <a:pt x="4800" y="20633"/>
                    <a:pt x="2400" y="19021"/>
                    <a:pt x="0" y="174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1" name="Line"/>
            <p:cNvSpPr/>
            <p:nvPr/>
          </p:nvSpPr>
          <p:spPr>
            <a:xfrm>
              <a:off x="10584453" y="496718"/>
              <a:ext cx="63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2" name="Line"/>
            <p:cNvSpPr/>
            <p:nvPr/>
          </p:nvSpPr>
          <p:spPr>
            <a:xfrm>
              <a:off x="481603" y="1033241"/>
              <a:ext cx="130458" cy="4032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2" h="21546" fill="norm" stroke="1" extrusionOk="0">
                  <a:moveTo>
                    <a:pt x="0" y="21546"/>
                  </a:moveTo>
                  <a:cubicBezTo>
                    <a:pt x="1742" y="18153"/>
                    <a:pt x="3484" y="14761"/>
                    <a:pt x="5400" y="11481"/>
                  </a:cubicBezTo>
                  <a:cubicBezTo>
                    <a:pt x="7316" y="8201"/>
                    <a:pt x="9406" y="5035"/>
                    <a:pt x="11148" y="2999"/>
                  </a:cubicBezTo>
                  <a:cubicBezTo>
                    <a:pt x="12890" y="964"/>
                    <a:pt x="14284" y="59"/>
                    <a:pt x="15329" y="3"/>
                  </a:cubicBezTo>
                  <a:cubicBezTo>
                    <a:pt x="16374" y="-54"/>
                    <a:pt x="17071" y="738"/>
                    <a:pt x="17768" y="3282"/>
                  </a:cubicBezTo>
                  <a:cubicBezTo>
                    <a:pt x="18465" y="5827"/>
                    <a:pt x="19161" y="10124"/>
                    <a:pt x="19684" y="12951"/>
                  </a:cubicBezTo>
                  <a:cubicBezTo>
                    <a:pt x="20206" y="15778"/>
                    <a:pt x="20555" y="17136"/>
                    <a:pt x="20903" y="18153"/>
                  </a:cubicBezTo>
                  <a:cubicBezTo>
                    <a:pt x="21252" y="19171"/>
                    <a:pt x="21600" y="19850"/>
                    <a:pt x="21426" y="19793"/>
                  </a:cubicBezTo>
                  <a:cubicBezTo>
                    <a:pt x="21252" y="19737"/>
                    <a:pt x="20555" y="18945"/>
                    <a:pt x="19858" y="181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3" name="Line"/>
            <p:cNvSpPr/>
            <p:nvPr/>
          </p:nvSpPr>
          <p:spPr>
            <a:xfrm>
              <a:off x="489844" y="1252368"/>
              <a:ext cx="175910" cy="598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0" h="21052" fill="norm" stroke="1" extrusionOk="0">
                  <a:moveTo>
                    <a:pt x="4399" y="20110"/>
                  </a:moveTo>
                  <a:cubicBezTo>
                    <a:pt x="2341" y="20855"/>
                    <a:pt x="284" y="21600"/>
                    <a:pt x="27" y="20483"/>
                  </a:cubicBezTo>
                  <a:cubicBezTo>
                    <a:pt x="-230" y="19366"/>
                    <a:pt x="1313" y="16386"/>
                    <a:pt x="5170" y="12662"/>
                  </a:cubicBezTo>
                  <a:cubicBezTo>
                    <a:pt x="9027" y="8938"/>
                    <a:pt x="15199" y="4469"/>
                    <a:pt x="2137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4" name="Line"/>
            <p:cNvSpPr/>
            <p:nvPr/>
          </p:nvSpPr>
          <p:spPr>
            <a:xfrm>
              <a:off x="1140872" y="1134492"/>
              <a:ext cx="109082" cy="2501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7" h="21274" fill="norm" stroke="1" extrusionOk="0">
                  <a:moveTo>
                    <a:pt x="21407" y="5704"/>
                  </a:moveTo>
                  <a:cubicBezTo>
                    <a:pt x="18084" y="3724"/>
                    <a:pt x="14761" y="1744"/>
                    <a:pt x="11853" y="754"/>
                  </a:cubicBezTo>
                  <a:cubicBezTo>
                    <a:pt x="8945" y="-236"/>
                    <a:pt x="6453" y="-236"/>
                    <a:pt x="4169" y="664"/>
                  </a:cubicBezTo>
                  <a:cubicBezTo>
                    <a:pt x="1884" y="1564"/>
                    <a:pt x="-193" y="3364"/>
                    <a:pt x="15" y="5524"/>
                  </a:cubicBezTo>
                  <a:cubicBezTo>
                    <a:pt x="222" y="7684"/>
                    <a:pt x="2715" y="10204"/>
                    <a:pt x="5830" y="12544"/>
                  </a:cubicBezTo>
                  <a:cubicBezTo>
                    <a:pt x="8945" y="14884"/>
                    <a:pt x="12684" y="17044"/>
                    <a:pt x="13930" y="18484"/>
                  </a:cubicBezTo>
                  <a:cubicBezTo>
                    <a:pt x="15176" y="19924"/>
                    <a:pt x="13930" y="20644"/>
                    <a:pt x="12269" y="21004"/>
                  </a:cubicBezTo>
                  <a:cubicBezTo>
                    <a:pt x="10607" y="21364"/>
                    <a:pt x="8530" y="21364"/>
                    <a:pt x="6661" y="21004"/>
                  </a:cubicBezTo>
                  <a:cubicBezTo>
                    <a:pt x="4792" y="20644"/>
                    <a:pt x="3130" y="19924"/>
                    <a:pt x="2299" y="19114"/>
                  </a:cubicBezTo>
                  <a:cubicBezTo>
                    <a:pt x="1469" y="18304"/>
                    <a:pt x="1469" y="17404"/>
                    <a:pt x="2922" y="16684"/>
                  </a:cubicBezTo>
                  <a:cubicBezTo>
                    <a:pt x="4376" y="15964"/>
                    <a:pt x="7284" y="15424"/>
                    <a:pt x="10192" y="148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5" name="Line"/>
            <p:cNvSpPr/>
            <p:nvPr/>
          </p:nvSpPr>
          <p:spPr>
            <a:xfrm>
              <a:off x="1267286" y="1210335"/>
              <a:ext cx="122368" cy="171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5" h="21053" fill="norm" stroke="1" extrusionOk="0">
                  <a:moveTo>
                    <a:pt x="17870" y="3607"/>
                  </a:moveTo>
                  <a:cubicBezTo>
                    <a:pt x="15673" y="2045"/>
                    <a:pt x="13477" y="484"/>
                    <a:pt x="11646" y="93"/>
                  </a:cubicBezTo>
                  <a:cubicBezTo>
                    <a:pt x="9816" y="-297"/>
                    <a:pt x="8351" y="484"/>
                    <a:pt x="6338" y="3476"/>
                  </a:cubicBezTo>
                  <a:cubicBezTo>
                    <a:pt x="4324" y="6469"/>
                    <a:pt x="1762" y="11674"/>
                    <a:pt x="663" y="14927"/>
                  </a:cubicBezTo>
                  <a:cubicBezTo>
                    <a:pt x="-435" y="18180"/>
                    <a:pt x="-69" y="19481"/>
                    <a:pt x="1029" y="20262"/>
                  </a:cubicBezTo>
                  <a:cubicBezTo>
                    <a:pt x="2128" y="21043"/>
                    <a:pt x="3958" y="21303"/>
                    <a:pt x="5423" y="20783"/>
                  </a:cubicBezTo>
                  <a:cubicBezTo>
                    <a:pt x="6887" y="20262"/>
                    <a:pt x="7985" y="18961"/>
                    <a:pt x="8901" y="17660"/>
                  </a:cubicBezTo>
                  <a:cubicBezTo>
                    <a:pt x="9816" y="16358"/>
                    <a:pt x="10548" y="15057"/>
                    <a:pt x="11646" y="12975"/>
                  </a:cubicBezTo>
                  <a:cubicBezTo>
                    <a:pt x="12745" y="10893"/>
                    <a:pt x="14209" y="8031"/>
                    <a:pt x="14941" y="7770"/>
                  </a:cubicBezTo>
                  <a:cubicBezTo>
                    <a:pt x="15673" y="7510"/>
                    <a:pt x="15673" y="9852"/>
                    <a:pt x="15673" y="11804"/>
                  </a:cubicBezTo>
                  <a:cubicBezTo>
                    <a:pt x="15673" y="13756"/>
                    <a:pt x="15673" y="15317"/>
                    <a:pt x="16589" y="16749"/>
                  </a:cubicBezTo>
                  <a:cubicBezTo>
                    <a:pt x="17504" y="18180"/>
                    <a:pt x="19334" y="19481"/>
                    <a:pt x="21165" y="207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6" name="Line"/>
            <p:cNvSpPr/>
            <p:nvPr/>
          </p:nvSpPr>
          <p:spPr>
            <a:xfrm>
              <a:off x="1453418" y="1240164"/>
              <a:ext cx="152136" cy="1392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3" h="21202" fill="norm" stroke="1" extrusionOk="0">
                  <a:moveTo>
                    <a:pt x="863" y="1859"/>
                  </a:moveTo>
                  <a:cubicBezTo>
                    <a:pt x="563" y="7017"/>
                    <a:pt x="263" y="12175"/>
                    <a:pt x="113" y="15560"/>
                  </a:cubicBezTo>
                  <a:cubicBezTo>
                    <a:pt x="-37" y="18945"/>
                    <a:pt x="-37" y="20557"/>
                    <a:pt x="113" y="20074"/>
                  </a:cubicBezTo>
                  <a:cubicBezTo>
                    <a:pt x="263" y="19590"/>
                    <a:pt x="563" y="17011"/>
                    <a:pt x="1163" y="13787"/>
                  </a:cubicBezTo>
                  <a:cubicBezTo>
                    <a:pt x="1763" y="10563"/>
                    <a:pt x="2663" y="6695"/>
                    <a:pt x="3563" y="4115"/>
                  </a:cubicBezTo>
                  <a:cubicBezTo>
                    <a:pt x="4463" y="1536"/>
                    <a:pt x="5363" y="247"/>
                    <a:pt x="6413" y="247"/>
                  </a:cubicBezTo>
                  <a:cubicBezTo>
                    <a:pt x="7463" y="247"/>
                    <a:pt x="8663" y="1536"/>
                    <a:pt x="9263" y="3793"/>
                  </a:cubicBezTo>
                  <a:cubicBezTo>
                    <a:pt x="9863" y="6050"/>
                    <a:pt x="9863" y="9274"/>
                    <a:pt x="9863" y="11692"/>
                  </a:cubicBezTo>
                  <a:cubicBezTo>
                    <a:pt x="9863" y="14109"/>
                    <a:pt x="9863" y="15721"/>
                    <a:pt x="10163" y="15721"/>
                  </a:cubicBezTo>
                  <a:cubicBezTo>
                    <a:pt x="10463" y="15721"/>
                    <a:pt x="11063" y="14109"/>
                    <a:pt x="11813" y="11692"/>
                  </a:cubicBezTo>
                  <a:cubicBezTo>
                    <a:pt x="12563" y="9274"/>
                    <a:pt x="13463" y="6050"/>
                    <a:pt x="14813" y="3632"/>
                  </a:cubicBezTo>
                  <a:cubicBezTo>
                    <a:pt x="16163" y="1214"/>
                    <a:pt x="17963" y="-398"/>
                    <a:pt x="18863" y="86"/>
                  </a:cubicBezTo>
                  <a:cubicBezTo>
                    <a:pt x="19763" y="569"/>
                    <a:pt x="19763" y="3148"/>
                    <a:pt x="20063" y="7017"/>
                  </a:cubicBezTo>
                  <a:cubicBezTo>
                    <a:pt x="20363" y="10886"/>
                    <a:pt x="20963" y="16044"/>
                    <a:pt x="21563" y="212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7" name="Line"/>
            <p:cNvSpPr/>
            <p:nvPr/>
          </p:nvSpPr>
          <p:spPr>
            <a:xfrm>
              <a:off x="1643653" y="1196927"/>
              <a:ext cx="84442" cy="4527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7" h="21391" fill="norm" stroke="1" extrusionOk="0">
                  <a:moveTo>
                    <a:pt x="7902" y="3519"/>
                  </a:moveTo>
                  <a:cubicBezTo>
                    <a:pt x="6849" y="6119"/>
                    <a:pt x="5795" y="8719"/>
                    <a:pt x="4741" y="11519"/>
                  </a:cubicBezTo>
                  <a:cubicBezTo>
                    <a:pt x="3688" y="14319"/>
                    <a:pt x="2634" y="17319"/>
                    <a:pt x="1844" y="19119"/>
                  </a:cubicBezTo>
                  <a:cubicBezTo>
                    <a:pt x="1054" y="20919"/>
                    <a:pt x="527" y="21519"/>
                    <a:pt x="263" y="21369"/>
                  </a:cubicBezTo>
                  <a:cubicBezTo>
                    <a:pt x="0" y="21219"/>
                    <a:pt x="0" y="20319"/>
                    <a:pt x="0" y="17719"/>
                  </a:cubicBezTo>
                  <a:cubicBezTo>
                    <a:pt x="0" y="15119"/>
                    <a:pt x="0" y="10819"/>
                    <a:pt x="263" y="7969"/>
                  </a:cubicBezTo>
                  <a:cubicBezTo>
                    <a:pt x="527" y="5119"/>
                    <a:pt x="1054" y="3719"/>
                    <a:pt x="2107" y="2719"/>
                  </a:cubicBezTo>
                  <a:cubicBezTo>
                    <a:pt x="3161" y="1719"/>
                    <a:pt x="4741" y="1119"/>
                    <a:pt x="7112" y="669"/>
                  </a:cubicBezTo>
                  <a:cubicBezTo>
                    <a:pt x="9483" y="219"/>
                    <a:pt x="12644" y="-81"/>
                    <a:pt x="15015" y="19"/>
                  </a:cubicBezTo>
                  <a:cubicBezTo>
                    <a:pt x="17385" y="119"/>
                    <a:pt x="18966" y="619"/>
                    <a:pt x="20020" y="1669"/>
                  </a:cubicBezTo>
                  <a:cubicBezTo>
                    <a:pt x="21073" y="2719"/>
                    <a:pt x="21600" y="4319"/>
                    <a:pt x="20020" y="5519"/>
                  </a:cubicBezTo>
                  <a:cubicBezTo>
                    <a:pt x="18439" y="6719"/>
                    <a:pt x="14751" y="7519"/>
                    <a:pt x="11590" y="7869"/>
                  </a:cubicBezTo>
                  <a:cubicBezTo>
                    <a:pt x="8429" y="8219"/>
                    <a:pt x="5795" y="8119"/>
                    <a:pt x="4478" y="7769"/>
                  </a:cubicBezTo>
                  <a:cubicBezTo>
                    <a:pt x="3161" y="7419"/>
                    <a:pt x="3161" y="6819"/>
                    <a:pt x="3161" y="62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8" name="Line"/>
            <p:cNvSpPr/>
            <p:nvPr/>
          </p:nvSpPr>
          <p:spPr>
            <a:xfrm>
              <a:off x="1771594" y="1036468"/>
              <a:ext cx="145110" cy="3123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1" h="21538" fill="norm" stroke="1" extrusionOk="0">
                  <a:moveTo>
                    <a:pt x="7374" y="0"/>
                  </a:moveTo>
                  <a:cubicBezTo>
                    <a:pt x="4870" y="4232"/>
                    <a:pt x="2365" y="8465"/>
                    <a:pt x="1113" y="11676"/>
                  </a:cubicBezTo>
                  <a:cubicBezTo>
                    <a:pt x="-139" y="14886"/>
                    <a:pt x="-139" y="17076"/>
                    <a:pt x="174" y="18535"/>
                  </a:cubicBezTo>
                  <a:cubicBezTo>
                    <a:pt x="487" y="19995"/>
                    <a:pt x="1113" y="20724"/>
                    <a:pt x="2209" y="21089"/>
                  </a:cubicBezTo>
                  <a:cubicBezTo>
                    <a:pt x="3304" y="21454"/>
                    <a:pt x="4870" y="21454"/>
                    <a:pt x="6904" y="20870"/>
                  </a:cubicBezTo>
                  <a:cubicBezTo>
                    <a:pt x="8939" y="20286"/>
                    <a:pt x="11444" y="19119"/>
                    <a:pt x="13009" y="18170"/>
                  </a:cubicBezTo>
                  <a:cubicBezTo>
                    <a:pt x="14574" y="17222"/>
                    <a:pt x="15200" y="16492"/>
                    <a:pt x="15513" y="15689"/>
                  </a:cubicBezTo>
                  <a:cubicBezTo>
                    <a:pt x="15826" y="14886"/>
                    <a:pt x="15826" y="14011"/>
                    <a:pt x="14574" y="13646"/>
                  </a:cubicBezTo>
                  <a:cubicBezTo>
                    <a:pt x="13322" y="13281"/>
                    <a:pt x="10818" y="13427"/>
                    <a:pt x="8626" y="14230"/>
                  </a:cubicBezTo>
                  <a:cubicBezTo>
                    <a:pt x="6435" y="15032"/>
                    <a:pt x="4557" y="16492"/>
                    <a:pt x="3618" y="17659"/>
                  </a:cubicBezTo>
                  <a:cubicBezTo>
                    <a:pt x="2678" y="18827"/>
                    <a:pt x="2678" y="19703"/>
                    <a:pt x="4244" y="20359"/>
                  </a:cubicBezTo>
                  <a:cubicBezTo>
                    <a:pt x="5809" y="21016"/>
                    <a:pt x="8939" y="21454"/>
                    <a:pt x="12070" y="21527"/>
                  </a:cubicBezTo>
                  <a:cubicBezTo>
                    <a:pt x="15200" y="21600"/>
                    <a:pt x="18331" y="21308"/>
                    <a:pt x="21461" y="210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9" name="Line"/>
            <p:cNvSpPr/>
            <p:nvPr/>
          </p:nvSpPr>
          <p:spPr>
            <a:xfrm>
              <a:off x="2261695" y="1042343"/>
              <a:ext cx="290009" cy="5597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5" h="21476" fill="norm" stroke="1" extrusionOk="0">
                  <a:moveTo>
                    <a:pt x="8767" y="6839"/>
                  </a:moveTo>
                  <a:cubicBezTo>
                    <a:pt x="7202" y="6677"/>
                    <a:pt x="5636" y="6514"/>
                    <a:pt x="4149" y="6839"/>
                  </a:cubicBezTo>
                  <a:cubicBezTo>
                    <a:pt x="2662" y="7164"/>
                    <a:pt x="1254" y="7976"/>
                    <a:pt x="549" y="8585"/>
                  </a:cubicBezTo>
                  <a:cubicBezTo>
                    <a:pt x="-155" y="9194"/>
                    <a:pt x="-155" y="9600"/>
                    <a:pt x="393" y="10087"/>
                  </a:cubicBezTo>
                  <a:cubicBezTo>
                    <a:pt x="941" y="10575"/>
                    <a:pt x="2036" y="11143"/>
                    <a:pt x="3523" y="11265"/>
                  </a:cubicBezTo>
                  <a:cubicBezTo>
                    <a:pt x="5010" y="11387"/>
                    <a:pt x="6888" y="11062"/>
                    <a:pt x="7984" y="9844"/>
                  </a:cubicBezTo>
                  <a:cubicBezTo>
                    <a:pt x="9080" y="8626"/>
                    <a:pt x="9393" y="6514"/>
                    <a:pt x="9549" y="4850"/>
                  </a:cubicBezTo>
                  <a:cubicBezTo>
                    <a:pt x="9706" y="3185"/>
                    <a:pt x="9706" y="1967"/>
                    <a:pt x="9941" y="1196"/>
                  </a:cubicBezTo>
                  <a:cubicBezTo>
                    <a:pt x="10175" y="424"/>
                    <a:pt x="10645" y="99"/>
                    <a:pt x="11584" y="18"/>
                  </a:cubicBezTo>
                  <a:cubicBezTo>
                    <a:pt x="12523" y="-63"/>
                    <a:pt x="13932" y="99"/>
                    <a:pt x="14323" y="1074"/>
                  </a:cubicBezTo>
                  <a:cubicBezTo>
                    <a:pt x="14715" y="2048"/>
                    <a:pt x="14088" y="3835"/>
                    <a:pt x="12915" y="6068"/>
                  </a:cubicBezTo>
                  <a:cubicBezTo>
                    <a:pt x="11741" y="8301"/>
                    <a:pt x="10019" y="10981"/>
                    <a:pt x="8923" y="13173"/>
                  </a:cubicBezTo>
                  <a:cubicBezTo>
                    <a:pt x="7828" y="15366"/>
                    <a:pt x="7358" y="17071"/>
                    <a:pt x="7202" y="18248"/>
                  </a:cubicBezTo>
                  <a:cubicBezTo>
                    <a:pt x="7045" y="19426"/>
                    <a:pt x="7202" y="20075"/>
                    <a:pt x="7671" y="20563"/>
                  </a:cubicBezTo>
                  <a:cubicBezTo>
                    <a:pt x="8141" y="21050"/>
                    <a:pt x="8923" y="21375"/>
                    <a:pt x="10097" y="21456"/>
                  </a:cubicBezTo>
                  <a:cubicBezTo>
                    <a:pt x="11271" y="21537"/>
                    <a:pt x="12836" y="21375"/>
                    <a:pt x="13932" y="20847"/>
                  </a:cubicBezTo>
                  <a:cubicBezTo>
                    <a:pt x="15028" y="20319"/>
                    <a:pt x="15654" y="19426"/>
                    <a:pt x="15967" y="18492"/>
                  </a:cubicBezTo>
                  <a:cubicBezTo>
                    <a:pt x="16280" y="17558"/>
                    <a:pt x="16280" y="16584"/>
                    <a:pt x="16123" y="15893"/>
                  </a:cubicBezTo>
                  <a:cubicBezTo>
                    <a:pt x="15967" y="15203"/>
                    <a:pt x="15654" y="14797"/>
                    <a:pt x="16515" y="14269"/>
                  </a:cubicBezTo>
                  <a:cubicBezTo>
                    <a:pt x="17375" y="13742"/>
                    <a:pt x="19410" y="13092"/>
                    <a:pt x="21445" y="124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0" name="Line"/>
            <p:cNvSpPr/>
            <p:nvPr/>
          </p:nvSpPr>
          <p:spPr>
            <a:xfrm>
              <a:off x="3205753" y="1109407"/>
              <a:ext cx="50801" cy="2572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9" fill="norm" stroke="1" extrusionOk="0">
                  <a:moveTo>
                    <a:pt x="0" y="1867"/>
                  </a:moveTo>
                  <a:cubicBezTo>
                    <a:pt x="900" y="981"/>
                    <a:pt x="1800" y="96"/>
                    <a:pt x="3600" y="8"/>
                  </a:cubicBezTo>
                  <a:cubicBezTo>
                    <a:pt x="5400" y="-81"/>
                    <a:pt x="8100" y="627"/>
                    <a:pt x="10350" y="3283"/>
                  </a:cubicBezTo>
                  <a:cubicBezTo>
                    <a:pt x="12600" y="5939"/>
                    <a:pt x="14400" y="10542"/>
                    <a:pt x="16200" y="13906"/>
                  </a:cubicBezTo>
                  <a:cubicBezTo>
                    <a:pt x="18000" y="17270"/>
                    <a:pt x="19800" y="19394"/>
                    <a:pt x="21600" y="215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1" name="Line"/>
            <p:cNvSpPr/>
            <p:nvPr/>
          </p:nvSpPr>
          <p:spPr>
            <a:xfrm>
              <a:off x="3317152" y="1144418"/>
              <a:ext cx="131973" cy="2124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05" h="21044" fill="norm" stroke="1" extrusionOk="0">
                  <a:moveTo>
                    <a:pt x="11249" y="2517"/>
                  </a:moveTo>
                  <a:cubicBezTo>
                    <a:pt x="9612" y="2307"/>
                    <a:pt x="7976" y="2097"/>
                    <a:pt x="5849" y="3146"/>
                  </a:cubicBezTo>
                  <a:cubicBezTo>
                    <a:pt x="3722" y="4194"/>
                    <a:pt x="1103" y="6501"/>
                    <a:pt x="285" y="9647"/>
                  </a:cubicBezTo>
                  <a:cubicBezTo>
                    <a:pt x="-533" y="12792"/>
                    <a:pt x="449" y="16777"/>
                    <a:pt x="2740" y="18979"/>
                  </a:cubicBezTo>
                  <a:cubicBezTo>
                    <a:pt x="5031" y="21181"/>
                    <a:pt x="8631" y="21600"/>
                    <a:pt x="12067" y="20342"/>
                  </a:cubicBezTo>
                  <a:cubicBezTo>
                    <a:pt x="15503" y="19083"/>
                    <a:pt x="18776" y="16148"/>
                    <a:pt x="19922" y="12897"/>
                  </a:cubicBezTo>
                  <a:cubicBezTo>
                    <a:pt x="21067" y="9647"/>
                    <a:pt x="20085" y="6082"/>
                    <a:pt x="17958" y="3880"/>
                  </a:cubicBezTo>
                  <a:cubicBezTo>
                    <a:pt x="15831" y="1678"/>
                    <a:pt x="12558" y="839"/>
                    <a:pt x="928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2" name="Line"/>
            <p:cNvSpPr/>
            <p:nvPr/>
          </p:nvSpPr>
          <p:spPr>
            <a:xfrm>
              <a:off x="4013824" y="1130521"/>
              <a:ext cx="161724" cy="2604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75" h="21263" fill="norm" stroke="1" extrusionOk="0">
                  <a:moveTo>
                    <a:pt x="11795" y="2171"/>
                  </a:moveTo>
                  <a:cubicBezTo>
                    <a:pt x="10995" y="1480"/>
                    <a:pt x="10195" y="789"/>
                    <a:pt x="8462" y="357"/>
                  </a:cubicBezTo>
                  <a:cubicBezTo>
                    <a:pt x="6729" y="-75"/>
                    <a:pt x="4062" y="-248"/>
                    <a:pt x="2195" y="616"/>
                  </a:cubicBezTo>
                  <a:cubicBezTo>
                    <a:pt x="329" y="1480"/>
                    <a:pt x="-738" y="3381"/>
                    <a:pt x="595" y="5282"/>
                  </a:cubicBezTo>
                  <a:cubicBezTo>
                    <a:pt x="1929" y="7182"/>
                    <a:pt x="5662" y="9083"/>
                    <a:pt x="9262" y="10811"/>
                  </a:cubicBezTo>
                  <a:cubicBezTo>
                    <a:pt x="12862" y="12539"/>
                    <a:pt x="16329" y="14094"/>
                    <a:pt x="18329" y="15304"/>
                  </a:cubicBezTo>
                  <a:cubicBezTo>
                    <a:pt x="20329" y="16514"/>
                    <a:pt x="20862" y="17378"/>
                    <a:pt x="19929" y="18328"/>
                  </a:cubicBezTo>
                  <a:cubicBezTo>
                    <a:pt x="18995" y="19278"/>
                    <a:pt x="16595" y="20315"/>
                    <a:pt x="14729" y="20834"/>
                  </a:cubicBezTo>
                  <a:cubicBezTo>
                    <a:pt x="12862" y="21352"/>
                    <a:pt x="11529" y="21352"/>
                    <a:pt x="10329" y="21093"/>
                  </a:cubicBezTo>
                  <a:cubicBezTo>
                    <a:pt x="9129" y="20834"/>
                    <a:pt x="8062" y="20315"/>
                    <a:pt x="8062" y="19797"/>
                  </a:cubicBezTo>
                  <a:cubicBezTo>
                    <a:pt x="8062" y="19278"/>
                    <a:pt x="9129" y="18760"/>
                    <a:pt x="10195" y="182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3" name="Line"/>
            <p:cNvSpPr/>
            <p:nvPr/>
          </p:nvSpPr>
          <p:spPr>
            <a:xfrm>
              <a:off x="4285253" y="1195218"/>
              <a:ext cx="12701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0800" y="1906"/>
                    <a:pt x="0" y="3812"/>
                    <a:pt x="0" y="7306"/>
                  </a:cubicBezTo>
                  <a:cubicBezTo>
                    <a:pt x="0" y="10800"/>
                    <a:pt x="10800" y="15882"/>
                    <a:pt x="16200" y="18529"/>
                  </a:cubicBezTo>
                  <a:cubicBezTo>
                    <a:pt x="21600" y="21176"/>
                    <a:pt x="21600" y="2138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4" name="Line"/>
            <p:cNvSpPr/>
            <p:nvPr/>
          </p:nvSpPr>
          <p:spPr>
            <a:xfrm>
              <a:off x="4271990" y="1143067"/>
              <a:ext cx="142633" cy="266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5" h="21278" fill="norm" stroke="1" extrusionOk="0">
                  <a:moveTo>
                    <a:pt x="1022" y="10233"/>
                  </a:moveTo>
                  <a:cubicBezTo>
                    <a:pt x="396" y="8545"/>
                    <a:pt x="-230" y="6858"/>
                    <a:pt x="83" y="5086"/>
                  </a:cubicBezTo>
                  <a:cubicBezTo>
                    <a:pt x="396" y="3314"/>
                    <a:pt x="1648" y="1457"/>
                    <a:pt x="4309" y="614"/>
                  </a:cubicBezTo>
                  <a:cubicBezTo>
                    <a:pt x="6970" y="-230"/>
                    <a:pt x="11040" y="-61"/>
                    <a:pt x="13857" y="276"/>
                  </a:cubicBezTo>
                  <a:cubicBezTo>
                    <a:pt x="16674" y="614"/>
                    <a:pt x="18240" y="1120"/>
                    <a:pt x="18553" y="1879"/>
                  </a:cubicBezTo>
                  <a:cubicBezTo>
                    <a:pt x="18866" y="2639"/>
                    <a:pt x="17927" y="3651"/>
                    <a:pt x="16831" y="4411"/>
                  </a:cubicBezTo>
                  <a:cubicBezTo>
                    <a:pt x="15735" y="5170"/>
                    <a:pt x="14483" y="5676"/>
                    <a:pt x="12605" y="6351"/>
                  </a:cubicBezTo>
                  <a:cubicBezTo>
                    <a:pt x="10727" y="7026"/>
                    <a:pt x="8222" y="7870"/>
                    <a:pt x="7753" y="8629"/>
                  </a:cubicBezTo>
                  <a:cubicBezTo>
                    <a:pt x="7283" y="9389"/>
                    <a:pt x="8848" y="10064"/>
                    <a:pt x="11353" y="11414"/>
                  </a:cubicBezTo>
                  <a:cubicBezTo>
                    <a:pt x="13857" y="12764"/>
                    <a:pt x="17300" y="14789"/>
                    <a:pt x="19179" y="16308"/>
                  </a:cubicBezTo>
                  <a:cubicBezTo>
                    <a:pt x="21057" y="17826"/>
                    <a:pt x="21370" y="18839"/>
                    <a:pt x="20900" y="19598"/>
                  </a:cubicBezTo>
                  <a:cubicBezTo>
                    <a:pt x="20431" y="20358"/>
                    <a:pt x="19179" y="20864"/>
                    <a:pt x="16987" y="21117"/>
                  </a:cubicBezTo>
                  <a:cubicBezTo>
                    <a:pt x="14796" y="21370"/>
                    <a:pt x="11666" y="21370"/>
                    <a:pt x="9631" y="20779"/>
                  </a:cubicBezTo>
                  <a:cubicBezTo>
                    <a:pt x="7596" y="20189"/>
                    <a:pt x="6657" y="19008"/>
                    <a:pt x="5718" y="178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5" name="Line"/>
            <p:cNvSpPr/>
            <p:nvPr/>
          </p:nvSpPr>
          <p:spPr>
            <a:xfrm>
              <a:off x="4473636" y="1188868"/>
              <a:ext cx="139930" cy="2134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2" h="21354" fill="norm" stroke="1" extrusionOk="0">
                  <a:moveTo>
                    <a:pt x="5158" y="0"/>
                  </a:moveTo>
                  <a:cubicBezTo>
                    <a:pt x="3869" y="635"/>
                    <a:pt x="2579" y="1271"/>
                    <a:pt x="1612" y="4341"/>
                  </a:cubicBezTo>
                  <a:cubicBezTo>
                    <a:pt x="645" y="7412"/>
                    <a:pt x="0" y="12918"/>
                    <a:pt x="0" y="16200"/>
                  </a:cubicBezTo>
                  <a:cubicBezTo>
                    <a:pt x="0" y="19482"/>
                    <a:pt x="645" y="20541"/>
                    <a:pt x="2579" y="21071"/>
                  </a:cubicBezTo>
                  <a:cubicBezTo>
                    <a:pt x="4513" y="21600"/>
                    <a:pt x="7737" y="21600"/>
                    <a:pt x="11122" y="19165"/>
                  </a:cubicBezTo>
                  <a:cubicBezTo>
                    <a:pt x="14507" y="16729"/>
                    <a:pt x="18054" y="11859"/>
                    <a:pt x="19827" y="8788"/>
                  </a:cubicBezTo>
                  <a:cubicBezTo>
                    <a:pt x="21600" y="5718"/>
                    <a:pt x="21600" y="4447"/>
                    <a:pt x="20794" y="3600"/>
                  </a:cubicBezTo>
                  <a:cubicBezTo>
                    <a:pt x="19988" y="2753"/>
                    <a:pt x="18376" y="2329"/>
                    <a:pt x="17087" y="2118"/>
                  </a:cubicBezTo>
                  <a:cubicBezTo>
                    <a:pt x="15797" y="1906"/>
                    <a:pt x="14830" y="1906"/>
                    <a:pt x="13863" y="19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6" name="Line"/>
            <p:cNvSpPr/>
            <p:nvPr/>
          </p:nvSpPr>
          <p:spPr>
            <a:xfrm>
              <a:off x="5104873" y="1258718"/>
              <a:ext cx="201937" cy="1292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6" h="21266" fill="norm" stroke="1" extrusionOk="0">
                  <a:moveTo>
                    <a:pt x="2650" y="0"/>
                  </a:moveTo>
                  <a:cubicBezTo>
                    <a:pt x="1750" y="3832"/>
                    <a:pt x="850" y="7665"/>
                    <a:pt x="400" y="10452"/>
                  </a:cubicBezTo>
                  <a:cubicBezTo>
                    <a:pt x="-50" y="13239"/>
                    <a:pt x="-50" y="14981"/>
                    <a:pt x="62" y="16723"/>
                  </a:cubicBezTo>
                  <a:cubicBezTo>
                    <a:pt x="175" y="18465"/>
                    <a:pt x="400" y="20206"/>
                    <a:pt x="1637" y="20903"/>
                  </a:cubicBezTo>
                  <a:cubicBezTo>
                    <a:pt x="2875" y="21600"/>
                    <a:pt x="5125" y="21252"/>
                    <a:pt x="6475" y="20206"/>
                  </a:cubicBezTo>
                  <a:cubicBezTo>
                    <a:pt x="7825" y="19161"/>
                    <a:pt x="8275" y="17419"/>
                    <a:pt x="8725" y="17419"/>
                  </a:cubicBezTo>
                  <a:cubicBezTo>
                    <a:pt x="9175" y="17419"/>
                    <a:pt x="9625" y="19161"/>
                    <a:pt x="10637" y="20032"/>
                  </a:cubicBezTo>
                  <a:cubicBezTo>
                    <a:pt x="11650" y="20903"/>
                    <a:pt x="13225" y="20903"/>
                    <a:pt x="14575" y="20903"/>
                  </a:cubicBezTo>
                  <a:cubicBezTo>
                    <a:pt x="15925" y="20903"/>
                    <a:pt x="17050" y="20903"/>
                    <a:pt x="18175" y="18465"/>
                  </a:cubicBezTo>
                  <a:cubicBezTo>
                    <a:pt x="19300" y="16026"/>
                    <a:pt x="20425" y="11148"/>
                    <a:pt x="20987" y="7839"/>
                  </a:cubicBezTo>
                  <a:cubicBezTo>
                    <a:pt x="21550" y="4529"/>
                    <a:pt x="21550" y="2787"/>
                    <a:pt x="21325" y="2090"/>
                  </a:cubicBezTo>
                  <a:cubicBezTo>
                    <a:pt x="21100" y="1394"/>
                    <a:pt x="20650" y="1742"/>
                    <a:pt x="20200" y="20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7" name="Line"/>
            <p:cNvSpPr/>
            <p:nvPr/>
          </p:nvSpPr>
          <p:spPr>
            <a:xfrm>
              <a:off x="5340361" y="1241390"/>
              <a:ext cx="119643" cy="1271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0" h="20929" fill="norm" stroke="1" extrusionOk="0">
                  <a:moveTo>
                    <a:pt x="4367" y="14349"/>
                  </a:moveTo>
                  <a:cubicBezTo>
                    <a:pt x="6262" y="10865"/>
                    <a:pt x="8157" y="7382"/>
                    <a:pt x="8915" y="4769"/>
                  </a:cubicBezTo>
                  <a:cubicBezTo>
                    <a:pt x="9673" y="2156"/>
                    <a:pt x="9294" y="414"/>
                    <a:pt x="8157" y="65"/>
                  </a:cubicBezTo>
                  <a:cubicBezTo>
                    <a:pt x="7020" y="-283"/>
                    <a:pt x="5125" y="762"/>
                    <a:pt x="3609" y="3375"/>
                  </a:cubicBezTo>
                  <a:cubicBezTo>
                    <a:pt x="2094" y="5988"/>
                    <a:pt x="957" y="10169"/>
                    <a:pt x="388" y="13304"/>
                  </a:cubicBezTo>
                  <a:cubicBezTo>
                    <a:pt x="-180" y="16440"/>
                    <a:pt x="-180" y="18530"/>
                    <a:pt x="767" y="19749"/>
                  </a:cubicBezTo>
                  <a:cubicBezTo>
                    <a:pt x="1715" y="20969"/>
                    <a:pt x="3609" y="21317"/>
                    <a:pt x="7209" y="20446"/>
                  </a:cubicBezTo>
                  <a:cubicBezTo>
                    <a:pt x="10809" y="19575"/>
                    <a:pt x="16115" y="17485"/>
                    <a:pt x="21420" y="153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8" name="Line"/>
            <p:cNvSpPr/>
            <p:nvPr/>
          </p:nvSpPr>
          <p:spPr>
            <a:xfrm>
              <a:off x="5447303" y="1099968"/>
              <a:ext cx="121214" cy="2360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7" h="21319" fill="norm" stroke="1" extrusionOk="0">
                  <a:moveTo>
                    <a:pt x="15641" y="0"/>
                  </a:moveTo>
                  <a:cubicBezTo>
                    <a:pt x="12662" y="2485"/>
                    <a:pt x="9683" y="4970"/>
                    <a:pt x="8007" y="7742"/>
                  </a:cubicBezTo>
                  <a:cubicBezTo>
                    <a:pt x="6331" y="10513"/>
                    <a:pt x="5959" y="13572"/>
                    <a:pt x="5772" y="15579"/>
                  </a:cubicBezTo>
                  <a:cubicBezTo>
                    <a:pt x="5586" y="17586"/>
                    <a:pt x="5586" y="18542"/>
                    <a:pt x="6145" y="18542"/>
                  </a:cubicBezTo>
                  <a:cubicBezTo>
                    <a:pt x="6703" y="18542"/>
                    <a:pt x="7821" y="17586"/>
                    <a:pt x="8938" y="16535"/>
                  </a:cubicBezTo>
                  <a:cubicBezTo>
                    <a:pt x="10055" y="15483"/>
                    <a:pt x="11172" y="14336"/>
                    <a:pt x="12662" y="13476"/>
                  </a:cubicBezTo>
                  <a:cubicBezTo>
                    <a:pt x="14152" y="12616"/>
                    <a:pt x="16014" y="12042"/>
                    <a:pt x="17317" y="12234"/>
                  </a:cubicBezTo>
                  <a:cubicBezTo>
                    <a:pt x="18621" y="12425"/>
                    <a:pt x="19366" y="13381"/>
                    <a:pt x="20110" y="14432"/>
                  </a:cubicBezTo>
                  <a:cubicBezTo>
                    <a:pt x="20855" y="15483"/>
                    <a:pt x="21600" y="16630"/>
                    <a:pt x="21228" y="17968"/>
                  </a:cubicBezTo>
                  <a:cubicBezTo>
                    <a:pt x="20855" y="19306"/>
                    <a:pt x="19366" y="20835"/>
                    <a:pt x="16200" y="21218"/>
                  </a:cubicBezTo>
                  <a:cubicBezTo>
                    <a:pt x="13034" y="21600"/>
                    <a:pt x="8193" y="20835"/>
                    <a:pt x="5214" y="19975"/>
                  </a:cubicBezTo>
                  <a:cubicBezTo>
                    <a:pt x="2234" y="19115"/>
                    <a:pt x="1117" y="18159"/>
                    <a:pt x="0" y="172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9" name="Line"/>
            <p:cNvSpPr/>
            <p:nvPr/>
          </p:nvSpPr>
          <p:spPr>
            <a:xfrm>
              <a:off x="5803545" y="1206202"/>
              <a:ext cx="117650" cy="3319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3" h="21437" fill="norm" stroke="1" extrusionOk="0">
                  <a:moveTo>
                    <a:pt x="1022" y="6672"/>
                  </a:moveTo>
                  <a:cubicBezTo>
                    <a:pt x="1401" y="10364"/>
                    <a:pt x="1780" y="14055"/>
                    <a:pt x="1969" y="16242"/>
                  </a:cubicBezTo>
                  <a:cubicBezTo>
                    <a:pt x="2159" y="18429"/>
                    <a:pt x="2159" y="19113"/>
                    <a:pt x="1780" y="19865"/>
                  </a:cubicBezTo>
                  <a:cubicBezTo>
                    <a:pt x="1401" y="20617"/>
                    <a:pt x="643" y="21437"/>
                    <a:pt x="264" y="21437"/>
                  </a:cubicBezTo>
                  <a:cubicBezTo>
                    <a:pt x="-115" y="21437"/>
                    <a:pt x="-115" y="20617"/>
                    <a:pt x="453" y="17883"/>
                  </a:cubicBezTo>
                  <a:cubicBezTo>
                    <a:pt x="1022" y="15148"/>
                    <a:pt x="2159" y="10500"/>
                    <a:pt x="3485" y="7356"/>
                  </a:cubicBezTo>
                  <a:cubicBezTo>
                    <a:pt x="4811" y="4212"/>
                    <a:pt x="6327" y="2571"/>
                    <a:pt x="7843" y="1478"/>
                  </a:cubicBezTo>
                  <a:cubicBezTo>
                    <a:pt x="9359" y="384"/>
                    <a:pt x="10874" y="-163"/>
                    <a:pt x="13148" y="42"/>
                  </a:cubicBezTo>
                  <a:cubicBezTo>
                    <a:pt x="15422" y="247"/>
                    <a:pt x="18453" y="1204"/>
                    <a:pt x="19969" y="2366"/>
                  </a:cubicBezTo>
                  <a:cubicBezTo>
                    <a:pt x="21485" y="3528"/>
                    <a:pt x="21485" y="4895"/>
                    <a:pt x="19590" y="6057"/>
                  </a:cubicBezTo>
                  <a:cubicBezTo>
                    <a:pt x="17696" y="7219"/>
                    <a:pt x="13906" y="8176"/>
                    <a:pt x="10117" y="91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0" name="Line"/>
            <p:cNvSpPr/>
            <p:nvPr/>
          </p:nvSpPr>
          <p:spPr>
            <a:xfrm>
              <a:off x="5951334" y="1241742"/>
              <a:ext cx="130970" cy="1185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4" h="21229" fill="norm" stroke="1" extrusionOk="0">
                  <a:moveTo>
                    <a:pt x="16071" y="5313"/>
                  </a:moveTo>
                  <a:cubicBezTo>
                    <a:pt x="15385" y="3418"/>
                    <a:pt x="14700" y="1524"/>
                    <a:pt x="13500" y="576"/>
                  </a:cubicBezTo>
                  <a:cubicBezTo>
                    <a:pt x="12300" y="-371"/>
                    <a:pt x="10585" y="-371"/>
                    <a:pt x="8185" y="2282"/>
                  </a:cubicBezTo>
                  <a:cubicBezTo>
                    <a:pt x="5785" y="4934"/>
                    <a:pt x="2700" y="10240"/>
                    <a:pt x="1157" y="13840"/>
                  </a:cubicBezTo>
                  <a:cubicBezTo>
                    <a:pt x="-386" y="17440"/>
                    <a:pt x="-386" y="19334"/>
                    <a:pt x="1157" y="19713"/>
                  </a:cubicBezTo>
                  <a:cubicBezTo>
                    <a:pt x="2700" y="20092"/>
                    <a:pt x="5785" y="18955"/>
                    <a:pt x="8014" y="17629"/>
                  </a:cubicBezTo>
                  <a:cubicBezTo>
                    <a:pt x="10243" y="16303"/>
                    <a:pt x="11614" y="14787"/>
                    <a:pt x="12985" y="12892"/>
                  </a:cubicBezTo>
                  <a:cubicBezTo>
                    <a:pt x="14357" y="10997"/>
                    <a:pt x="15728" y="8724"/>
                    <a:pt x="16243" y="8534"/>
                  </a:cubicBezTo>
                  <a:cubicBezTo>
                    <a:pt x="16757" y="8345"/>
                    <a:pt x="16414" y="10240"/>
                    <a:pt x="16243" y="12324"/>
                  </a:cubicBezTo>
                  <a:cubicBezTo>
                    <a:pt x="16071" y="14408"/>
                    <a:pt x="16071" y="16682"/>
                    <a:pt x="16928" y="18197"/>
                  </a:cubicBezTo>
                  <a:cubicBezTo>
                    <a:pt x="17785" y="19713"/>
                    <a:pt x="19500" y="20471"/>
                    <a:pt x="21214" y="212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1" name="Line"/>
            <p:cNvSpPr/>
            <p:nvPr/>
          </p:nvSpPr>
          <p:spPr>
            <a:xfrm>
              <a:off x="6052255" y="1240727"/>
              <a:ext cx="129803" cy="2744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7" h="21378" fill="norm" stroke="1" extrusionOk="0">
                  <a:moveTo>
                    <a:pt x="18966" y="4370"/>
                  </a:moveTo>
                  <a:cubicBezTo>
                    <a:pt x="19642" y="3545"/>
                    <a:pt x="20316" y="2721"/>
                    <a:pt x="20148" y="1979"/>
                  </a:cubicBezTo>
                  <a:cubicBezTo>
                    <a:pt x="19979" y="1237"/>
                    <a:pt x="18966" y="578"/>
                    <a:pt x="17617" y="248"/>
                  </a:cubicBezTo>
                  <a:cubicBezTo>
                    <a:pt x="16266" y="-82"/>
                    <a:pt x="14579" y="-82"/>
                    <a:pt x="12892" y="248"/>
                  </a:cubicBezTo>
                  <a:cubicBezTo>
                    <a:pt x="11204" y="578"/>
                    <a:pt x="9517" y="1237"/>
                    <a:pt x="9348" y="1897"/>
                  </a:cubicBezTo>
                  <a:cubicBezTo>
                    <a:pt x="9179" y="2556"/>
                    <a:pt x="10529" y="3216"/>
                    <a:pt x="12554" y="5112"/>
                  </a:cubicBezTo>
                  <a:cubicBezTo>
                    <a:pt x="14579" y="7008"/>
                    <a:pt x="17279" y="10141"/>
                    <a:pt x="18966" y="12697"/>
                  </a:cubicBezTo>
                  <a:cubicBezTo>
                    <a:pt x="20654" y="15252"/>
                    <a:pt x="21329" y="17231"/>
                    <a:pt x="19979" y="18715"/>
                  </a:cubicBezTo>
                  <a:cubicBezTo>
                    <a:pt x="18629" y="20199"/>
                    <a:pt x="15254" y="21188"/>
                    <a:pt x="11542" y="21353"/>
                  </a:cubicBezTo>
                  <a:cubicBezTo>
                    <a:pt x="7829" y="21518"/>
                    <a:pt x="3779" y="20858"/>
                    <a:pt x="1754" y="20116"/>
                  </a:cubicBezTo>
                  <a:cubicBezTo>
                    <a:pt x="-271" y="19374"/>
                    <a:pt x="-271" y="18550"/>
                    <a:pt x="404" y="17726"/>
                  </a:cubicBezTo>
                  <a:cubicBezTo>
                    <a:pt x="1079" y="16901"/>
                    <a:pt x="2429" y="16077"/>
                    <a:pt x="3779" y="152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2" name="Line"/>
            <p:cNvSpPr/>
            <p:nvPr/>
          </p:nvSpPr>
          <p:spPr>
            <a:xfrm>
              <a:off x="6212085" y="1246076"/>
              <a:ext cx="143269" cy="1142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9" h="21197" fill="norm" stroke="1" extrusionOk="0">
                  <a:moveTo>
                    <a:pt x="5224" y="14128"/>
                  </a:moveTo>
                  <a:cubicBezTo>
                    <a:pt x="5537" y="12164"/>
                    <a:pt x="5850" y="10201"/>
                    <a:pt x="6632" y="8630"/>
                  </a:cubicBezTo>
                  <a:cubicBezTo>
                    <a:pt x="7415" y="7059"/>
                    <a:pt x="8667" y="5881"/>
                    <a:pt x="9293" y="4310"/>
                  </a:cubicBezTo>
                  <a:cubicBezTo>
                    <a:pt x="9919" y="2739"/>
                    <a:pt x="9919" y="775"/>
                    <a:pt x="9137" y="186"/>
                  </a:cubicBezTo>
                  <a:cubicBezTo>
                    <a:pt x="8354" y="-403"/>
                    <a:pt x="6789" y="382"/>
                    <a:pt x="5067" y="2935"/>
                  </a:cubicBezTo>
                  <a:cubicBezTo>
                    <a:pt x="3346" y="5488"/>
                    <a:pt x="1467" y="9808"/>
                    <a:pt x="528" y="13146"/>
                  </a:cubicBezTo>
                  <a:cubicBezTo>
                    <a:pt x="-411" y="16484"/>
                    <a:pt x="-411" y="18841"/>
                    <a:pt x="3189" y="20019"/>
                  </a:cubicBezTo>
                  <a:cubicBezTo>
                    <a:pt x="6789" y="21197"/>
                    <a:pt x="13989" y="21197"/>
                    <a:pt x="21189" y="211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3" name="Line"/>
            <p:cNvSpPr/>
            <p:nvPr/>
          </p:nvSpPr>
          <p:spPr>
            <a:xfrm>
              <a:off x="6692845" y="1093618"/>
              <a:ext cx="18109" cy="317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32" h="21600" fill="norm" stroke="1" extrusionOk="0">
                  <a:moveTo>
                    <a:pt x="20532" y="0"/>
                  </a:moveTo>
                  <a:cubicBezTo>
                    <a:pt x="10932" y="2160"/>
                    <a:pt x="1332" y="4320"/>
                    <a:pt x="132" y="7920"/>
                  </a:cubicBezTo>
                  <a:cubicBezTo>
                    <a:pt x="-1068" y="11520"/>
                    <a:pt x="6132" y="16560"/>
                    <a:pt x="1333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4" name="Line"/>
            <p:cNvSpPr/>
            <p:nvPr/>
          </p:nvSpPr>
          <p:spPr>
            <a:xfrm>
              <a:off x="6749779" y="1274505"/>
              <a:ext cx="81825" cy="902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0" h="20922" fill="norm" stroke="1" extrusionOk="0">
                  <a:moveTo>
                    <a:pt x="8118" y="5175"/>
                  </a:moveTo>
                  <a:cubicBezTo>
                    <a:pt x="7564" y="2720"/>
                    <a:pt x="7010" y="266"/>
                    <a:pt x="5625" y="266"/>
                  </a:cubicBezTo>
                  <a:cubicBezTo>
                    <a:pt x="4241" y="266"/>
                    <a:pt x="2025" y="2720"/>
                    <a:pt x="918" y="5420"/>
                  </a:cubicBezTo>
                  <a:cubicBezTo>
                    <a:pt x="-190" y="8120"/>
                    <a:pt x="-190" y="11066"/>
                    <a:pt x="364" y="13766"/>
                  </a:cubicBezTo>
                  <a:cubicBezTo>
                    <a:pt x="918" y="16466"/>
                    <a:pt x="2025" y="18920"/>
                    <a:pt x="3964" y="20148"/>
                  </a:cubicBezTo>
                  <a:cubicBezTo>
                    <a:pt x="5902" y="21375"/>
                    <a:pt x="8672" y="21375"/>
                    <a:pt x="11718" y="18430"/>
                  </a:cubicBezTo>
                  <a:cubicBezTo>
                    <a:pt x="14764" y="15484"/>
                    <a:pt x="18087" y="9593"/>
                    <a:pt x="18918" y="5666"/>
                  </a:cubicBezTo>
                  <a:cubicBezTo>
                    <a:pt x="19748" y="1739"/>
                    <a:pt x="18087" y="-225"/>
                    <a:pt x="18087" y="20"/>
                  </a:cubicBezTo>
                  <a:cubicBezTo>
                    <a:pt x="18087" y="266"/>
                    <a:pt x="19748" y="2720"/>
                    <a:pt x="21410" y="51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5" name="Line"/>
            <p:cNvSpPr/>
            <p:nvPr/>
          </p:nvSpPr>
          <p:spPr>
            <a:xfrm>
              <a:off x="6883686" y="1253311"/>
              <a:ext cx="151118" cy="1070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8" h="21411" fill="norm" stroke="1" extrusionOk="0">
                  <a:moveTo>
                    <a:pt x="9718" y="8705"/>
                  </a:moveTo>
                  <a:cubicBezTo>
                    <a:pt x="9718" y="6587"/>
                    <a:pt x="9718" y="4470"/>
                    <a:pt x="9118" y="2776"/>
                  </a:cubicBezTo>
                  <a:cubicBezTo>
                    <a:pt x="8518" y="1082"/>
                    <a:pt x="7318" y="-189"/>
                    <a:pt x="6268" y="23"/>
                  </a:cubicBezTo>
                  <a:cubicBezTo>
                    <a:pt x="5218" y="235"/>
                    <a:pt x="4318" y="1929"/>
                    <a:pt x="3268" y="4470"/>
                  </a:cubicBezTo>
                  <a:cubicBezTo>
                    <a:pt x="2218" y="7011"/>
                    <a:pt x="1018" y="10399"/>
                    <a:pt x="418" y="13152"/>
                  </a:cubicBezTo>
                  <a:cubicBezTo>
                    <a:pt x="-182" y="15905"/>
                    <a:pt x="-182" y="18023"/>
                    <a:pt x="718" y="18870"/>
                  </a:cubicBezTo>
                  <a:cubicBezTo>
                    <a:pt x="1618" y="19717"/>
                    <a:pt x="3418" y="19293"/>
                    <a:pt x="4918" y="18235"/>
                  </a:cubicBezTo>
                  <a:cubicBezTo>
                    <a:pt x="6418" y="17176"/>
                    <a:pt x="7618" y="15482"/>
                    <a:pt x="8818" y="13787"/>
                  </a:cubicBezTo>
                  <a:cubicBezTo>
                    <a:pt x="10018" y="12093"/>
                    <a:pt x="11218" y="10399"/>
                    <a:pt x="12268" y="11035"/>
                  </a:cubicBezTo>
                  <a:cubicBezTo>
                    <a:pt x="13318" y="11670"/>
                    <a:pt x="14218" y="14635"/>
                    <a:pt x="15718" y="16752"/>
                  </a:cubicBezTo>
                  <a:cubicBezTo>
                    <a:pt x="17218" y="18870"/>
                    <a:pt x="19318" y="20140"/>
                    <a:pt x="21418" y="214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6" name="Line"/>
            <p:cNvSpPr/>
            <p:nvPr/>
          </p:nvSpPr>
          <p:spPr>
            <a:xfrm>
              <a:off x="7036173" y="1026371"/>
              <a:ext cx="180664" cy="3499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7" h="21257" fill="norm" stroke="1" extrusionOk="0">
                  <a:moveTo>
                    <a:pt x="10386" y="17971"/>
                  </a:moveTo>
                  <a:cubicBezTo>
                    <a:pt x="9884" y="17328"/>
                    <a:pt x="9381" y="16685"/>
                    <a:pt x="8502" y="16363"/>
                  </a:cubicBezTo>
                  <a:cubicBezTo>
                    <a:pt x="7623" y="16042"/>
                    <a:pt x="6367" y="16042"/>
                    <a:pt x="5237" y="16299"/>
                  </a:cubicBezTo>
                  <a:cubicBezTo>
                    <a:pt x="4107" y="16556"/>
                    <a:pt x="3102" y="17071"/>
                    <a:pt x="2223" y="17585"/>
                  </a:cubicBezTo>
                  <a:cubicBezTo>
                    <a:pt x="1344" y="18099"/>
                    <a:pt x="590" y="18613"/>
                    <a:pt x="214" y="19321"/>
                  </a:cubicBezTo>
                  <a:cubicBezTo>
                    <a:pt x="-163" y="20028"/>
                    <a:pt x="-163" y="20928"/>
                    <a:pt x="1218" y="21185"/>
                  </a:cubicBezTo>
                  <a:cubicBezTo>
                    <a:pt x="2600" y="21442"/>
                    <a:pt x="5363" y="21056"/>
                    <a:pt x="8377" y="19385"/>
                  </a:cubicBezTo>
                  <a:cubicBezTo>
                    <a:pt x="11390" y="17713"/>
                    <a:pt x="14656" y="14756"/>
                    <a:pt x="16790" y="12056"/>
                  </a:cubicBezTo>
                  <a:cubicBezTo>
                    <a:pt x="18925" y="9356"/>
                    <a:pt x="19930" y="6913"/>
                    <a:pt x="20558" y="5306"/>
                  </a:cubicBezTo>
                  <a:cubicBezTo>
                    <a:pt x="21186" y="3699"/>
                    <a:pt x="21437" y="2928"/>
                    <a:pt x="21437" y="2156"/>
                  </a:cubicBezTo>
                  <a:cubicBezTo>
                    <a:pt x="21437" y="1385"/>
                    <a:pt x="21186" y="613"/>
                    <a:pt x="20432" y="228"/>
                  </a:cubicBezTo>
                  <a:cubicBezTo>
                    <a:pt x="19679" y="-158"/>
                    <a:pt x="18423" y="-158"/>
                    <a:pt x="17167" y="1063"/>
                  </a:cubicBezTo>
                  <a:cubicBezTo>
                    <a:pt x="15911" y="2285"/>
                    <a:pt x="14656" y="4728"/>
                    <a:pt x="13902" y="8006"/>
                  </a:cubicBezTo>
                  <a:cubicBezTo>
                    <a:pt x="13149" y="11285"/>
                    <a:pt x="12897" y="15399"/>
                    <a:pt x="12646" y="195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7" name="Line"/>
            <p:cNvSpPr/>
            <p:nvPr/>
          </p:nvSpPr>
          <p:spPr>
            <a:xfrm>
              <a:off x="7598821" y="1055518"/>
              <a:ext cx="223383" cy="3161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5" h="21510" fill="norm" stroke="1" extrusionOk="0">
                  <a:moveTo>
                    <a:pt x="11113" y="0"/>
                  </a:moveTo>
                  <a:cubicBezTo>
                    <a:pt x="9482" y="4176"/>
                    <a:pt x="7852" y="8352"/>
                    <a:pt x="6935" y="11592"/>
                  </a:cubicBezTo>
                  <a:cubicBezTo>
                    <a:pt x="6018" y="14832"/>
                    <a:pt x="5814" y="17136"/>
                    <a:pt x="6018" y="18648"/>
                  </a:cubicBezTo>
                  <a:cubicBezTo>
                    <a:pt x="6222" y="20160"/>
                    <a:pt x="6833" y="20880"/>
                    <a:pt x="7750" y="21240"/>
                  </a:cubicBezTo>
                  <a:cubicBezTo>
                    <a:pt x="8667" y="21600"/>
                    <a:pt x="9890" y="21600"/>
                    <a:pt x="10705" y="21240"/>
                  </a:cubicBezTo>
                  <a:cubicBezTo>
                    <a:pt x="11520" y="20880"/>
                    <a:pt x="11928" y="20160"/>
                    <a:pt x="12030" y="19440"/>
                  </a:cubicBezTo>
                  <a:cubicBezTo>
                    <a:pt x="12131" y="18720"/>
                    <a:pt x="11928" y="18000"/>
                    <a:pt x="10705" y="17280"/>
                  </a:cubicBezTo>
                  <a:cubicBezTo>
                    <a:pt x="9482" y="16560"/>
                    <a:pt x="7241" y="15840"/>
                    <a:pt x="5611" y="15408"/>
                  </a:cubicBezTo>
                  <a:cubicBezTo>
                    <a:pt x="3980" y="14976"/>
                    <a:pt x="2962" y="14832"/>
                    <a:pt x="1943" y="14760"/>
                  </a:cubicBezTo>
                  <a:cubicBezTo>
                    <a:pt x="924" y="14688"/>
                    <a:pt x="-95" y="14688"/>
                    <a:pt x="7" y="14472"/>
                  </a:cubicBezTo>
                  <a:cubicBezTo>
                    <a:pt x="109" y="14256"/>
                    <a:pt x="1331" y="13824"/>
                    <a:pt x="4082" y="13464"/>
                  </a:cubicBezTo>
                  <a:cubicBezTo>
                    <a:pt x="6833" y="13104"/>
                    <a:pt x="11113" y="12816"/>
                    <a:pt x="14169" y="13320"/>
                  </a:cubicBezTo>
                  <a:cubicBezTo>
                    <a:pt x="17226" y="13824"/>
                    <a:pt x="19060" y="15120"/>
                    <a:pt x="20079" y="16200"/>
                  </a:cubicBezTo>
                  <a:cubicBezTo>
                    <a:pt x="21097" y="17280"/>
                    <a:pt x="21301" y="18144"/>
                    <a:pt x="20996" y="18792"/>
                  </a:cubicBezTo>
                  <a:cubicBezTo>
                    <a:pt x="20690" y="19440"/>
                    <a:pt x="19875" y="19872"/>
                    <a:pt x="19263" y="19656"/>
                  </a:cubicBezTo>
                  <a:cubicBezTo>
                    <a:pt x="18652" y="19440"/>
                    <a:pt x="18245" y="18576"/>
                    <a:pt x="18143" y="17208"/>
                  </a:cubicBezTo>
                  <a:cubicBezTo>
                    <a:pt x="18041" y="15840"/>
                    <a:pt x="18245" y="13968"/>
                    <a:pt x="18856" y="12672"/>
                  </a:cubicBezTo>
                  <a:cubicBezTo>
                    <a:pt x="19467" y="11376"/>
                    <a:pt x="20486" y="10656"/>
                    <a:pt x="21505" y="99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8" name="Line"/>
            <p:cNvSpPr/>
            <p:nvPr/>
          </p:nvSpPr>
          <p:spPr>
            <a:xfrm>
              <a:off x="7866653" y="1202513"/>
              <a:ext cx="317501" cy="1335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2" fill="norm" stroke="1" extrusionOk="0">
                  <a:moveTo>
                    <a:pt x="0" y="861"/>
                  </a:moveTo>
                  <a:cubicBezTo>
                    <a:pt x="432" y="4236"/>
                    <a:pt x="864" y="7611"/>
                    <a:pt x="1080" y="10311"/>
                  </a:cubicBezTo>
                  <a:cubicBezTo>
                    <a:pt x="1296" y="13011"/>
                    <a:pt x="1296" y="15036"/>
                    <a:pt x="1296" y="17061"/>
                  </a:cubicBezTo>
                  <a:cubicBezTo>
                    <a:pt x="1296" y="19086"/>
                    <a:pt x="1296" y="21111"/>
                    <a:pt x="1368" y="21280"/>
                  </a:cubicBezTo>
                  <a:cubicBezTo>
                    <a:pt x="1440" y="21449"/>
                    <a:pt x="1584" y="19761"/>
                    <a:pt x="1944" y="17230"/>
                  </a:cubicBezTo>
                  <a:cubicBezTo>
                    <a:pt x="2304" y="14699"/>
                    <a:pt x="2880" y="11324"/>
                    <a:pt x="3456" y="9130"/>
                  </a:cubicBezTo>
                  <a:cubicBezTo>
                    <a:pt x="4032" y="6936"/>
                    <a:pt x="4608" y="5924"/>
                    <a:pt x="4968" y="6261"/>
                  </a:cubicBezTo>
                  <a:cubicBezTo>
                    <a:pt x="5328" y="6599"/>
                    <a:pt x="5472" y="8286"/>
                    <a:pt x="5544" y="10649"/>
                  </a:cubicBezTo>
                  <a:cubicBezTo>
                    <a:pt x="5616" y="13011"/>
                    <a:pt x="5616" y="16049"/>
                    <a:pt x="5688" y="16724"/>
                  </a:cubicBezTo>
                  <a:cubicBezTo>
                    <a:pt x="5760" y="17399"/>
                    <a:pt x="5904" y="15711"/>
                    <a:pt x="6192" y="14024"/>
                  </a:cubicBezTo>
                  <a:cubicBezTo>
                    <a:pt x="6480" y="12336"/>
                    <a:pt x="6912" y="10649"/>
                    <a:pt x="7416" y="9130"/>
                  </a:cubicBezTo>
                  <a:cubicBezTo>
                    <a:pt x="7920" y="7611"/>
                    <a:pt x="8496" y="6261"/>
                    <a:pt x="9072" y="6093"/>
                  </a:cubicBezTo>
                  <a:cubicBezTo>
                    <a:pt x="9648" y="5924"/>
                    <a:pt x="10224" y="6936"/>
                    <a:pt x="10440" y="8286"/>
                  </a:cubicBezTo>
                  <a:cubicBezTo>
                    <a:pt x="10656" y="9636"/>
                    <a:pt x="10512" y="11324"/>
                    <a:pt x="10440" y="13349"/>
                  </a:cubicBezTo>
                  <a:cubicBezTo>
                    <a:pt x="10368" y="15374"/>
                    <a:pt x="10368" y="17736"/>
                    <a:pt x="10728" y="19086"/>
                  </a:cubicBezTo>
                  <a:cubicBezTo>
                    <a:pt x="11088" y="20437"/>
                    <a:pt x="11808" y="20774"/>
                    <a:pt x="12816" y="19930"/>
                  </a:cubicBezTo>
                  <a:cubicBezTo>
                    <a:pt x="13824" y="19086"/>
                    <a:pt x="15120" y="17061"/>
                    <a:pt x="16200" y="14868"/>
                  </a:cubicBezTo>
                  <a:cubicBezTo>
                    <a:pt x="17280" y="12674"/>
                    <a:pt x="18144" y="10311"/>
                    <a:pt x="18792" y="8286"/>
                  </a:cubicBezTo>
                  <a:cubicBezTo>
                    <a:pt x="19440" y="6261"/>
                    <a:pt x="19872" y="4574"/>
                    <a:pt x="19872" y="3055"/>
                  </a:cubicBezTo>
                  <a:cubicBezTo>
                    <a:pt x="19872" y="1536"/>
                    <a:pt x="19440" y="186"/>
                    <a:pt x="18864" y="18"/>
                  </a:cubicBezTo>
                  <a:cubicBezTo>
                    <a:pt x="18288" y="-151"/>
                    <a:pt x="17568" y="861"/>
                    <a:pt x="16776" y="2886"/>
                  </a:cubicBezTo>
                  <a:cubicBezTo>
                    <a:pt x="15984" y="4911"/>
                    <a:pt x="15120" y="7949"/>
                    <a:pt x="14616" y="10311"/>
                  </a:cubicBezTo>
                  <a:cubicBezTo>
                    <a:pt x="14112" y="12674"/>
                    <a:pt x="13968" y="14361"/>
                    <a:pt x="13968" y="16049"/>
                  </a:cubicBezTo>
                  <a:cubicBezTo>
                    <a:pt x="13968" y="17736"/>
                    <a:pt x="14112" y="19424"/>
                    <a:pt x="15408" y="20268"/>
                  </a:cubicBezTo>
                  <a:cubicBezTo>
                    <a:pt x="16704" y="21111"/>
                    <a:pt x="19152" y="21111"/>
                    <a:pt x="21600" y="211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9" name="Line"/>
            <p:cNvSpPr/>
            <p:nvPr/>
          </p:nvSpPr>
          <p:spPr>
            <a:xfrm>
              <a:off x="8266703" y="1188868"/>
              <a:ext cx="73909" cy="173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0" h="21600" fill="norm" stroke="1" extrusionOk="0">
                  <a:moveTo>
                    <a:pt x="12600" y="0"/>
                  </a:moveTo>
                  <a:cubicBezTo>
                    <a:pt x="9600" y="0"/>
                    <a:pt x="6600" y="0"/>
                    <a:pt x="4500" y="659"/>
                  </a:cubicBezTo>
                  <a:cubicBezTo>
                    <a:pt x="2400" y="1317"/>
                    <a:pt x="1200" y="2634"/>
                    <a:pt x="900" y="3951"/>
                  </a:cubicBezTo>
                  <a:cubicBezTo>
                    <a:pt x="600" y="5268"/>
                    <a:pt x="1200" y="6585"/>
                    <a:pt x="4800" y="8561"/>
                  </a:cubicBezTo>
                  <a:cubicBezTo>
                    <a:pt x="8400" y="10537"/>
                    <a:pt x="15000" y="13171"/>
                    <a:pt x="18300" y="15278"/>
                  </a:cubicBezTo>
                  <a:cubicBezTo>
                    <a:pt x="21600" y="17385"/>
                    <a:pt x="21600" y="18966"/>
                    <a:pt x="19500" y="20020"/>
                  </a:cubicBezTo>
                  <a:cubicBezTo>
                    <a:pt x="17400" y="21073"/>
                    <a:pt x="13200" y="21600"/>
                    <a:pt x="9600" y="21600"/>
                  </a:cubicBezTo>
                  <a:cubicBezTo>
                    <a:pt x="6000" y="21600"/>
                    <a:pt x="3000" y="21073"/>
                    <a:pt x="0" y="205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0" name="Line"/>
            <p:cNvSpPr/>
            <p:nvPr/>
          </p:nvSpPr>
          <p:spPr>
            <a:xfrm>
              <a:off x="8822510" y="1258718"/>
              <a:ext cx="208823" cy="1387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0" h="21454" fill="norm" stroke="1" extrusionOk="0">
                  <a:moveTo>
                    <a:pt x="305" y="0"/>
                  </a:moveTo>
                  <a:cubicBezTo>
                    <a:pt x="89" y="4909"/>
                    <a:pt x="-127" y="9818"/>
                    <a:pt x="89" y="13255"/>
                  </a:cubicBezTo>
                  <a:cubicBezTo>
                    <a:pt x="305" y="16691"/>
                    <a:pt x="953" y="18655"/>
                    <a:pt x="1817" y="19636"/>
                  </a:cubicBezTo>
                  <a:cubicBezTo>
                    <a:pt x="2681" y="20618"/>
                    <a:pt x="3761" y="20618"/>
                    <a:pt x="4733" y="19964"/>
                  </a:cubicBezTo>
                  <a:cubicBezTo>
                    <a:pt x="5705" y="19309"/>
                    <a:pt x="6569" y="18000"/>
                    <a:pt x="7217" y="16527"/>
                  </a:cubicBezTo>
                  <a:cubicBezTo>
                    <a:pt x="7865" y="15055"/>
                    <a:pt x="8297" y="13418"/>
                    <a:pt x="8945" y="13091"/>
                  </a:cubicBezTo>
                  <a:cubicBezTo>
                    <a:pt x="9593" y="12764"/>
                    <a:pt x="10457" y="13745"/>
                    <a:pt x="11213" y="14891"/>
                  </a:cubicBezTo>
                  <a:cubicBezTo>
                    <a:pt x="11969" y="16036"/>
                    <a:pt x="12617" y="17345"/>
                    <a:pt x="13481" y="18655"/>
                  </a:cubicBezTo>
                  <a:cubicBezTo>
                    <a:pt x="14345" y="19964"/>
                    <a:pt x="15425" y="21273"/>
                    <a:pt x="16397" y="21436"/>
                  </a:cubicBezTo>
                  <a:cubicBezTo>
                    <a:pt x="17369" y="21600"/>
                    <a:pt x="18233" y="20618"/>
                    <a:pt x="19097" y="17836"/>
                  </a:cubicBezTo>
                  <a:cubicBezTo>
                    <a:pt x="19961" y="15055"/>
                    <a:pt x="20825" y="10473"/>
                    <a:pt x="21149" y="7200"/>
                  </a:cubicBezTo>
                  <a:cubicBezTo>
                    <a:pt x="21473" y="3927"/>
                    <a:pt x="21257" y="1964"/>
                    <a:pt x="20933" y="1473"/>
                  </a:cubicBezTo>
                  <a:cubicBezTo>
                    <a:pt x="20609" y="982"/>
                    <a:pt x="20177" y="1964"/>
                    <a:pt x="19745" y="29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1" name="Line"/>
            <p:cNvSpPr/>
            <p:nvPr/>
          </p:nvSpPr>
          <p:spPr>
            <a:xfrm>
              <a:off x="9092203" y="1260091"/>
              <a:ext cx="76201" cy="138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8" fill="norm" stroke="1" extrusionOk="0">
                  <a:moveTo>
                    <a:pt x="0" y="13533"/>
                  </a:moveTo>
                  <a:cubicBezTo>
                    <a:pt x="4800" y="11243"/>
                    <a:pt x="9600" y="8952"/>
                    <a:pt x="12600" y="6661"/>
                  </a:cubicBezTo>
                  <a:cubicBezTo>
                    <a:pt x="15600" y="4370"/>
                    <a:pt x="16800" y="2079"/>
                    <a:pt x="15900" y="933"/>
                  </a:cubicBezTo>
                  <a:cubicBezTo>
                    <a:pt x="15000" y="-212"/>
                    <a:pt x="12000" y="-212"/>
                    <a:pt x="9300" y="443"/>
                  </a:cubicBezTo>
                  <a:cubicBezTo>
                    <a:pt x="6600" y="1097"/>
                    <a:pt x="4200" y="2406"/>
                    <a:pt x="2700" y="5352"/>
                  </a:cubicBezTo>
                  <a:cubicBezTo>
                    <a:pt x="1200" y="8297"/>
                    <a:pt x="600" y="12879"/>
                    <a:pt x="3900" y="15824"/>
                  </a:cubicBezTo>
                  <a:cubicBezTo>
                    <a:pt x="7200" y="18770"/>
                    <a:pt x="14400" y="20079"/>
                    <a:pt x="21600" y="213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2" name="Line"/>
            <p:cNvSpPr/>
            <p:nvPr/>
          </p:nvSpPr>
          <p:spPr>
            <a:xfrm>
              <a:off x="9206503" y="1252368"/>
              <a:ext cx="146051" cy="135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2150"/>
                  </a:moveTo>
                  <a:cubicBezTo>
                    <a:pt x="0" y="10125"/>
                    <a:pt x="0" y="8100"/>
                    <a:pt x="0" y="6075"/>
                  </a:cubicBezTo>
                  <a:cubicBezTo>
                    <a:pt x="0" y="4050"/>
                    <a:pt x="0" y="2025"/>
                    <a:pt x="626" y="1856"/>
                  </a:cubicBezTo>
                  <a:cubicBezTo>
                    <a:pt x="1252" y="1687"/>
                    <a:pt x="2504" y="3375"/>
                    <a:pt x="3757" y="6412"/>
                  </a:cubicBezTo>
                  <a:cubicBezTo>
                    <a:pt x="5009" y="9450"/>
                    <a:pt x="6261" y="13838"/>
                    <a:pt x="6730" y="16875"/>
                  </a:cubicBezTo>
                  <a:cubicBezTo>
                    <a:pt x="7200" y="19912"/>
                    <a:pt x="6887" y="21600"/>
                    <a:pt x="6574" y="21600"/>
                  </a:cubicBezTo>
                  <a:cubicBezTo>
                    <a:pt x="6261" y="21600"/>
                    <a:pt x="5948" y="19912"/>
                    <a:pt x="7670" y="16369"/>
                  </a:cubicBezTo>
                  <a:cubicBezTo>
                    <a:pt x="9391" y="12825"/>
                    <a:pt x="13148" y="7425"/>
                    <a:pt x="15809" y="4387"/>
                  </a:cubicBezTo>
                  <a:cubicBezTo>
                    <a:pt x="18470" y="1350"/>
                    <a:pt x="20035" y="67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3" name="Line"/>
            <p:cNvSpPr/>
            <p:nvPr/>
          </p:nvSpPr>
          <p:spPr>
            <a:xfrm>
              <a:off x="9336740" y="1262167"/>
              <a:ext cx="130114" cy="129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6" h="21041" fill="norm" stroke="1" extrusionOk="0">
                  <a:moveTo>
                    <a:pt x="2562" y="6641"/>
                  </a:moveTo>
                  <a:cubicBezTo>
                    <a:pt x="4276" y="6641"/>
                    <a:pt x="5990" y="6641"/>
                    <a:pt x="7705" y="5270"/>
                  </a:cubicBezTo>
                  <a:cubicBezTo>
                    <a:pt x="9419" y="3898"/>
                    <a:pt x="11133" y="1155"/>
                    <a:pt x="11133" y="298"/>
                  </a:cubicBezTo>
                  <a:cubicBezTo>
                    <a:pt x="11133" y="-559"/>
                    <a:pt x="9419" y="470"/>
                    <a:pt x="7190" y="2870"/>
                  </a:cubicBezTo>
                  <a:cubicBezTo>
                    <a:pt x="4962" y="5270"/>
                    <a:pt x="2219" y="9041"/>
                    <a:pt x="847" y="11784"/>
                  </a:cubicBezTo>
                  <a:cubicBezTo>
                    <a:pt x="-524" y="14527"/>
                    <a:pt x="-524" y="16241"/>
                    <a:pt x="3076" y="17612"/>
                  </a:cubicBezTo>
                  <a:cubicBezTo>
                    <a:pt x="6676" y="18984"/>
                    <a:pt x="13876" y="20012"/>
                    <a:pt x="21076" y="210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4" name="Line"/>
            <p:cNvSpPr/>
            <p:nvPr/>
          </p:nvSpPr>
          <p:spPr>
            <a:xfrm>
              <a:off x="9859118" y="1315360"/>
              <a:ext cx="112821" cy="1397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3" h="20664" fill="norm" stroke="1" extrusionOk="0">
                  <a:moveTo>
                    <a:pt x="14405" y="6649"/>
                  </a:moveTo>
                  <a:cubicBezTo>
                    <a:pt x="14405" y="3832"/>
                    <a:pt x="14405" y="1014"/>
                    <a:pt x="13226" y="232"/>
                  </a:cubicBezTo>
                  <a:cubicBezTo>
                    <a:pt x="12048" y="-551"/>
                    <a:pt x="9692" y="701"/>
                    <a:pt x="7336" y="3206"/>
                  </a:cubicBezTo>
                  <a:cubicBezTo>
                    <a:pt x="4979" y="5710"/>
                    <a:pt x="2623" y="9466"/>
                    <a:pt x="1248" y="12127"/>
                  </a:cubicBezTo>
                  <a:cubicBezTo>
                    <a:pt x="-126" y="14788"/>
                    <a:pt x="-519" y="16353"/>
                    <a:pt x="856" y="17919"/>
                  </a:cubicBezTo>
                  <a:cubicBezTo>
                    <a:pt x="2230" y="19484"/>
                    <a:pt x="5372" y="21049"/>
                    <a:pt x="8710" y="20579"/>
                  </a:cubicBezTo>
                  <a:cubicBezTo>
                    <a:pt x="12048" y="20110"/>
                    <a:pt x="15583" y="17606"/>
                    <a:pt x="17743" y="15414"/>
                  </a:cubicBezTo>
                  <a:cubicBezTo>
                    <a:pt x="19903" y="13223"/>
                    <a:pt x="20688" y="11345"/>
                    <a:pt x="20885" y="9466"/>
                  </a:cubicBezTo>
                  <a:cubicBezTo>
                    <a:pt x="21081" y="7588"/>
                    <a:pt x="20688" y="5710"/>
                    <a:pt x="19510" y="4927"/>
                  </a:cubicBezTo>
                  <a:cubicBezTo>
                    <a:pt x="18332" y="4145"/>
                    <a:pt x="16368" y="4458"/>
                    <a:pt x="16368" y="5084"/>
                  </a:cubicBezTo>
                  <a:cubicBezTo>
                    <a:pt x="16368" y="5710"/>
                    <a:pt x="18332" y="6649"/>
                    <a:pt x="20296" y="75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5" name="Line"/>
            <p:cNvSpPr/>
            <p:nvPr/>
          </p:nvSpPr>
          <p:spPr>
            <a:xfrm>
              <a:off x="10053170" y="1174052"/>
              <a:ext cx="127001" cy="296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680" y="1543"/>
                  </a:moveTo>
                  <a:cubicBezTo>
                    <a:pt x="14040" y="771"/>
                    <a:pt x="14400" y="0"/>
                    <a:pt x="14040" y="0"/>
                  </a:cubicBezTo>
                  <a:cubicBezTo>
                    <a:pt x="13680" y="0"/>
                    <a:pt x="12600" y="771"/>
                    <a:pt x="11520" y="3240"/>
                  </a:cubicBezTo>
                  <a:cubicBezTo>
                    <a:pt x="10440" y="5709"/>
                    <a:pt x="9360" y="9874"/>
                    <a:pt x="8460" y="12806"/>
                  </a:cubicBezTo>
                  <a:cubicBezTo>
                    <a:pt x="7560" y="15737"/>
                    <a:pt x="6840" y="17434"/>
                    <a:pt x="5760" y="18900"/>
                  </a:cubicBezTo>
                  <a:cubicBezTo>
                    <a:pt x="4680" y="20366"/>
                    <a:pt x="3240" y="21600"/>
                    <a:pt x="2700" y="21600"/>
                  </a:cubicBezTo>
                  <a:cubicBezTo>
                    <a:pt x="2160" y="21600"/>
                    <a:pt x="2520" y="20366"/>
                    <a:pt x="3780" y="19054"/>
                  </a:cubicBezTo>
                  <a:cubicBezTo>
                    <a:pt x="5040" y="17743"/>
                    <a:pt x="7200" y="16354"/>
                    <a:pt x="9180" y="15429"/>
                  </a:cubicBezTo>
                  <a:cubicBezTo>
                    <a:pt x="11160" y="14503"/>
                    <a:pt x="12960" y="14040"/>
                    <a:pt x="14760" y="13963"/>
                  </a:cubicBezTo>
                  <a:cubicBezTo>
                    <a:pt x="16560" y="13886"/>
                    <a:pt x="18360" y="14194"/>
                    <a:pt x="19620" y="14811"/>
                  </a:cubicBezTo>
                  <a:cubicBezTo>
                    <a:pt x="20880" y="15429"/>
                    <a:pt x="21600" y="16354"/>
                    <a:pt x="21600" y="17203"/>
                  </a:cubicBezTo>
                  <a:cubicBezTo>
                    <a:pt x="21600" y="18051"/>
                    <a:pt x="20880" y="18823"/>
                    <a:pt x="17640" y="19594"/>
                  </a:cubicBezTo>
                  <a:cubicBezTo>
                    <a:pt x="14400" y="20366"/>
                    <a:pt x="8640" y="21137"/>
                    <a:pt x="5040" y="21291"/>
                  </a:cubicBezTo>
                  <a:cubicBezTo>
                    <a:pt x="1440" y="21446"/>
                    <a:pt x="0" y="20983"/>
                    <a:pt x="0" y="20520"/>
                  </a:cubicBezTo>
                  <a:cubicBezTo>
                    <a:pt x="0" y="20057"/>
                    <a:pt x="1440" y="19594"/>
                    <a:pt x="2880" y="191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6" name="Line"/>
            <p:cNvSpPr/>
            <p:nvPr/>
          </p:nvSpPr>
          <p:spPr>
            <a:xfrm>
              <a:off x="10281770" y="1188868"/>
              <a:ext cx="61384" cy="2848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9" fill="norm" stroke="1" extrusionOk="0">
                  <a:moveTo>
                    <a:pt x="19366" y="0"/>
                  </a:moveTo>
                  <a:cubicBezTo>
                    <a:pt x="13407" y="2400"/>
                    <a:pt x="7448" y="4800"/>
                    <a:pt x="4097" y="7680"/>
                  </a:cubicBezTo>
                  <a:cubicBezTo>
                    <a:pt x="745" y="10560"/>
                    <a:pt x="0" y="13920"/>
                    <a:pt x="0" y="16080"/>
                  </a:cubicBezTo>
                  <a:cubicBezTo>
                    <a:pt x="0" y="18240"/>
                    <a:pt x="745" y="19200"/>
                    <a:pt x="2979" y="20000"/>
                  </a:cubicBezTo>
                  <a:cubicBezTo>
                    <a:pt x="5214" y="20800"/>
                    <a:pt x="8938" y="21440"/>
                    <a:pt x="12290" y="21520"/>
                  </a:cubicBezTo>
                  <a:cubicBezTo>
                    <a:pt x="15641" y="21600"/>
                    <a:pt x="18621" y="21120"/>
                    <a:pt x="21600" y="206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7" name="Line"/>
            <p:cNvSpPr/>
            <p:nvPr/>
          </p:nvSpPr>
          <p:spPr>
            <a:xfrm>
              <a:off x="10263725" y="1342167"/>
              <a:ext cx="206429" cy="943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5" h="21396" fill="norm" stroke="1" extrusionOk="0">
                  <a:moveTo>
                    <a:pt x="2981" y="11316"/>
                  </a:moveTo>
                  <a:cubicBezTo>
                    <a:pt x="1438" y="8916"/>
                    <a:pt x="-105" y="6516"/>
                    <a:pt x="5" y="5316"/>
                  </a:cubicBezTo>
                  <a:cubicBezTo>
                    <a:pt x="115" y="4116"/>
                    <a:pt x="1879" y="4116"/>
                    <a:pt x="4964" y="3876"/>
                  </a:cubicBezTo>
                  <a:cubicBezTo>
                    <a:pt x="8050" y="3636"/>
                    <a:pt x="12458" y="3156"/>
                    <a:pt x="15213" y="2436"/>
                  </a:cubicBezTo>
                  <a:cubicBezTo>
                    <a:pt x="17968" y="1716"/>
                    <a:pt x="19071" y="756"/>
                    <a:pt x="18960" y="276"/>
                  </a:cubicBezTo>
                  <a:cubicBezTo>
                    <a:pt x="18850" y="-204"/>
                    <a:pt x="17528" y="-204"/>
                    <a:pt x="16095" y="1476"/>
                  </a:cubicBezTo>
                  <a:cubicBezTo>
                    <a:pt x="14662" y="3156"/>
                    <a:pt x="13119" y="6516"/>
                    <a:pt x="12128" y="9876"/>
                  </a:cubicBezTo>
                  <a:cubicBezTo>
                    <a:pt x="11136" y="13236"/>
                    <a:pt x="10695" y="16596"/>
                    <a:pt x="11026" y="18276"/>
                  </a:cubicBezTo>
                  <a:cubicBezTo>
                    <a:pt x="11356" y="19956"/>
                    <a:pt x="12458" y="19956"/>
                    <a:pt x="13560" y="19236"/>
                  </a:cubicBezTo>
                  <a:cubicBezTo>
                    <a:pt x="14662" y="18516"/>
                    <a:pt x="15764" y="17076"/>
                    <a:pt x="16866" y="16116"/>
                  </a:cubicBezTo>
                  <a:cubicBezTo>
                    <a:pt x="17968" y="15156"/>
                    <a:pt x="19071" y="14676"/>
                    <a:pt x="19842" y="15636"/>
                  </a:cubicBezTo>
                  <a:cubicBezTo>
                    <a:pt x="20613" y="16596"/>
                    <a:pt x="21054" y="18996"/>
                    <a:pt x="21495" y="213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8" name="Line"/>
            <p:cNvSpPr/>
            <p:nvPr/>
          </p:nvSpPr>
          <p:spPr>
            <a:xfrm>
              <a:off x="10527303" y="1373018"/>
              <a:ext cx="635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9" name="Line"/>
            <p:cNvSpPr/>
            <p:nvPr/>
          </p:nvSpPr>
          <p:spPr>
            <a:xfrm>
              <a:off x="10546353" y="1277768"/>
              <a:ext cx="3175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5300"/>
                    <a:pt x="0" y="9000"/>
                    <a:pt x="3600" y="5400"/>
                  </a:cubicBezTo>
                  <a:cubicBezTo>
                    <a:pt x="7200" y="1800"/>
                    <a:pt x="14400" y="9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0" name="Line"/>
            <p:cNvSpPr/>
            <p:nvPr/>
          </p:nvSpPr>
          <p:spPr>
            <a:xfrm>
              <a:off x="10588174" y="1307082"/>
              <a:ext cx="72480" cy="117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2" h="21102" fill="norm" stroke="1" extrusionOk="0">
                  <a:moveTo>
                    <a:pt x="11875" y="6120"/>
                  </a:moveTo>
                  <a:cubicBezTo>
                    <a:pt x="9406" y="9910"/>
                    <a:pt x="6938" y="13699"/>
                    <a:pt x="5086" y="16541"/>
                  </a:cubicBezTo>
                  <a:cubicBezTo>
                    <a:pt x="3235" y="19383"/>
                    <a:pt x="2001" y="21278"/>
                    <a:pt x="1075" y="21089"/>
                  </a:cubicBezTo>
                  <a:cubicBezTo>
                    <a:pt x="149" y="20899"/>
                    <a:pt x="-468" y="18625"/>
                    <a:pt x="458" y="15215"/>
                  </a:cubicBezTo>
                  <a:cubicBezTo>
                    <a:pt x="1383" y="11804"/>
                    <a:pt x="3852" y="7257"/>
                    <a:pt x="6629" y="4225"/>
                  </a:cubicBezTo>
                  <a:cubicBezTo>
                    <a:pt x="9406" y="1194"/>
                    <a:pt x="12492" y="-322"/>
                    <a:pt x="14961" y="57"/>
                  </a:cubicBezTo>
                  <a:cubicBezTo>
                    <a:pt x="17429" y="436"/>
                    <a:pt x="19281" y="2710"/>
                    <a:pt x="20206" y="6310"/>
                  </a:cubicBezTo>
                  <a:cubicBezTo>
                    <a:pt x="21132" y="9910"/>
                    <a:pt x="21132" y="14836"/>
                    <a:pt x="21132" y="197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1" name="Line"/>
            <p:cNvSpPr/>
            <p:nvPr/>
          </p:nvSpPr>
          <p:spPr>
            <a:xfrm>
              <a:off x="10692403" y="1133446"/>
              <a:ext cx="309034" cy="3010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35" fill="norm" stroke="1" extrusionOk="0">
                  <a:moveTo>
                    <a:pt x="0" y="18778"/>
                  </a:moveTo>
                  <a:cubicBezTo>
                    <a:pt x="1775" y="17428"/>
                    <a:pt x="3551" y="16078"/>
                    <a:pt x="4512" y="15028"/>
                  </a:cubicBezTo>
                  <a:cubicBezTo>
                    <a:pt x="5474" y="13978"/>
                    <a:pt x="5622" y="13228"/>
                    <a:pt x="5252" y="12853"/>
                  </a:cubicBezTo>
                  <a:cubicBezTo>
                    <a:pt x="4882" y="12478"/>
                    <a:pt x="3995" y="12478"/>
                    <a:pt x="3329" y="12778"/>
                  </a:cubicBezTo>
                  <a:cubicBezTo>
                    <a:pt x="2663" y="13078"/>
                    <a:pt x="2219" y="13678"/>
                    <a:pt x="1849" y="14428"/>
                  </a:cubicBezTo>
                  <a:cubicBezTo>
                    <a:pt x="1479" y="15178"/>
                    <a:pt x="1184" y="16078"/>
                    <a:pt x="1036" y="16903"/>
                  </a:cubicBezTo>
                  <a:cubicBezTo>
                    <a:pt x="888" y="17728"/>
                    <a:pt x="888" y="18478"/>
                    <a:pt x="2367" y="18628"/>
                  </a:cubicBezTo>
                  <a:cubicBezTo>
                    <a:pt x="3847" y="18778"/>
                    <a:pt x="6805" y="18328"/>
                    <a:pt x="8581" y="17878"/>
                  </a:cubicBezTo>
                  <a:cubicBezTo>
                    <a:pt x="10356" y="17428"/>
                    <a:pt x="10948" y="16978"/>
                    <a:pt x="11466" y="16453"/>
                  </a:cubicBezTo>
                  <a:cubicBezTo>
                    <a:pt x="11984" y="15928"/>
                    <a:pt x="12427" y="15328"/>
                    <a:pt x="12205" y="14953"/>
                  </a:cubicBezTo>
                  <a:cubicBezTo>
                    <a:pt x="11984" y="14578"/>
                    <a:pt x="11096" y="14428"/>
                    <a:pt x="10356" y="14728"/>
                  </a:cubicBezTo>
                  <a:cubicBezTo>
                    <a:pt x="9616" y="15028"/>
                    <a:pt x="9025" y="15778"/>
                    <a:pt x="8507" y="16603"/>
                  </a:cubicBezTo>
                  <a:cubicBezTo>
                    <a:pt x="7989" y="17428"/>
                    <a:pt x="7545" y="18328"/>
                    <a:pt x="7471" y="19153"/>
                  </a:cubicBezTo>
                  <a:cubicBezTo>
                    <a:pt x="7397" y="19978"/>
                    <a:pt x="7693" y="20728"/>
                    <a:pt x="8211" y="21103"/>
                  </a:cubicBezTo>
                  <a:cubicBezTo>
                    <a:pt x="8729" y="21478"/>
                    <a:pt x="9468" y="21478"/>
                    <a:pt x="10726" y="20503"/>
                  </a:cubicBezTo>
                  <a:cubicBezTo>
                    <a:pt x="11984" y="19528"/>
                    <a:pt x="13759" y="17578"/>
                    <a:pt x="15608" y="14653"/>
                  </a:cubicBezTo>
                  <a:cubicBezTo>
                    <a:pt x="17458" y="11728"/>
                    <a:pt x="19381" y="7828"/>
                    <a:pt x="20416" y="5503"/>
                  </a:cubicBezTo>
                  <a:cubicBezTo>
                    <a:pt x="21452" y="3178"/>
                    <a:pt x="21600" y="2428"/>
                    <a:pt x="21600" y="1678"/>
                  </a:cubicBezTo>
                  <a:cubicBezTo>
                    <a:pt x="21600" y="928"/>
                    <a:pt x="21452" y="178"/>
                    <a:pt x="21082" y="28"/>
                  </a:cubicBezTo>
                  <a:cubicBezTo>
                    <a:pt x="20712" y="-122"/>
                    <a:pt x="20121" y="328"/>
                    <a:pt x="19159" y="1678"/>
                  </a:cubicBezTo>
                  <a:cubicBezTo>
                    <a:pt x="18197" y="3028"/>
                    <a:pt x="16866" y="5278"/>
                    <a:pt x="16126" y="8428"/>
                  </a:cubicBezTo>
                  <a:cubicBezTo>
                    <a:pt x="15386" y="11578"/>
                    <a:pt x="15238" y="15628"/>
                    <a:pt x="15090" y="196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2" name="Line"/>
            <p:cNvSpPr/>
            <p:nvPr/>
          </p:nvSpPr>
          <p:spPr>
            <a:xfrm>
              <a:off x="10997203" y="1430168"/>
              <a:ext cx="1270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3" name="Line"/>
            <p:cNvSpPr/>
            <p:nvPr/>
          </p:nvSpPr>
          <p:spPr>
            <a:xfrm>
              <a:off x="1592853" y="2014368"/>
              <a:ext cx="50801" cy="374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366"/>
                    <a:pt x="7200" y="732"/>
                    <a:pt x="9450" y="2258"/>
                  </a:cubicBezTo>
                  <a:cubicBezTo>
                    <a:pt x="11700" y="3783"/>
                    <a:pt x="12600" y="6468"/>
                    <a:pt x="14400" y="9885"/>
                  </a:cubicBezTo>
                  <a:cubicBezTo>
                    <a:pt x="16200" y="13302"/>
                    <a:pt x="18900" y="1745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4" name="Line"/>
            <p:cNvSpPr/>
            <p:nvPr/>
          </p:nvSpPr>
          <p:spPr>
            <a:xfrm>
              <a:off x="1620173" y="2013702"/>
              <a:ext cx="246217" cy="37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8" h="21399" fill="norm" stroke="1" extrusionOk="0">
                  <a:moveTo>
                    <a:pt x="1997" y="4334"/>
                  </a:moveTo>
                  <a:cubicBezTo>
                    <a:pt x="1277" y="3618"/>
                    <a:pt x="557" y="2902"/>
                    <a:pt x="197" y="2186"/>
                  </a:cubicBezTo>
                  <a:cubicBezTo>
                    <a:pt x="-163" y="1470"/>
                    <a:pt x="-163" y="754"/>
                    <a:pt x="1367" y="336"/>
                  </a:cubicBezTo>
                  <a:cubicBezTo>
                    <a:pt x="2897" y="-82"/>
                    <a:pt x="5957" y="-201"/>
                    <a:pt x="9197" y="515"/>
                  </a:cubicBezTo>
                  <a:cubicBezTo>
                    <a:pt x="12437" y="1231"/>
                    <a:pt x="15857" y="2782"/>
                    <a:pt x="18107" y="4751"/>
                  </a:cubicBezTo>
                  <a:cubicBezTo>
                    <a:pt x="20357" y="6721"/>
                    <a:pt x="21437" y="9107"/>
                    <a:pt x="20717" y="11494"/>
                  </a:cubicBezTo>
                  <a:cubicBezTo>
                    <a:pt x="19997" y="13881"/>
                    <a:pt x="17477" y="16268"/>
                    <a:pt x="15677" y="17759"/>
                  </a:cubicBezTo>
                  <a:cubicBezTo>
                    <a:pt x="13877" y="19251"/>
                    <a:pt x="12797" y="19848"/>
                    <a:pt x="11627" y="20385"/>
                  </a:cubicBezTo>
                  <a:cubicBezTo>
                    <a:pt x="10457" y="20922"/>
                    <a:pt x="9197" y="21399"/>
                    <a:pt x="9017" y="21399"/>
                  </a:cubicBezTo>
                  <a:cubicBezTo>
                    <a:pt x="8837" y="21399"/>
                    <a:pt x="9737" y="20922"/>
                    <a:pt x="10637" y="204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5" name="Line"/>
            <p:cNvSpPr/>
            <p:nvPr/>
          </p:nvSpPr>
          <p:spPr>
            <a:xfrm>
              <a:off x="2088153" y="2185818"/>
              <a:ext cx="1079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6" name="Line"/>
            <p:cNvSpPr/>
            <p:nvPr/>
          </p:nvSpPr>
          <p:spPr>
            <a:xfrm>
              <a:off x="2088153" y="2287418"/>
              <a:ext cx="13970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7" name="Line"/>
            <p:cNvSpPr/>
            <p:nvPr/>
          </p:nvSpPr>
          <p:spPr>
            <a:xfrm>
              <a:off x="2609664" y="1934554"/>
              <a:ext cx="157940" cy="5321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7" h="21378" fill="norm" stroke="1" extrusionOk="0">
                  <a:moveTo>
                    <a:pt x="16944" y="2186"/>
                  </a:moveTo>
                  <a:cubicBezTo>
                    <a:pt x="14670" y="1421"/>
                    <a:pt x="12396" y="655"/>
                    <a:pt x="10407" y="273"/>
                  </a:cubicBezTo>
                  <a:cubicBezTo>
                    <a:pt x="8418" y="-110"/>
                    <a:pt x="6712" y="-110"/>
                    <a:pt x="5007" y="400"/>
                  </a:cubicBezTo>
                  <a:cubicBezTo>
                    <a:pt x="3302" y="910"/>
                    <a:pt x="1596" y="1931"/>
                    <a:pt x="1739" y="3207"/>
                  </a:cubicBezTo>
                  <a:cubicBezTo>
                    <a:pt x="1881" y="4482"/>
                    <a:pt x="3870" y="6013"/>
                    <a:pt x="5575" y="7544"/>
                  </a:cubicBezTo>
                  <a:cubicBezTo>
                    <a:pt x="7281" y="9074"/>
                    <a:pt x="8702" y="10605"/>
                    <a:pt x="8560" y="11710"/>
                  </a:cubicBezTo>
                  <a:cubicBezTo>
                    <a:pt x="8418" y="12816"/>
                    <a:pt x="6712" y="13496"/>
                    <a:pt x="5149" y="13879"/>
                  </a:cubicBezTo>
                  <a:cubicBezTo>
                    <a:pt x="3586" y="14262"/>
                    <a:pt x="2165" y="14347"/>
                    <a:pt x="1170" y="14177"/>
                  </a:cubicBezTo>
                  <a:cubicBezTo>
                    <a:pt x="175" y="14007"/>
                    <a:pt x="-393" y="13581"/>
                    <a:pt x="318" y="13326"/>
                  </a:cubicBezTo>
                  <a:cubicBezTo>
                    <a:pt x="1028" y="13071"/>
                    <a:pt x="3018" y="12986"/>
                    <a:pt x="4581" y="13114"/>
                  </a:cubicBezTo>
                  <a:cubicBezTo>
                    <a:pt x="6144" y="13241"/>
                    <a:pt x="7281" y="13581"/>
                    <a:pt x="7281" y="14389"/>
                  </a:cubicBezTo>
                  <a:cubicBezTo>
                    <a:pt x="7281" y="15197"/>
                    <a:pt x="6144" y="16473"/>
                    <a:pt x="5149" y="17323"/>
                  </a:cubicBezTo>
                  <a:cubicBezTo>
                    <a:pt x="4154" y="18173"/>
                    <a:pt x="3302" y="18599"/>
                    <a:pt x="2591" y="19194"/>
                  </a:cubicBezTo>
                  <a:cubicBezTo>
                    <a:pt x="1881" y="19789"/>
                    <a:pt x="1312" y="20555"/>
                    <a:pt x="1739" y="20980"/>
                  </a:cubicBezTo>
                  <a:cubicBezTo>
                    <a:pt x="2165" y="21405"/>
                    <a:pt x="3586" y="21490"/>
                    <a:pt x="6996" y="21235"/>
                  </a:cubicBezTo>
                  <a:cubicBezTo>
                    <a:pt x="10407" y="20980"/>
                    <a:pt x="15807" y="20384"/>
                    <a:pt x="21207" y="197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8" name="Line"/>
            <p:cNvSpPr/>
            <p:nvPr/>
          </p:nvSpPr>
          <p:spPr>
            <a:xfrm>
              <a:off x="2875553" y="2071518"/>
              <a:ext cx="12701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9" name="Line"/>
            <p:cNvSpPr/>
            <p:nvPr/>
          </p:nvSpPr>
          <p:spPr>
            <a:xfrm>
              <a:off x="2964453" y="2274718"/>
              <a:ext cx="190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0" name="Line"/>
            <p:cNvSpPr/>
            <p:nvPr/>
          </p:nvSpPr>
          <p:spPr>
            <a:xfrm>
              <a:off x="3034303" y="2068939"/>
              <a:ext cx="146051" cy="2243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96" fill="norm" stroke="1" extrusionOk="0">
                  <a:moveTo>
                    <a:pt x="0" y="3844"/>
                  </a:moveTo>
                  <a:cubicBezTo>
                    <a:pt x="626" y="2844"/>
                    <a:pt x="1252" y="1844"/>
                    <a:pt x="3130" y="1044"/>
                  </a:cubicBezTo>
                  <a:cubicBezTo>
                    <a:pt x="5009" y="244"/>
                    <a:pt x="8139" y="-356"/>
                    <a:pt x="10330" y="244"/>
                  </a:cubicBezTo>
                  <a:cubicBezTo>
                    <a:pt x="12522" y="844"/>
                    <a:pt x="13774" y="2644"/>
                    <a:pt x="12991" y="5844"/>
                  </a:cubicBezTo>
                  <a:cubicBezTo>
                    <a:pt x="12209" y="9044"/>
                    <a:pt x="9391" y="13644"/>
                    <a:pt x="7357" y="16444"/>
                  </a:cubicBezTo>
                  <a:cubicBezTo>
                    <a:pt x="5322" y="19244"/>
                    <a:pt x="4070" y="20244"/>
                    <a:pt x="4383" y="20744"/>
                  </a:cubicBezTo>
                  <a:cubicBezTo>
                    <a:pt x="4696" y="21244"/>
                    <a:pt x="6574" y="21244"/>
                    <a:pt x="9704" y="21144"/>
                  </a:cubicBezTo>
                  <a:cubicBezTo>
                    <a:pt x="12835" y="21044"/>
                    <a:pt x="17217" y="20844"/>
                    <a:pt x="21600" y="206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1" name="Line"/>
            <p:cNvSpPr/>
            <p:nvPr/>
          </p:nvSpPr>
          <p:spPr>
            <a:xfrm>
              <a:off x="3250203" y="2363618"/>
              <a:ext cx="508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2" name="Line"/>
            <p:cNvSpPr/>
            <p:nvPr/>
          </p:nvSpPr>
          <p:spPr>
            <a:xfrm>
              <a:off x="3713801" y="2086335"/>
              <a:ext cx="143708" cy="2128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55" h="21092" fill="norm" stroke="1" extrusionOk="0">
                  <a:moveTo>
                    <a:pt x="10945" y="1678"/>
                  </a:moveTo>
                  <a:cubicBezTo>
                    <a:pt x="9728" y="839"/>
                    <a:pt x="8512" y="0"/>
                    <a:pt x="7295" y="0"/>
                  </a:cubicBezTo>
                  <a:cubicBezTo>
                    <a:pt x="6078" y="0"/>
                    <a:pt x="4861" y="839"/>
                    <a:pt x="3492" y="3355"/>
                  </a:cubicBezTo>
                  <a:cubicBezTo>
                    <a:pt x="2123" y="5872"/>
                    <a:pt x="602" y="10066"/>
                    <a:pt x="145" y="13317"/>
                  </a:cubicBezTo>
                  <a:cubicBezTo>
                    <a:pt x="-311" y="16567"/>
                    <a:pt x="297" y="18874"/>
                    <a:pt x="2123" y="20132"/>
                  </a:cubicBezTo>
                  <a:cubicBezTo>
                    <a:pt x="3948" y="21390"/>
                    <a:pt x="6990" y="21600"/>
                    <a:pt x="10489" y="19608"/>
                  </a:cubicBezTo>
                  <a:cubicBezTo>
                    <a:pt x="13988" y="17616"/>
                    <a:pt x="17943" y="13421"/>
                    <a:pt x="19616" y="10066"/>
                  </a:cubicBezTo>
                  <a:cubicBezTo>
                    <a:pt x="21289" y="6711"/>
                    <a:pt x="20681" y="4194"/>
                    <a:pt x="19616" y="2831"/>
                  </a:cubicBezTo>
                  <a:cubicBezTo>
                    <a:pt x="18551" y="1468"/>
                    <a:pt x="17030" y="1258"/>
                    <a:pt x="15813" y="1573"/>
                  </a:cubicBezTo>
                  <a:cubicBezTo>
                    <a:pt x="14596" y="1887"/>
                    <a:pt x="13683" y="2726"/>
                    <a:pt x="12771" y="35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3" name="Line"/>
            <p:cNvSpPr/>
            <p:nvPr/>
          </p:nvSpPr>
          <p:spPr>
            <a:xfrm>
              <a:off x="3923303" y="2198518"/>
              <a:ext cx="254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4" name="Line"/>
            <p:cNvSpPr/>
            <p:nvPr/>
          </p:nvSpPr>
          <p:spPr>
            <a:xfrm>
              <a:off x="4054451" y="2055204"/>
              <a:ext cx="97453" cy="2957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9" h="21402" fill="norm" stroke="1" extrusionOk="0">
                  <a:moveTo>
                    <a:pt x="21159" y="5317"/>
                  </a:moveTo>
                  <a:cubicBezTo>
                    <a:pt x="18861" y="3479"/>
                    <a:pt x="16563" y="1640"/>
                    <a:pt x="14036" y="721"/>
                  </a:cubicBezTo>
                  <a:cubicBezTo>
                    <a:pt x="11508" y="-198"/>
                    <a:pt x="8750" y="-198"/>
                    <a:pt x="6223" y="491"/>
                  </a:cubicBezTo>
                  <a:cubicBezTo>
                    <a:pt x="3695" y="1181"/>
                    <a:pt x="1397" y="2559"/>
                    <a:pt x="478" y="3632"/>
                  </a:cubicBezTo>
                  <a:cubicBezTo>
                    <a:pt x="-441" y="4704"/>
                    <a:pt x="19" y="5470"/>
                    <a:pt x="1397" y="5853"/>
                  </a:cubicBezTo>
                  <a:cubicBezTo>
                    <a:pt x="2776" y="6236"/>
                    <a:pt x="5074" y="6236"/>
                    <a:pt x="7372" y="6083"/>
                  </a:cubicBezTo>
                  <a:cubicBezTo>
                    <a:pt x="9670" y="5930"/>
                    <a:pt x="11968" y="5623"/>
                    <a:pt x="14265" y="4934"/>
                  </a:cubicBezTo>
                  <a:cubicBezTo>
                    <a:pt x="16563" y="4245"/>
                    <a:pt x="18861" y="3172"/>
                    <a:pt x="19780" y="3249"/>
                  </a:cubicBezTo>
                  <a:cubicBezTo>
                    <a:pt x="20699" y="3325"/>
                    <a:pt x="20240" y="4551"/>
                    <a:pt x="19780" y="7768"/>
                  </a:cubicBezTo>
                  <a:cubicBezTo>
                    <a:pt x="19321" y="10985"/>
                    <a:pt x="18861" y="16193"/>
                    <a:pt x="18402" y="214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5" name="Line"/>
            <p:cNvSpPr/>
            <p:nvPr/>
          </p:nvSpPr>
          <p:spPr>
            <a:xfrm>
              <a:off x="4177303" y="2350918"/>
              <a:ext cx="6350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6" name="Line"/>
            <p:cNvSpPr/>
            <p:nvPr/>
          </p:nvSpPr>
          <p:spPr>
            <a:xfrm>
              <a:off x="4710703" y="2109618"/>
              <a:ext cx="9808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0" y="0"/>
                  </a:moveTo>
                  <a:cubicBezTo>
                    <a:pt x="8640" y="4670"/>
                    <a:pt x="17280" y="9341"/>
                    <a:pt x="19440" y="12941"/>
                  </a:cubicBezTo>
                  <a:cubicBezTo>
                    <a:pt x="21600" y="16541"/>
                    <a:pt x="17280" y="19070"/>
                    <a:pt x="1296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7" name="Line"/>
            <p:cNvSpPr/>
            <p:nvPr/>
          </p:nvSpPr>
          <p:spPr>
            <a:xfrm>
              <a:off x="4805953" y="2255668"/>
              <a:ext cx="127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8" name="Line"/>
            <p:cNvSpPr/>
            <p:nvPr/>
          </p:nvSpPr>
          <p:spPr>
            <a:xfrm>
              <a:off x="4952003" y="2096918"/>
              <a:ext cx="6351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140"/>
                    <a:pt x="0" y="8280"/>
                    <a:pt x="3600" y="11880"/>
                  </a:cubicBezTo>
                  <a:cubicBezTo>
                    <a:pt x="7200" y="15480"/>
                    <a:pt x="14400" y="1854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9" name="Line"/>
            <p:cNvSpPr/>
            <p:nvPr/>
          </p:nvSpPr>
          <p:spPr>
            <a:xfrm>
              <a:off x="5047253" y="2363618"/>
              <a:ext cx="19051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0" name="Line"/>
            <p:cNvSpPr/>
            <p:nvPr/>
          </p:nvSpPr>
          <p:spPr>
            <a:xfrm>
              <a:off x="5475211" y="2128668"/>
              <a:ext cx="205667" cy="2831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8" h="21402" fill="norm" stroke="1" extrusionOk="0">
                  <a:moveTo>
                    <a:pt x="8816" y="0"/>
                  </a:moveTo>
                  <a:cubicBezTo>
                    <a:pt x="9032" y="3200"/>
                    <a:pt x="9248" y="6400"/>
                    <a:pt x="9356" y="8560"/>
                  </a:cubicBezTo>
                  <a:cubicBezTo>
                    <a:pt x="9464" y="10720"/>
                    <a:pt x="9464" y="11840"/>
                    <a:pt x="9680" y="12000"/>
                  </a:cubicBezTo>
                  <a:cubicBezTo>
                    <a:pt x="9896" y="12160"/>
                    <a:pt x="10328" y="11360"/>
                    <a:pt x="10868" y="10160"/>
                  </a:cubicBezTo>
                  <a:cubicBezTo>
                    <a:pt x="11408" y="8960"/>
                    <a:pt x="12056" y="7360"/>
                    <a:pt x="12380" y="6160"/>
                  </a:cubicBezTo>
                  <a:cubicBezTo>
                    <a:pt x="12704" y="4960"/>
                    <a:pt x="12704" y="4160"/>
                    <a:pt x="12164" y="3600"/>
                  </a:cubicBezTo>
                  <a:cubicBezTo>
                    <a:pt x="11624" y="3040"/>
                    <a:pt x="10544" y="2720"/>
                    <a:pt x="9464" y="2720"/>
                  </a:cubicBezTo>
                  <a:cubicBezTo>
                    <a:pt x="8384" y="2720"/>
                    <a:pt x="7304" y="3040"/>
                    <a:pt x="5684" y="4560"/>
                  </a:cubicBezTo>
                  <a:cubicBezTo>
                    <a:pt x="4064" y="6080"/>
                    <a:pt x="1904" y="8800"/>
                    <a:pt x="824" y="11120"/>
                  </a:cubicBezTo>
                  <a:cubicBezTo>
                    <a:pt x="-256" y="13440"/>
                    <a:pt x="-256" y="15360"/>
                    <a:pt x="716" y="17040"/>
                  </a:cubicBezTo>
                  <a:cubicBezTo>
                    <a:pt x="1688" y="18720"/>
                    <a:pt x="3632" y="20160"/>
                    <a:pt x="5792" y="20880"/>
                  </a:cubicBezTo>
                  <a:cubicBezTo>
                    <a:pt x="7952" y="21600"/>
                    <a:pt x="10328" y="21600"/>
                    <a:pt x="12812" y="20720"/>
                  </a:cubicBezTo>
                  <a:cubicBezTo>
                    <a:pt x="15296" y="19840"/>
                    <a:pt x="17888" y="18080"/>
                    <a:pt x="19400" y="15760"/>
                  </a:cubicBezTo>
                  <a:cubicBezTo>
                    <a:pt x="20912" y="13440"/>
                    <a:pt x="21344" y="10560"/>
                    <a:pt x="20696" y="8400"/>
                  </a:cubicBezTo>
                  <a:cubicBezTo>
                    <a:pt x="20048" y="6240"/>
                    <a:pt x="18320" y="4800"/>
                    <a:pt x="16916" y="4000"/>
                  </a:cubicBezTo>
                  <a:cubicBezTo>
                    <a:pt x="15512" y="3200"/>
                    <a:pt x="14432" y="3040"/>
                    <a:pt x="13460" y="3280"/>
                  </a:cubicBezTo>
                  <a:cubicBezTo>
                    <a:pt x="12488" y="3520"/>
                    <a:pt x="11624" y="4160"/>
                    <a:pt x="11408" y="5040"/>
                  </a:cubicBezTo>
                  <a:cubicBezTo>
                    <a:pt x="11192" y="5920"/>
                    <a:pt x="11624" y="7040"/>
                    <a:pt x="12056" y="81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1" name="Line"/>
            <p:cNvSpPr/>
            <p:nvPr/>
          </p:nvSpPr>
          <p:spPr>
            <a:xfrm>
              <a:off x="5841003" y="2306468"/>
              <a:ext cx="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21600"/>
                  </a:moveTo>
                  <a:cubicBezTo>
                    <a:pt x="21600" y="14400"/>
                    <a:pt x="216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2" name="Line"/>
            <p:cNvSpPr/>
            <p:nvPr/>
          </p:nvSpPr>
          <p:spPr>
            <a:xfrm>
              <a:off x="5969709" y="2162373"/>
              <a:ext cx="80180" cy="3155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55" h="21467" fill="norm" stroke="1" extrusionOk="0">
                  <a:moveTo>
                    <a:pt x="19005" y="4187"/>
                  </a:moveTo>
                  <a:cubicBezTo>
                    <a:pt x="19005" y="3467"/>
                    <a:pt x="19005" y="2747"/>
                    <a:pt x="18735" y="2027"/>
                  </a:cubicBezTo>
                  <a:cubicBezTo>
                    <a:pt x="18465" y="1307"/>
                    <a:pt x="17925" y="587"/>
                    <a:pt x="15765" y="227"/>
                  </a:cubicBezTo>
                  <a:cubicBezTo>
                    <a:pt x="13605" y="-133"/>
                    <a:pt x="9825" y="-133"/>
                    <a:pt x="6585" y="731"/>
                  </a:cubicBezTo>
                  <a:cubicBezTo>
                    <a:pt x="3345" y="1595"/>
                    <a:pt x="645" y="3323"/>
                    <a:pt x="105" y="4475"/>
                  </a:cubicBezTo>
                  <a:cubicBezTo>
                    <a:pt x="-435" y="5627"/>
                    <a:pt x="1185" y="6203"/>
                    <a:pt x="3345" y="6419"/>
                  </a:cubicBezTo>
                  <a:cubicBezTo>
                    <a:pt x="5505" y="6635"/>
                    <a:pt x="8205" y="6491"/>
                    <a:pt x="11445" y="6059"/>
                  </a:cubicBezTo>
                  <a:cubicBezTo>
                    <a:pt x="14685" y="5627"/>
                    <a:pt x="18465" y="4907"/>
                    <a:pt x="19815" y="5051"/>
                  </a:cubicBezTo>
                  <a:cubicBezTo>
                    <a:pt x="21165" y="5195"/>
                    <a:pt x="20085" y="6203"/>
                    <a:pt x="19275" y="9083"/>
                  </a:cubicBezTo>
                  <a:cubicBezTo>
                    <a:pt x="18465" y="11963"/>
                    <a:pt x="17925" y="16715"/>
                    <a:pt x="17385" y="214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3" name="Line"/>
            <p:cNvSpPr/>
            <p:nvPr/>
          </p:nvSpPr>
          <p:spPr>
            <a:xfrm>
              <a:off x="6120403" y="2496968"/>
              <a:ext cx="40218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20" h="21600" fill="norm" stroke="1" extrusionOk="0">
                  <a:moveTo>
                    <a:pt x="19440" y="0"/>
                  </a:moveTo>
                  <a:cubicBezTo>
                    <a:pt x="20520" y="3000"/>
                    <a:pt x="21600" y="6000"/>
                    <a:pt x="18360" y="9600"/>
                  </a:cubicBezTo>
                  <a:cubicBezTo>
                    <a:pt x="15120" y="13200"/>
                    <a:pt x="7560" y="17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4" name="Line"/>
            <p:cNvSpPr/>
            <p:nvPr/>
          </p:nvSpPr>
          <p:spPr>
            <a:xfrm>
              <a:off x="6702157" y="2248096"/>
              <a:ext cx="144496" cy="1790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68" h="21493" fill="norm" stroke="1" extrusionOk="0">
                  <a:moveTo>
                    <a:pt x="10391" y="909"/>
                  </a:moveTo>
                  <a:cubicBezTo>
                    <a:pt x="8870" y="401"/>
                    <a:pt x="7349" y="-107"/>
                    <a:pt x="5980" y="20"/>
                  </a:cubicBezTo>
                  <a:cubicBezTo>
                    <a:pt x="4611" y="147"/>
                    <a:pt x="3394" y="909"/>
                    <a:pt x="2177" y="3832"/>
                  </a:cubicBezTo>
                  <a:cubicBezTo>
                    <a:pt x="960" y="6754"/>
                    <a:pt x="-257" y="11837"/>
                    <a:pt x="47" y="15521"/>
                  </a:cubicBezTo>
                  <a:cubicBezTo>
                    <a:pt x="351" y="19206"/>
                    <a:pt x="2177" y="21493"/>
                    <a:pt x="5675" y="21493"/>
                  </a:cubicBezTo>
                  <a:cubicBezTo>
                    <a:pt x="9174" y="21493"/>
                    <a:pt x="14346" y="19206"/>
                    <a:pt x="17388" y="16411"/>
                  </a:cubicBezTo>
                  <a:cubicBezTo>
                    <a:pt x="20430" y="13615"/>
                    <a:pt x="21343" y="10312"/>
                    <a:pt x="20430" y="7771"/>
                  </a:cubicBezTo>
                  <a:cubicBezTo>
                    <a:pt x="19518" y="5229"/>
                    <a:pt x="16780" y="3451"/>
                    <a:pt x="14042" y="16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5" name="Line"/>
            <p:cNvSpPr/>
            <p:nvPr/>
          </p:nvSpPr>
          <p:spPr>
            <a:xfrm>
              <a:off x="6964953" y="2338218"/>
              <a:ext cx="508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6" name="Line"/>
            <p:cNvSpPr/>
            <p:nvPr/>
          </p:nvSpPr>
          <p:spPr>
            <a:xfrm>
              <a:off x="7112183" y="2218748"/>
              <a:ext cx="129308" cy="2782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5" h="21509" fill="norm" stroke="1" extrusionOk="0">
                  <a:moveTo>
                    <a:pt x="20380" y="2364"/>
                  </a:moveTo>
                  <a:cubicBezTo>
                    <a:pt x="19695" y="1545"/>
                    <a:pt x="19009" y="727"/>
                    <a:pt x="16266" y="318"/>
                  </a:cubicBezTo>
                  <a:cubicBezTo>
                    <a:pt x="13523" y="-91"/>
                    <a:pt x="8723" y="-91"/>
                    <a:pt x="5638" y="236"/>
                  </a:cubicBezTo>
                  <a:cubicBezTo>
                    <a:pt x="2552" y="564"/>
                    <a:pt x="1180" y="1218"/>
                    <a:pt x="495" y="1954"/>
                  </a:cubicBezTo>
                  <a:cubicBezTo>
                    <a:pt x="-191" y="2691"/>
                    <a:pt x="-191" y="3509"/>
                    <a:pt x="666" y="4000"/>
                  </a:cubicBezTo>
                  <a:cubicBezTo>
                    <a:pt x="1523" y="4491"/>
                    <a:pt x="3238" y="4654"/>
                    <a:pt x="5809" y="4491"/>
                  </a:cubicBezTo>
                  <a:cubicBezTo>
                    <a:pt x="8380" y="4327"/>
                    <a:pt x="11809" y="3836"/>
                    <a:pt x="14723" y="2936"/>
                  </a:cubicBezTo>
                  <a:cubicBezTo>
                    <a:pt x="17638" y="2036"/>
                    <a:pt x="20038" y="727"/>
                    <a:pt x="20723" y="482"/>
                  </a:cubicBezTo>
                  <a:cubicBezTo>
                    <a:pt x="21409" y="236"/>
                    <a:pt x="20380" y="1054"/>
                    <a:pt x="19352" y="4245"/>
                  </a:cubicBezTo>
                  <a:cubicBezTo>
                    <a:pt x="18323" y="7436"/>
                    <a:pt x="17295" y="13000"/>
                    <a:pt x="16780" y="16273"/>
                  </a:cubicBezTo>
                  <a:cubicBezTo>
                    <a:pt x="16266" y="19545"/>
                    <a:pt x="16266" y="20527"/>
                    <a:pt x="16266" y="215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7" name="Line"/>
            <p:cNvSpPr/>
            <p:nvPr/>
          </p:nvSpPr>
          <p:spPr>
            <a:xfrm>
              <a:off x="7282453" y="2503318"/>
              <a:ext cx="7620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8" name="Line"/>
            <p:cNvSpPr/>
            <p:nvPr/>
          </p:nvSpPr>
          <p:spPr>
            <a:xfrm>
              <a:off x="7733303" y="2217568"/>
              <a:ext cx="25401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400" y="4215"/>
                    <a:pt x="10800" y="8429"/>
                    <a:pt x="14400" y="12029"/>
                  </a:cubicBezTo>
                  <a:cubicBezTo>
                    <a:pt x="18000" y="15629"/>
                    <a:pt x="19800" y="1861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9" name="Line"/>
            <p:cNvSpPr/>
            <p:nvPr/>
          </p:nvSpPr>
          <p:spPr>
            <a:xfrm>
              <a:off x="7841253" y="2363618"/>
              <a:ext cx="444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057" y="15600"/>
                    <a:pt x="4114" y="9600"/>
                    <a:pt x="7714" y="6000"/>
                  </a:cubicBezTo>
                  <a:cubicBezTo>
                    <a:pt x="11314" y="2400"/>
                    <a:pt x="16457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0" name="Line"/>
            <p:cNvSpPr/>
            <p:nvPr/>
          </p:nvSpPr>
          <p:spPr>
            <a:xfrm>
              <a:off x="7965450" y="2209896"/>
              <a:ext cx="129804" cy="283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5" h="21255" fill="norm" stroke="1" extrusionOk="0">
                  <a:moveTo>
                    <a:pt x="13004" y="2006"/>
                  </a:moveTo>
                  <a:cubicBezTo>
                    <a:pt x="11959" y="1370"/>
                    <a:pt x="10913" y="735"/>
                    <a:pt x="9346" y="338"/>
                  </a:cubicBezTo>
                  <a:cubicBezTo>
                    <a:pt x="7778" y="-59"/>
                    <a:pt x="5688" y="-218"/>
                    <a:pt x="3946" y="497"/>
                  </a:cubicBezTo>
                  <a:cubicBezTo>
                    <a:pt x="2204" y="1211"/>
                    <a:pt x="810" y="2800"/>
                    <a:pt x="1855" y="5023"/>
                  </a:cubicBezTo>
                  <a:cubicBezTo>
                    <a:pt x="2900" y="7247"/>
                    <a:pt x="6384" y="10106"/>
                    <a:pt x="8649" y="12567"/>
                  </a:cubicBezTo>
                  <a:cubicBezTo>
                    <a:pt x="10913" y="15029"/>
                    <a:pt x="11959" y="17094"/>
                    <a:pt x="11959" y="18444"/>
                  </a:cubicBezTo>
                  <a:cubicBezTo>
                    <a:pt x="11959" y="19794"/>
                    <a:pt x="10913" y="20429"/>
                    <a:pt x="9171" y="20826"/>
                  </a:cubicBezTo>
                  <a:cubicBezTo>
                    <a:pt x="7430" y="21223"/>
                    <a:pt x="4991" y="21382"/>
                    <a:pt x="3249" y="21144"/>
                  </a:cubicBezTo>
                  <a:cubicBezTo>
                    <a:pt x="1507" y="20906"/>
                    <a:pt x="462" y="20270"/>
                    <a:pt x="113" y="19079"/>
                  </a:cubicBezTo>
                  <a:cubicBezTo>
                    <a:pt x="-235" y="17888"/>
                    <a:pt x="113" y="16141"/>
                    <a:pt x="2726" y="14156"/>
                  </a:cubicBezTo>
                  <a:cubicBezTo>
                    <a:pt x="5339" y="12170"/>
                    <a:pt x="10217" y="9947"/>
                    <a:pt x="13352" y="8597"/>
                  </a:cubicBezTo>
                  <a:cubicBezTo>
                    <a:pt x="16488" y="7247"/>
                    <a:pt x="17881" y="6770"/>
                    <a:pt x="19100" y="6135"/>
                  </a:cubicBezTo>
                  <a:cubicBezTo>
                    <a:pt x="20320" y="5500"/>
                    <a:pt x="21365" y="4706"/>
                    <a:pt x="21365" y="3991"/>
                  </a:cubicBezTo>
                  <a:cubicBezTo>
                    <a:pt x="21365" y="3276"/>
                    <a:pt x="20320" y="2641"/>
                    <a:pt x="18578" y="2244"/>
                  </a:cubicBezTo>
                  <a:cubicBezTo>
                    <a:pt x="16836" y="1847"/>
                    <a:pt x="14397" y="1688"/>
                    <a:pt x="12655" y="1926"/>
                  </a:cubicBezTo>
                  <a:cubicBezTo>
                    <a:pt x="10913" y="2164"/>
                    <a:pt x="9868" y="2800"/>
                    <a:pt x="9520" y="3514"/>
                  </a:cubicBezTo>
                  <a:cubicBezTo>
                    <a:pt x="9171" y="4229"/>
                    <a:pt x="9520" y="5023"/>
                    <a:pt x="9868" y="58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1" name="Line"/>
            <p:cNvSpPr/>
            <p:nvPr/>
          </p:nvSpPr>
          <p:spPr>
            <a:xfrm>
              <a:off x="8196853" y="2547768"/>
              <a:ext cx="6985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291" y="3273"/>
                    <a:pt x="18982" y="6545"/>
                    <a:pt x="15382" y="10145"/>
                  </a:cubicBezTo>
                  <a:cubicBezTo>
                    <a:pt x="11782" y="13745"/>
                    <a:pt x="5891" y="1767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2" name="Line"/>
            <p:cNvSpPr/>
            <p:nvPr/>
          </p:nvSpPr>
          <p:spPr>
            <a:xfrm>
              <a:off x="8768353" y="2255668"/>
              <a:ext cx="12701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3" name="Line"/>
            <p:cNvSpPr/>
            <p:nvPr/>
          </p:nvSpPr>
          <p:spPr>
            <a:xfrm>
              <a:off x="8914403" y="2420768"/>
              <a:ext cx="317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4" name="Line"/>
            <p:cNvSpPr/>
            <p:nvPr/>
          </p:nvSpPr>
          <p:spPr>
            <a:xfrm>
              <a:off x="9091640" y="2223918"/>
              <a:ext cx="19614" cy="273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7055" y="0"/>
                  </a:moveTo>
                  <a:cubicBezTo>
                    <a:pt x="2735" y="4019"/>
                    <a:pt x="-1585" y="8037"/>
                    <a:pt x="575" y="11637"/>
                  </a:cubicBezTo>
                  <a:cubicBezTo>
                    <a:pt x="2735" y="15237"/>
                    <a:pt x="11375" y="18419"/>
                    <a:pt x="2001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5" name="Line"/>
            <p:cNvSpPr/>
            <p:nvPr/>
          </p:nvSpPr>
          <p:spPr>
            <a:xfrm>
              <a:off x="9206503" y="2509668"/>
              <a:ext cx="63501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6" name="Line"/>
            <p:cNvSpPr/>
            <p:nvPr/>
          </p:nvSpPr>
          <p:spPr>
            <a:xfrm>
              <a:off x="9549423" y="2262018"/>
              <a:ext cx="132048" cy="2304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31" h="21190" fill="norm" stroke="1" extrusionOk="0">
                  <a:moveTo>
                    <a:pt x="12957" y="0"/>
                  </a:moveTo>
                  <a:cubicBezTo>
                    <a:pt x="11295" y="195"/>
                    <a:pt x="9634" y="389"/>
                    <a:pt x="7141" y="3114"/>
                  </a:cubicBezTo>
                  <a:cubicBezTo>
                    <a:pt x="4649" y="5838"/>
                    <a:pt x="1326" y="11092"/>
                    <a:pt x="329" y="14692"/>
                  </a:cubicBezTo>
                  <a:cubicBezTo>
                    <a:pt x="-668" y="18292"/>
                    <a:pt x="661" y="20238"/>
                    <a:pt x="3486" y="20919"/>
                  </a:cubicBezTo>
                  <a:cubicBezTo>
                    <a:pt x="6310" y="21600"/>
                    <a:pt x="10630" y="21016"/>
                    <a:pt x="13787" y="18973"/>
                  </a:cubicBezTo>
                  <a:cubicBezTo>
                    <a:pt x="16944" y="16930"/>
                    <a:pt x="18938" y="13427"/>
                    <a:pt x="19935" y="11189"/>
                  </a:cubicBezTo>
                  <a:cubicBezTo>
                    <a:pt x="20932" y="8951"/>
                    <a:pt x="20932" y="7978"/>
                    <a:pt x="20267" y="7297"/>
                  </a:cubicBezTo>
                  <a:cubicBezTo>
                    <a:pt x="19603" y="6616"/>
                    <a:pt x="18274" y="6227"/>
                    <a:pt x="16944" y="58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7" name="Line"/>
            <p:cNvSpPr/>
            <p:nvPr/>
          </p:nvSpPr>
          <p:spPr>
            <a:xfrm>
              <a:off x="9758953" y="2389018"/>
              <a:ext cx="5715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8" name="Line"/>
            <p:cNvSpPr/>
            <p:nvPr/>
          </p:nvSpPr>
          <p:spPr>
            <a:xfrm>
              <a:off x="9910790" y="2232360"/>
              <a:ext cx="123095" cy="31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92" h="21334" fill="norm" stroke="1" extrusionOk="0">
                  <a:moveTo>
                    <a:pt x="17091" y="2901"/>
                  </a:moveTo>
                  <a:cubicBezTo>
                    <a:pt x="14258" y="1887"/>
                    <a:pt x="11425" y="872"/>
                    <a:pt x="8947" y="364"/>
                  </a:cubicBezTo>
                  <a:cubicBezTo>
                    <a:pt x="6468" y="-143"/>
                    <a:pt x="4343" y="-143"/>
                    <a:pt x="2573" y="509"/>
                  </a:cubicBezTo>
                  <a:cubicBezTo>
                    <a:pt x="802" y="1162"/>
                    <a:pt x="-614" y="2466"/>
                    <a:pt x="271" y="4206"/>
                  </a:cubicBezTo>
                  <a:cubicBezTo>
                    <a:pt x="1156" y="5946"/>
                    <a:pt x="4343" y="8120"/>
                    <a:pt x="6645" y="10367"/>
                  </a:cubicBezTo>
                  <a:cubicBezTo>
                    <a:pt x="8947" y="12614"/>
                    <a:pt x="10363" y="14934"/>
                    <a:pt x="10363" y="16601"/>
                  </a:cubicBezTo>
                  <a:cubicBezTo>
                    <a:pt x="10363" y="18268"/>
                    <a:pt x="8947" y="19283"/>
                    <a:pt x="7176" y="20080"/>
                  </a:cubicBezTo>
                  <a:cubicBezTo>
                    <a:pt x="5406" y="20877"/>
                    <a:pt x="3281" y="21457"/>
                    <a:pt x="2219" y="21312"/>
                  </a:cubicBezTo>
                  <a:cubicBezTo>
                    <a:pt x="1156" y="21167"/>
                    <a:pt x="1156" y="20297"/>
                    <a:pt x="3458" y="18268"/>
                  </a:cubicBezTo>
                  <a:cubicBezTo>
                    <a:pt x="5760" y="16238"/>
                    <a:pt x="10363" y="13049"/>
                    <a:pt x="13727" y="10512"/>
                  </a:cubicBezTo>
                  <a:cubicBezTo>
                    <a:pt x="17091" y="7975"/>
                    <a:pt x="19216" y="6091"/>
                    <a:pt x="20101" y="4786"/>
                  </a:cubicBezTo>
                  <a:cubicBezTo>
                    <a:pt x="20986" y="3481"/>
                    <a:pt x="20632" y="2756"/>
                    <a:pt x="19393" y="2321"/>
                  </a:cubicBezTo>
                  <a:cubicBezTo>
                    <a:pt x="18153" y="1887"/>
                    <a:pt x="16029" y="1742"/>
                    <a:pt x="14258" y="2249"/>
                  </a:cubicBezTo>
                  <a:cubicBezTo>
                    <a:pt x="12488" y="2756"/>
                    <a:pt x="11071" y="3916"/>
                    <a:pt x="9655" y="50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9" name="Line"/>
            <p:cNvSpPr/>
            <p:nvPr/>
          </p:nvSpPr>
          <p:spPr>
            <a:xfrm>
              <a:off x="10044703" y="2452518"/>
              <a:ext cx="65229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1" h="21600" fill="norm" stroke="1" extrusionOk="0">
                  <a:moveTo>
                    <a:pt x="20250" y="0"/>
                  </a:moveTo>
                  <a:cubicBezTo>
                    <a:pt x="20925" y="3300"/>
                    <a:pt x="21600" y="6600"/>
                    <a:pt x="18225" y="10200"/>
                  </a:cubicBezTo>
                  <a:cubicBezTo>
                    <a:pt x="14850" y="13800"/>
                    <a:pt x="7425" y="177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0" name="Line"/>
            <p:cNvSpPr/>
            <p:nvPr/>
          </p:nvSpPr>
          <p:spPr>
            <a:xfrm>
              <a:off x="10432053" y="2262018"/>
              <a:ext cx="25401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4985"/>
                    <a:pt x="7200" y="9969"/>
                    <a:pt x="3600" y="13569"/>
                  </a:cubicBezTo>
                  <a:cubicBezTo>
                    <a:pt x="0" y="17169"/>
                    <a:pt x="0" y="1938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1" name="Line"/>
            <p:cNvSpPr/>
            <p:nvPr/>
          </p:nvSpPr>
          <p:spPr>
            <a:xfrm>
              <a:off x="10508253" y="2439818"/>
              <a:ext cx="1270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2" name="Line"/>
            <p:cNvSpPr/>
            <p:nvPr/>
          </p:nvSpPr>
          <p:spPr>
            <a:xfrm>
              <a:off x="10651859" y="2217005"/>
              <a:ext cx="123640" cy="3180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8" h="21495" fill="norm" stroke="1" extrusionOk="0">
                  <a:moveTo>
                    <a:pt x="416" y="4329"/>
                  </a:moveTo>
                  <a:cubicBezTo>
                    <a:pt x="56" y="3328"/>
                    <a:pt x="-304" y="2327"/>
                    <a:pt x="416" y="1683"/>
                  </a:cubicBezTo>
                  <a:cubicBezTo>
                    <a:pt x="1136" y="1039"/>
                    <a:pt x="2936" y="753"/>
                    <a:pt x="5996" y="467"/>
                  </a:cubicBezTo>
                  <a:cubicBezTo>
                    <a:pt x="9056" y="181"/>
                    <a:pt x="13376" y="-105"/>
                    <a:pt x="16256" y="38"/>
                  </a:cubicBezTo>
                  <a:cubicBezTo>
                    <a:pt x="19136" y="181"/>
                    <a:pt x="20576" y="753"/>
                    <a:pt x="20936" y="2112"/>
                  </a:cubicBezTo>
                  <a:cubicBezTo>
                    <a:pt x="21296" y="3471"/>
                    <a:pt x="20576" y="5617"/>
                    <a:pt x="19316" y="8978"/>
                  </a:cubicBezTo>
                  <a:cubicBezTo>
                    <a:pt x="18056" y="12340"/>
                    <a:pt x="16256" y="16918"/>
                    <a:pt x="14456" y="214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3" name="Line"/>
            <p:cNvSpPr/>
            <p:nvPr/>
          </p:nvSpPr>
          <p:spPr>
            <a:xfrm>
              <a:off x="10680409" y="2398299"/>
              <a:ext cx="158045" cy="605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1" h="21313" fill="norm" stroke="1" extrusionOk="0">
                  <a:moveTo>
                    <a:pt x="758" y="21313"/>
                  </a:moveTo>
                  <a:cubicBezTo>
                    <a:pt x="189" y="14610"/>
                    <a:pt x="-379" y="7906"/>
                    <a:pt x="332" y="4182"/>
                  </a:cubicBezTo>
                  <a:cubicBezTo>
                    <a:pt x="1042" y="458"/>
                    <a:pt x="3032" y="-287"/>
                    <a:pt x="6726" y="85"/>
                  </a:cubicBezTo>
                  <a:cubicBezTo>
                    <a:pt x="10421" y="458"/>
                    <a:pt x="15821" y="1947"/>
                    <a:pt x="21221" y="34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4" name="Line"/>
            <p:cNvSpPr/>
            <p:nvPr/>
          </p:nvSpPr>
          <p:spPr>
            <a:xfrm>
              <a:off x="10794003" y="2573168"/>
              <a:ext cx="10160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5" name="Line"/>
            <p:cNvSpPr/>
            <p:nvPr/>
          </p:nvSpPr>
          <p:spPr>
            <a:xfrm>
              <a:off x="11194053" y="2287418"/>
              <a:ext cx="19051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800" y="3960"/>
                    <a:pt x="12000" y="7920"/>
                    <a:pt x="8400" y="11520"/>
                  </a:cubicBezTo>
                  <a:cubicBezTo>
                    <a:pt x="4800" y="15120"/>
                    <a:pt x="2400" y="1836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6" name="Line"/>
            <p:cNvSpPr/>
            <p:nvPr/>
          </p:nvSpPr>
          <p:spPr>
            <a:xfrm>
              <a:off x="11263903" y="2496968"/>
              <a:ext cx="127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7" name="Line"/>
            <p:cNvSpPr/>
            <p:nvPr/>
          </p:nvSpPr>
          <p:spPr>
            <a:xfrm>
              <a:off x="11378203" y="2263834"/>
              <a:ext cx="156959" cy="3029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5" h="21471" fill="norm" stroke="1" extrusionOk="0">
                  <a:moveTo>
                    <a:pt x="0" y="4371"/>
                  </a:moveTo>
                  <a:cubicBezTo>
                    <a:pt x="4832" y="2871"/>
                    <a:pt x="9663" y="1371"/>
                    <a:pt x="13074" y="621"/>
                  </a:cubicBezTo>
                  <a:cubicBezTo>
                    <a:pt x="16484" y="-129"/>
                    <a:pt x="18474" y="-129"/>
                    <a:pt x="19753" y="246"/>
                  </a:cubicBezTo>
                  <a:cubicBezTo>
                    <a:pt x="21032" y="621"/>
                    <a:pt x="21600" y="1371"/>
                    <a:pt x="20463" y="4146"/>
                  </a:cubicBezTo>
                  <a:cubicBezTo>
                    <a:pt x="19326" y="6921"/>
                    <a:pt x="16484" y="11721"/>
                    <a:pt x="14353" y="14946"/>
                  </a:cubicBezTo>
                  <a:cubicBezTo>
                    <a:pt x="12221" y="18171"/>
                    <a:pt x="10800" y="19821"/>
                    <a:pt x="9379" y="214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8" name="Line"/>
            <p:cNvSpPr/>
            <p:nvPr/>
          </p:nvSpPr>
          <p:spPr>
            <a:xfrm>
              <a:off x="11403603" y="2427118"/>
              <a:ext cx="17780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71" y="17600"/>
                    <a:pt x="1543" y="13600"/>
                    <a:pt x="5143" y="10000"/>
                  </a:cubicBezTo>
                  <a:cubicBezTo>
                    <a:pt x="8743" y="6400"/>
                    <a:pt x="15171" y="3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9" name="Line"/>
            <p:cNvSpPr/>
            <p:nvPr/>
          </p:nvSpPr>
          <p:spPr>
            <a:xfrm>
              <a:off x="11517903" y="2176034"/>
              <a:ext cx="216474" cy="53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1" h="21464" fill="norm" stroke="1" extrusionOk="0">
                  <a:moveTo>
                    <a:pt x="14331" y="1408"/>
                  </a:moveTo>
                  <a:cubicBezTo>
                    <a:pt x="14123" y="984"/>
                    <a:pt x="13915" y="561"/>
                    <a:pt x="14331" y="307"/>
                  </a:cubicBezTo>
                  <a:cubicBezTo>
                    <a:pt x="14746" y="53"/>
                    <a:pt x="15785" y="-32"/>
                    <a:pt x="16823" y="10"/>
                  </a:cubicBezTo>
                  <a:cubicBezTo>
                    <a:pt x="17862" y="53"/>
                    <a:pt x="18900" y="222"/>
                    <a:pt x="19835" y="815"/>
                  </a:cubicBezTo>
                  <a:cubicBezTo>
                    <a:pt x="20769" y="1408"/>
                    <a:pt x="21600" y="2424"/>
                    <a:pt x="21081" y="3610"/>
                  </a:cubicBezTo>
                  <a:cubicBezTo>
                    <a:pt x="20562" y="4796"/>
                    <a:pt x="18692" y="6152"/>
                    <a:pt x="17342" y="7803"/>
                  </a:cubicBezTo>
                  <a:cubicBezTo>
                    <a:pt x="15992" y="9455"/>
                    <a:pt x="15162" y="11403"/>
                    <a:pt x="15369" y="13394"/>
                  </a:cubicBezTo>
                  <a:cubicBezTo>
                    <a:pt x="15577" y="15384"/>
                    <a:pt x="16823" y="17417"/>
                    <a:pt x="17446" y="18646"/>
                  </a:cubicBezTo>
                  <a:cubicBezTo>
                    <a:pt x="18069" y="19874"/>
                    <a:pt x="18069" y="20297"/>
                    <a:pt x="16512" y="20721"/>
                  </a:cubicBezTo>
                  <a:cubicBezTo>
                    <a:pt x="14954" y="21144"/>
                    <a:pt x="11838" y="21568"/>
                    <a:pt x="8827" y="21441"/>
                  </a:cubicBezTo>
                  <a:cubicBezTo>
                    <a:pt x="5815" y="21314"/>
                    <a:pt x="2908" y="20636"/>
                    <a:pt x="0" y="199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0" name="Line"/>
            <p:cNvSpPr/>
            <p:nvPr/>
          </p:nvSpPr>
          <p:spPr>
            <a:xfrm>
              <a:off x="251007" y="2933707"/>
              <a:ext cx="179797" cy="4967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4" h="21387" fill="norm" stroke="1" extrusionOk="0">
                  <a:moveTo>
                    <a:pt x="236" y="21387"/>
                  </a:moveTo>
                  <a:cubicBezTo>
                    <a:pt x="-15" y="20476"/>
                    <a:pt x="-266" y="19564"/>
                    <a:pt x="613" y="17696"/>
                  </a:cubicBezTo>
                  <a:cubicBezTo>
                    <a:pt x="1492" y="15828"/>
                    <a:pt x="3501" y="13002"/>
                    <a:pt x="5511" y="10359"/>
                  </a:cubicBezTo>
                  <a:cubicBezTo>
                    <a:pt x="7520" y="7716"/>
                    <a:pt x="9529" y="5255"/>
                    <a:pt x="11036" y="3615"/>
                  </a:cubicBezTo>
                  <a:cubicBezTo>
                    <a:pt x="12543" y="1974"/>
                    <a:pt x="13548" y="1154"/>
                    <a:pt x="14553" y="607"/>
                  </a:cubicBezTo>
                  <a:cubicBezTo>
                    <a:pt x="15557" y="60"/>
                    <a:pt x="16562" y="-213"/>
                    <a:pt x="17190" y="197"/>
                  </a:cubicBezTo>
                  <a:cubicBezTo>
                    <a:pt x="17818" y="607"/>
                    <a:pt x="18069" y="1701"/>
                    <a:pt x="18194" y="4116"/>
                  </a:cubicBezTo>
                  <a:cubicBezTo>
                    <a:pt x="18320" y="6531"/>
                    <a:pt x="18320" y="10268"/>
                    <a:pt x="18822" y="13093"/>
                  </a:cubicBezTo>
                  <a:cubicBezTo>
                    <a:pt x="19325" y="15919"/>
                    <a:pt x="20329" y="17833"/>
                    <a:pt x="21334" y="197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1" name="Line"/>
            <p:cNvSpPr/>
            <p:nvPr/>
          </p:nvSpPr>
          <p:spPr>
            <a:xfrm>
              <a:off x="308463" y="3258968"/>
              <a:ext cx="15409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9" h="21600" fill="norm" stroke="1" extrusionOk="0">
                  <a:moveTo>
                    <a:pt x="4611" y="21600"/>
                  </a:moveTo>
                  <a:cubicBezTo>
                    <a:pt x="2568" y="18400"/>
                    <a:pt x="525" y="15200"/>
                    <a:pt x="87" y="12400"/>
                  </a:cubicBezTo>
                  <a:cubicBezTo>
                    <a:pt x="-351" y="9600"/>
                    <a:pt x="817" y="7200"/>
                    <a:pt x="4611" y="5200"/>
                  </a:cubicBezTo>
                  <a:cubicBezTo>
                    <a:pt x="8406" y="3200"/>
                    <a:pt x="14827" y="1600"/>
                    <a:pt x="2124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2" name="Line"/>
            <p:cNvSpPr/>
            <p:nvPr/>
          </p:nvSpPr>
          <p:spPr>
            <a:xfrm>
              <a:off x="524847" y="3153035"/>
              <a:ext cx="126533" cy="2236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75" h="21331" fill="norm" stroke="1" extrusionOk="0">
                  <a:moveTo>
                    <a:pt x="17405" y="3442"/>
                  </a:moveTo>
                  <a:cubicBezTo>
                    <a:pt x="14368" y="2230"/>
                    <a:pt x="11330" y="1019"/>
                    <a:pt x="8630" y="414"/>
                  </a:cubicBezTo>
                  <a:cubicBezTo>
                    <a:pt x="5930" y="-192"/>
                    <a:pt x="3567" y="-192"/>
                    <a:pt x="1880" y="817"/>
                  </a:cubicBezTo>
                  <a:cubicBezTo>
                    <a:pt x="192" y="1827"/>
                    <a:pt x="-820" y="3845"/>
                    <a:pt x="867" y="5965"/>
                  </a:cubicBezTo>
                  <a:cubicBezTo>
                    <a:pt x="2555" y="8085"/>
                    <a:pt x="6943" y="10305"/>
                    <a:pt x="10824" y="12223"/>
                  </a:cubicBezTo>
                  <a:cubicBezTo>
                    <a:pt x="14705" y="14141"/>
                    <a:pt x="18080" y="15756"/>
                    <a:pt x="19430" y="17068"/>
                  </a:cubicBezTo>
                  <a:cubicBezTo>
                    <a:pt x="20780" y="18380"/>
                    <a:pt x="20105" y="19389"/>
                    <a:pt x="18924" y="20096"/>
                  </a:cubicBezTo>
                  <a:cubicBezTo>
                    <a:pt x="17743" y="20802"/>
                    <a:pt x="16055" y="21206"/>
                    <a:pt x="14368" y="21307"/>
                  </a:cubicBezTo>
                  <a:cubicBezTo>
                    <a:pt x="12680" y="21408"/>
                    <a:pt x="10993" y="21206"/>
                    <a:pt x="10149" y="20500"/>
                  </a:cubicBezTo>
                  <a:cubicBezTo>
                    <a:pt x="9305" y="19793"/>
                    <a:pt x="9305" y="18582"/>
                    <a:pt x="9305" y="173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3" name="Line"/>
            <p:cNvSpPr/>
            <p:nvPr/>
          </p:nvSpPr>
          <p:spPr>
            <a:xfrm>
              <a:off x="688712" y="3148816"/>
              <a:ext cx="65101" cy="2269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31" h="21249" fill="norm" stroke="1" extrusionOk="0">
                  <a:moveTo>
                    <a:pt x="18428" y="2584"/>
                  </a:moveTo>
                  <a:cubicBezTo>
                    <a:pt x="19082" y="1593"/>
                    <a:pt x="19737" y="603"/>
                    <a:pt x="17446" y="206"/>
                  </a:cubicBezTo>
                  <a:cubicBezTo>
                    <a:pt x="15155" y="-190"/>
                    <a:pt x="9919" y="8"/>
                    <a:pt x="5991" y="603"/>
                  </a:cubicBezTo>
                  <a:cubicBezTo>
                    <a:pt x="2064" y="1197"/>
                    <a:pt x="-554" y="2188"/>
                    <a:pt x="101" y="4368"/>
                  </a:cubicBezTo>
                  <a:cubicBezTo>
                    <a:pt x="755" y="6548"/>
                    <a:pt x="4682" y="9916"/>
                    <a:pt x="8937" y="12393"/>
                  </a:cubicBezTo>
                  <a:cubicBezTo>
                    <a:pt x="13191" y="14871"/>
                    <a:pt x="17773" y="16456"/>
                    <a:pt x="19410" y="17744"/>
                  </a:cubicBezTo>
                  <a:cubicBezTo>
                    <a:pt x="21046" y="19032"/>
                    <a:pt x="19737" y="20023"/>
                    <a:pt x="17119" y="20617"/>
                  </a:cubicBezTo>
                  <a:cubicBezTo>
                    <a:pt x="14501" y="21212"/>
                    <a:pt x="10573" y="21410"/>
                    <a:pt x="7628" y="21113"/>
                  </a:cubicBezTo>
                  <a:cubicBezTo>
                    <a:pt x="4682" y="20816"/>
                    <a:pt x="2719" y="20023"/>
                    <a:pt x="755" y="192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4" name="Line"/>
            <p:cNvSpPr/>
            <p:nvPr/>
          </p:nvSpPr>
          <p:spPr>
            <a:xfrm>
              <a:off x="855034" y="3189118"/>
              <a:ext cx="140920" cy="1975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3" h="21221" fill="norm" stroke="1" extrusionOk="0">
                  <a:moveTo>
                    <a:pt x="2120" y="0"/>
                  </a:moveTo>
                  <a:cubicBezTo>
                    <a:pt x="1153" y="4775"/>
                    <a:pt x="185" y="9549"/>
                    <a:pt x="24" y="13074"/>
                  </a:cubicBezTo>
                  <a:cubicBezTo>
                    <a:pt x="-137" y="16598"/>
                    <a:pt x="508" y="18872"/>
                    <a:pt x="1636" y="20122"/>
                  </a:cubicBezTo>
                  <a:cubicBezTo>
                    <a:pt x="2764" y="21373"/>
                    <a:pt x="4376" y="21600"/>
                    <a:pt x="6633" y="20577"/>
                  </a:cubicBezTo>
                  <a:cubicBezTo>
                    <a:pt x="8890" y="19554"/>
                    <a:pt x="11791" y="17280"/>
                    <a:pt x="13564" y="15461"/>
                  </a:cubicBezTo>
                  <a:cubicBezTo>
                    <a:pt x="15338" y="13642"/>
                    <a:pt x="15982" y="12278"/>
                    <a:pt x="16627" y="10800"/>
                  </a:cubicBezTo>
                  <a:cubicBezTo>
                    <a:pt x="17272" y="9322"/>
                    <a:pt x="17917" y="7731"/>
                    <a:pt x="18239" y="7958"/>
                  </a:cubicBezTo>
                  <a:cubicBezTo>
                    <a:pt x="18562" y="8185"/>
                    <a:pt x="18562" y="10232"/>
                    <a:pt x="19045" y="12733"/>
                  </a:cubicBezTo>
                  <a:cubicBezTo>
                    <a:pt x="19529" y="15234"/>
                    <a:pt x="20496" y="18189"/>
                    <a:pt x="21463" y="211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5" name="Line"/>
            <p:cNvSpPr/>
            <p:nvPr/>
          </p:nvSpPr>
          <p:spPr>
            <a:xfrm>
              <a:off x="1055220" y="3250539"/>
              <a:ext cx="347134" cy="1375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67" fill="norm" stroke="1" extrusionOk="0">
                  <a:moveTo>
                    <a:pt x="659" y="1303"/>
                  </a:moveTo>
                  <a:cubicBezTo>
                    <a:pt x="527" y="6867"/>
                    <a:pt x="395" y="12431"/>
                    <a:pt x="263" y="16031"/>
                  </a:cubicBezTo>
                  <a:cubicBezTo>
                    <a:pt x="132" y="19631"/>
                    <a:pt x="0" y="21267"/>
                    <a:pt x="0" y="21267"/>
                  </a:cubicBezTo>
                  <a:cubicBezTo>
                    <a:pt x="0" y="21267"/>
                    <a:pt x="132" y="19631"/>
                    <a:pt x="461" y="17176"/>
                  </a:cubicBezTo>
                  <a:cubicBezTo>
                    <a:pt x="790" y="14722"/>
                    <a:pt x="1317" y="11449"/>
                    <a:pt x="1778" y="9158"/>
                  </a:cubicBezTo>
                  <a:cubicBezTo>
                    <a:pt x="2239" y="6867"/>
                    <a:pt x="2634" y="5558"/>
                    <a:pt x="2963" y="5722"/>
                  </a:cubicBezTo>
                  <a:cubicBezTo>
                    <a:pt x="3293" y="5885"/>
                    <a:pt x="3556" y="7522"/>
                    <a:pt x="3688" y="9485"/>
                  </a:cubicBezTo>
                  <a:cubicBezTo>
                    <a:pt x="3820" y="11449"/>
                    <a:pt x="3820" y="13740"/>
                    <a:pt x="4017" y="14231"/>
                  </a:cubicBezTo>
                  <a:cubicBezTo>
                    <a:pt x="4215" y="14722"/>
                    <a:pt x="4610" y="13412"/>
                    <a:pt x="4939" y="11776"/>
                  </a:cubicBezTo>
                  <a:cubicBezTo>
                    <a:pt x="5268" y="10140"/>
                    <a:pt x="5532" y="8176"/>
                    <a:pt x="5861" y="6540"/>
                  </a:cubicBezTo>
                  <a:cubicBezTo>
                    <a:pt x="6190" y="4903"/>
                    <a:pt x="6585" y="3594"/>
                    <a:pt x="6980" y="3594"/>
                  </a:cubicBezTo>
                  <a:cubicBezTo>
                    <a:pt x="7376" y="3594"/>
                    <a:pt x="7771" y="4903"/>
                    <a:pt x="8034" y="6376"/>
                  </a:cubicBezTo>
                  <a:cubicBezTo>
                    <a:pt x="8298" y="7849"/>
                    <a:pt x="8429" y="9485"/>
                    <a:pt x="8627" y="11612"/>
                  </a:cubicBezTo>
                  <a:cubicBezTo>
                    <a:pt x="8824" y="13740"/>
                    <a:pt x="9088" y="16358"/>
                    <a:pt x="9549" y="17667"/>
                  </a:cubicBezTo>
                  <a:cubicBezTo>
                    <a:pt x="10010" y="18976"/>
                    <a:pt x="10668" y="18976"/>
                    <a:pt x="11656" y="18158"/>
                  </a:cubicBezTo>
                  <a:cubicBezTo>
                    <a:pt x="12644" y="17340"/>
                    <a:pt x="13961" y="15703"/>
                    <a:pt x="15015" y="13249"/>
                  </a:cubicBezTo>
                  <a:cubicBezTo>
                    <a:pt x="16068" y="10794"/>
                    <a:pt x="16859" y="7522"/>
                    <a:pt x="17254" y="5067"/>
                  </a:cubicBezTo>
                  <a:cubicBezTo>
                    <a:pt x="17649" y="2612"/>
                    <a:pt x="17649" y="976"/>
                    <a:pt x="17320" y="322"/>
                  </a:cubicBezTo>
                  <a:cubicBezTo>
                    <a:pt x="16990" y="-333"/>
                    <a:pt x="16332" y="-6"/>
                    <a:pt x="15607" y="1467"/>
                  </a:cubicBezTo>
                  <a:cubicBezTo>
                    <a:pt x="14883" y="2940"/>
                    <a:pt x="14093" y="5558"/>
                    <a:pt x="13698" y="7849"/>
                  </a:cubicBezTo>
                  <a:cubicBezTo>
                    <a:pt x="13302" y="10140"/>
                    <a:pt x="13302" y="12103"/>
                    <a:pt x="13829" y="14231"/>
                  </a:cubicBezTo>
                  <a:cubicBezTo>
                    <a:pt x="14356" y="16358"/>
                    <a:pt x="15410" y="18649"/>
                    <a:pt x="16793" y="19467"/>
                  </a:cubicBezTo>
                  <a:cubicBezTo>
                    <a:pt x="18176" y="20285"/>
                    <a:pt x="19888" y="19631"/>
                    <a:pt x="21600" y="189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6" name="Line"/>
            <p:cNvSpPr/>
            <p:nvPr/>
          </p:nvSpPr>
          <p:spPr>
            <a:xfrm>
              <a:off x="2010730" y="3119268"/>
              <a:ext cx="13924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97" h="21600" fill="norm" stroke="1" extrusionOk="0">
                  <a:moveTo>
                    <a:pt x="11040" y="0"/>
                  </a:moveTo>
                  <a:cubicBezTo>
                    <a:pt x="4868" y="4659"/>
                    <a:pt x="-1303" y="9318"/>
                    <a:pt x="240" y="12918"/>
                  </a:cubicBezTo>
                  <a:cubicBezTo>
                    <a:pt x="1783" y="16518"/>
                    <a:pt x="11040" y="19059"/>
                    <a:pt x="2029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7" name="Line"/>
            <p:cNvSpPr/>
            <p:nvPr/>
          </p:nvSpPr>
          <p:spPr>
            <a:xfrm>
              <a:off x="1997289" y="3102110"/>
              <a:ext cx="181394" cy="3685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67" h="21368" fill="norm" stroke="1" extrusionOk="0">
                  <a:moveTo>
                    <a:pt x="943" y="12040"/>
                  </a:moveTo>
                  <a:cubicBezTo>
                    <a:pt x="223" y="8726"/>
                    <a:pt x="-497" y="5413"/>
                    <a:pt x="463" y="3265"/>
                  </a:cubicBezTo>
                  <a:cubicBezTo>
                    <a:pt x="1423" y="1117"/>
                    <a:pt x="4063" y="135"/>
                    <a:pt x="7303" y="13"/>
                  </a:cubicBezTo>
                  <a:cubicBezTo>
                    <a:pt x="10543" y="-110"/>
                    <a:pt x="14383" y="626"/>
                    <a:pt x="17023" y="2529"/>
                  </a:cubicBezTo>
                  <a:cubicBezTo>
                    <a:pt x="19663" y="4431"/>
                    <a:pt x="21103" y="7499"/>
                    <a:pt x="20383" y="10383"/>
                  </a:cubicBezTo>
                  <a:cubicBezTo>
                    <a:pt x="19663" y="13267"/>
                    <a:pt x="16783" y="15967"/>
                    <a:pt x="14263" y="17747"/>
                  </a:cubicBezTo>
                  <a:cubicBezTo>
                    <a:pt x="11743" y="19526"/>
                    <a:pt x="9583" y="20385"/>
                    <a:pt x="7663" y="20876"/>
                  </a:cubicBezTo>
                  <a:cubicBezTo>
                    <a:pt x="5743" y="21367"/>
                    <a:pt x="4063" y="21490"/>
                    <a:pt x="3223" y="21245"/>
                  </a:cubicBezTo>
                  <a:cubicBezTo>
                    <a:pt x="2383" y="20999"/>
                    <a:pt x="2383" y="20385"/>
                    <a:pt x="3343" y="19710"/>
                  </a:cubicBezTo>
                  <a:cubicBezTo>
                    <a:pt x="4303" y="19035"/>
                    <a:pt x="6223" y="18299"/>
                    <a:pt x="8143" y="175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8" name="Line"/>
            <p:cNvSpPr/>
            <p:nvPr/>
          </p:nvSpPr>
          <p:spPr>
            <a:xfrm>
              <a:off x="2336166" y="3239918"/>
              <a:ext cx="259988" cy="90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6" h="20900" fill="norm" stroke="1" extrusionOk="0">
                  <a:moveTo>
                    <a:pt x="493" y="19145"/>
                  </a:moveTo>
                  <a:cubicBezTo>
                    <a:pt x="144" y="16691"/>
                    <a:pt x="-204" y="14236"/>
                    <a:pt x="144" y="11536"/>
                  </a:cubicBezTo>
                  <a:cubicBezTo>
                    <a:pt x="493" y="8836"/>
                    <a:pt x="1538" y="5891"/>
                    <a:pt x="3019" y="5891"/>
                  </a:cubicBezTo>
                  <a:cubicBezTo>
                    <a:pt x="4499" y="5891"/>
                    <a:pt x="6415" y="8836"/>
                    <a:pt x="8070" y="12027"/>
                  </a:cubicBezTo>
                  <a:cubicBezTo>
                    <a:pt x="9725" y="15218"/>
                    <a:pt x="11119" y="18655"/>
                    <a:pt x="12338" y="20127"/>
                  </a:cubicBezTo>
                  <a:cubicBezTo>
                    <a:pt x="13557" y="21600"/>
                    <a:pt x="14602" y="21109"/>
                    <a:pt x="16083" y="17427"/>
                  </a:cubicBezTo>
                  <a:cubicBezTo>
                    <a:pt x="17564" y="13745"/>
                    <a:pt x="19480" y="6873"/>
                    <a:pt x="2139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9" name="Line"/>
            <p:cNvSpPr/>
            <p:nvPr/>
          </p:nvSpPr>
          <p:spPr>
            <a:xfrm>
              <a:off x="2767033" y="3087518"/>
              <a:ext cx="235521" cy="3217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9" h="21600" fill="norm" stroke="1" extrusionOk="0">
                  <a:moveTo>
                    <a:pt x="1209" y="6395"/>
                  </a:moveTo>
                  <a:cubicBezTo>
                    <a:pt x="1209" y="10800"/>
                    <a:pt x="1209" y="15205"/>
                    <a:pt x="1113" y="17905"/>
                  </a:cubicBezTo>
                  <a:cubicBezTo>
                    <a:pt x="1016" y="20605"/>
                    <a:pt x="823" y="21600"/>
                    <a:pt x="534" y="21600"/>
                  </a:cubicBezTo>
                  <a:cubicBezTo>
                    <a:pt x="245" y="21600"/>
                    <a:pt x="-141" y="20605"/>
                    <a:pt x="52" y="17905"/>
                  </a:cubicBezTo>
                  <a:cubicBezTo>
                    <a:pt x="245" y="15205"/>
                    <a:pt x="1016" y="10800"/>
                    <a:pt x="1691" y="8313"/>
                  </a:cubicBezTo>
                  <a:cubicBezTo>
                    <a:pt x="2366" y="5826"/>
                    <a:pt x="2945" y="5258"/>
                    <a:pt x="3620" y="5187"/>
                  </a:cubicBezTo>
                  <a:cubicBezTo>
                    <a:pt x="4295" y="5116"/>
                    <a:pt x="5066" y="5542"/>
                    <a:pt x="6127" y="7176"/>
                  </a:cubicBezTo>
                  <a:cubicBezTo>
                    <a:pt x="7188" y="8811"/>
                    <a:pt x="8538" y="11653"/>
                    <a:pt x="9984" y="13642"/>
                  </a:cubicBezTo>
                  <a:cubicBezTo>
                    <a:pt x="11430" y="15632"/>
                    <a:pt x="12973" y="16768"/>
                    <a:pt x="14227" y="17337"/>
                  </a:cubicBezTo>
                  <a:cubicBezTo>
                    <a:pt x="15480" y="17905"/>
                    <a:pt x="16445" y="17905"/>
                    <a:pt x="17505" y="15703"/>
                  </a:cubicBezTo>
                  <a:cubicBezTo>
                    <a:pt x="18566" y="13500"/>
                    <a:pt x="19723" y="9095"/>
                    <a:pt x="20398" y="6111"/>
                  </a:cubicBezTo>
                  <a:cubicBezTo>
                    <a:pt x="21073" y="3126"/>
                    <a:pt x="21266" y="1563"/>
                    <a:pt x="2145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0" name="Line"/>
            <p:cNvSpPr/>
            <p:nvPr/>
          </p:nvSpPr>
          <p:spPr>
            <a:xfrm>
              <a:off x="3057259" y="3239918"/>
              <a:ext cx="77649" cy="1096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2" h="21118" fill="norm" stroke="1" extrusionOk="0">
                  <a:moveTo>
                    <a:pt x="16004" y="0"/>
                  </a:moveTo>
                  <a:cubicBezTo>
                    <a:pt x="13162" y="0"/>
                    <a:pt x="10320" y="0"/>
                    <a:pt x="7194" y="1630"/>
                  </a:cubicBezTo>
                  <a:cubicBezTo>
                    <a:pt x="4067" y="3260"/>
                    <a:pt x="657" y="6521"/>
                    <a:pt x="88" y="9985"/>
                  </a:cubicBezTo>
                  <a:cubicBezTo>
                    <a:pt x="-480" y="13449"/>
                    <a:pt x="1794" y="17117"/>
                    <a:pt x="4352" y="19155"/>
                  </a:cubicBezTo>
                  <a:cubicBezTo>
                    <a:pt x="6909" y="21192"/>
                    <a:pt x="9752" y="21600"/>
                    <a:pt x="13162" y="20581"/>
                  </a:cubicBezTo>
                  <a:cubicBezTo>
                    <a:pt x="16573" y="19562"/>
                    <a:pt x="20552" y="17117"/>
                    <a:pt x="20836" y="13449"/>
                  </a:cubicBezTo>
                  <a:cubicBezTo>
                    <a:pt x="21120" y="9781"/>
                    <a:pt x="17709" y="4891"/>
                    <a:pt x="1429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1" name="Line"/>
            <p:cNvSpPr/>
            <p:nvPr/>
          </p:nvSpPr>
          <p:spPr>
            <a:xfrm>
              <a:off x="3180353" y="3208168"/>
              <a:ext cx="120651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3323"/>
                  </a:moveTo>
                  <a:cubicBezTo>
                    <a:pt x="3411" y="4431"/>
                    <a:pt x="6821" y="5538"/>
                    <a:pt x="9663" y="7477"/>
                  </a:cubicBezTo>
                  <a:cubicBezTo>
                    <a:pt x="12505" y="9415"/>
                    <a:pt x="14779" y="12185"/>
                    <a:pt x="16105" y="14400"/>
                  </a:cubicBezTo>
                  <a:cubicBezTo>
                    <a:pt x="17432" y="16615"/>
                    <a:pt x="17811" y="18277"/>
                    <a:pt x="17242" y="19523"/>
                  </a:cubicBezTo>
                  <a:cubicBezTo>
                    <a:pt x="16674" y="20769"/>
                    <a:pt x="15158" y="21600"/>
                    <a:pt x="13642" y="21600"/>
                  </a:cubicBezTo>
                  <a:cubicBezTo>
                    <a:pt x="12126" y="21600"/>
                    <a:pt x="10611" y="20769"/>
                    <a:pt x="10232" y="18000"/>
                  </a:cubicBezTo>
                  <a:cubicBezTo>
                    <a:pt x="9853" y="15231"/>
                    <a:pt x="10611" y="10523"/>
                    <a:pt x="12695" y="7200"/>
                  </a:cubicBezTo>
                  <a:cubicBezTo>
                    <a:pt x="14779" y="3877"/>
                    <a:pt x="18189" y="1938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2" name="Line"/>
            <p:cNvSpPr/>
            <p:nvPr/>
          </p:nvSpPr>
          <p:spPr>
            <a:xfrm>
              <a:off x="3383553" y="3246268"/>
              <a:ext cx="247651" cy="1069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1" fill="norm" stroke="1" extrusionOk="0">
                  <a:moveTo>
                    <a:pt x="0" y="0"/>
                  </a:moveTo>
                  <a:cubicBezTo>
                    <a:pt x="369" y="5082"/>
                    <a:pt x="738" y="10165"/>
                    <a:pt x="923" y="14188"/>
                  </a:cubicBezTo>
                  <a:cubicBezTo>
                    <a:pt x="1108" y="18212"/>
                    <a:pt x="1108" y="21176"/>
                    <a:pt x="1200" y="21388"/>
                  </a:cubicBezTo>
                  <a:cubicBezTo>
                    <a:pt x="1292" y="21600"/>
                    <a:pt x="1477" y="19059"/>
                    <a:pt x="2123" y="15671"/>
                  </a:cubicBezTo>
                  <a:cubicBezTo>
                    <a:pt x="2769" y="12282"/>
                    <a:pt x="3877" y="8047"/>
                    <a:pt x="4708" y="5082"/>
                  </a:cubicBezTo>
                  <a:cubicBezTo>
                    <a:pt x="5538" y="2118"/>
                    <a:pt x="6092" y="424"/>
                    <a:pt x="6646" y="424"/>
                  </a:cubicBezTo>
                  <a:cubicBezTo>
                    <a:pt x="7200" y="424"/>
                    <a:pt x="7754" y="2118"/>
                    <a:pt x="8123" y="4024"/>
                  </a:cubicBezTo>
                  <a:cubicBezTo>
                    <a:pt x="8492" y="5929"/>
                    <a:pt x="8677" y="8047"/>
                    <a:pt x="9231" y="9106"/>
                  </a:cubicBezTo>
                  <a:cubicBezTo>
                    <a:pt x="9785" y="10165"/>
                    <a:pt x="10708" y="10165"/>
                    <a:pt x="11446" y="9318"/>
                  </a:cubicBezTo>
                  <a:cubicBezTo>
                    <a:pt x="12185" y="8471"/>
                    <a:pt x="12738" y="6776"/>
                    <a:pt x="13385" y="5294"/>
                  </a:cubicBezTo>
                  <a:cubicBezTo>
                    <a:pt x="14031" y="3812"/>
                    <a:pt x="14769" y="2541"/>
                    <a:pt x="15508" y="2541"/>
                  </a:cubicBezTo>
                  <a:cubicBezTo>
                    <a:pt x="16246" y="2541"/>
                    <a:pt x="16985" y="3812"/>
                    <a:pt x="18000" y="6776"/>
                  </a:cubicBezTo>
                  <a:cubicBezTo>
                    <a:pt x="19015" y="9741"/>
                    <a:pt x="20308" y="14400"/>
                    <a:pt x="21600" y="190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3" name="Line"/>
            <p:cNvSpPr/>
            <p:nvPr/>
          </p:nvSpPr>
          <p:spPr>
            <a:xfrm>
              <a:off x="3675096" y="3019556"/>
              <a:ext cx="263025" cy="3410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3" h="21481" fill="norm" stroke="1" extrusionOk="0">
                  <a:moveTo>
                    <a:pt x="7822" y="17081"/>
                  </a:moveTo>
                  <a:cubicBezTo>
                    <a:pt x="6785" y="15881"/>
                    <a:pt x="5748" y="14681"/>
                    <a:pt x="4798" y="14081"/>
                  </a:cubicBezTo>
                  <a:cubicBezTo>
                    <a:pt x="3847" y="13481"/>
                    <a:pt x="2983" y="13481"/>
                    <a:pt x="2292" y="13748"/>
                  </a:cubicBezTo>
                  <a:cubicBezTo>
                    <a:pt x="1601" y="14014"/>
                    <a:pt x="1083" y="14548"/>
                    <a:pt x="651" y="15414"/>
                  </a:cubicBezTo>
                  <a:cubicBezTo>
                    <a:pt x="219" y="16281"/>
                    <a:pt x="-127" y="17481"/>
                    <a:pt x="46" y="18281"/>
                  </a:cubicBezTo>
                  <a:cubicBezTo>
                    <a:pt x="219" y="19081"/>
                    <a:pt x="910" y="19481"/>
                    <a:pt x="2033" y="19414"/>
                  </a:cubicBezTo>
                  <a:cubicBezTo>
                    <a:pt x="3156" y="19348"/>
                    <a:pt x="4711" y="18814"/>
                    <a:pt x="6007" y="18548"/>
                  </a:cubicBezTo>
                  <a:cubicBezTo>
                    <a:pt x="7303" y="18281"/>
                    <a:pt x="8340" y="18281"/>
                    <a:pt x="9982" y="17281"/>
                  </a:cubicBezTo>
                  <a:cubicBezTo>
                    <a:pt x="11623" y="16281"/>
                    <a:pt x="13870" y="14281"/>
                    <a:pt x="15771" y="12014"/>
                  </a:cubicBezTo>
                  <a:cubicBezTo>
                    <a:pt x="17671" y="9748"/>
                    <a:pt x="19227" y="7214"/>
                    <a:pt x="20177" y="5481"/>
                  </a:cubicBezTo>
                  <a:cubicBezTo>
                    <a:pt x="21127" y="3748"/>
                    <a:pt x="21473" y="2814"/>
                    <a:pt x="21473" y="2014"/>
                  </a:cubicBezTo>
                  <a:cubicBezTo>
                    <a:pt x="21473" y="1214"/>
                    <a:pt x="21127" y="548"/>
                    <a:pt x="20350" y="214"/>
                  </a:cubicBezTo>
                  <a:cubicBezTo>
                    <a:pt x="19572" y="-119"/>
                    <a:pt x="18363" y="-119"/>
                    <a:pt x="17239" y="614"/>
                  </a:cubicBezTo>
                  <a:cubicBezTo>
                    <a:pt x="16116" y="1348"/>
                    <a:pt x="15079" y="2814"/>
                    <a:pt x="14388" y="5414"/>
                  </a:cubicBezTo>
                  <a:cubicBezTo>
                    <a:pt x="13697" y="8014"/>
                    <a:pt x="13351" y="11748"/>
                    <a:pt x="13956" y="14614"/>
                  </a:cubicBezTo>
                  <a:cubicBezTo>
                    <a:pt x="14561" y="17481"/>
                    <a:pt x="16116" y="19481"/>
                    <a:pt x="17671" y="214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4" name="Line"/>
            <p:cNvSpPr/>
            <p:nvPr/>
          </p:nvSpPr>
          <p:spPr>
            <a:xfrm>
              <a:off x="4012203" y="3322468"/>
              <a:ext cx="254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5" name="Line"/>
            <p:cNvSpPr/>
            <p:nvPr/>
          </p:nvSpPr>
          <p:spPr>
            <a:xfrm>
              <a:off x="4622052" y="3102335"/>
              <a:ext cx="152152" cy="283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2" h="21600" fill="norm" stroke="1" extrusionOk="0">
                  <a:moveTo>
                    <a:pt x="20982" y="1290"/>
                  </a:moveTo>
                  <a:cubicBezTo>
                    <a:pt x="20106" y="645"/>
                    <a:pt x="19231" y="0"/>
                    <a:pt x="17041" y="0"/>
                  </a:cubicBezTo>
                  <a:cubicBezTo>
                    <a:pt x="14852" y="0"/>
                    <a:pt x="11350" y="645"/>
                    <a:pt x="8285" y="1934"/>
                  </a:cubicBezTo>
                  <a:cubicBezTo>
                    <a:pt x="5220" y="3224"/>
                    <a:pt x="2593" y="5158"/>
                    <a:pt x="1133" y="7496"/>
                  </a:cubicBezTo>
                  <a:cubicBezTo>
                    <a:pt x="-326" y="9833"/>
                    <a:pt x="-618" y="12573"/>
                    <a:pt x="1717" y="14991"/>
                  </a:cubicBezTo>
                  <a:cubicBezTo>
                    <a:pt x="4052" y="17409"/>
                    <a:pt x="9014" y="19504"/>
                    <a:pt x="1397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6" name="Line"/>
            <p:cNvSpPr/>
            <p:nvPr/>
          </p:nvSpPr>
          <p:spPr>
            <a:xfrm>
              <a:off x="4844523" y="3112918"/>
              <a:ext cx="101131" cy="2678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0" h="21521" fill="norm" stroke="1" extrusionOk="0">
                  <a:moveTo>
                    <a:pt x="9350" y="0"/>
                  </a:moveTo>
                  <a:cubicBezTo>
                    <a:pt x="6650" y="5443"/>
                    <a:pt x="3950" y="10885"/>
                    <a:pt x="2600" y="14117"/>
                  </a:cubicBezTo>
                  <a:cubicBezTo>
                    <a:pt x="1250" y="17348"/>
                    <a:pt x="1250" y="18369"/>
                    <a:pt x="1025" y="19389"/>
                  </a:cubicBezTo>
                  <a:cubicBezTo>
                    <a:pt x="800" y="20409"/>
                    <a:pt x="350" y="21430"/>
                    <a:pt x="125" y="21515"/>
                  </a:cubicBezTo>
                  <a:cubicBezTo>
                    <a:pt x="-100" y="21600"/>
                    <a:pt x="-100" y="20750"/>
                    <a:pt x="800" y="19304"/>
                  </a:cubicBezTo>
                  <a:cubicBezTo>
                    <a:pt x="1700" y="17858"/>
                    <a:pt x="3500" y="15817"/>
                    <a:pt x="5300" y="14457"/>
                  </a:cubicBezTo>
                  <a:cubicBezTo>
                    <a:pt x="7100" y="13096"/>
                    <a:pt x="8900" y="12416"/>
                    <a:pt x="10925" y="11991"/>
                  </a:cubicBezTo>
                  <a:cubicBezTo>
                    <a:pt x="12950" y="11565"/>
                    <a:pt x="15200" y="11395"/>
                    <a:pt x="16775" y="11735"/>
                  </a:cubicBezTo>
                  <a:cubicBezTo>
                    <a:pt x="18350" y="12076"/>
                    <a:pt x="19250" y="12926"/>
                    <a:pt x="19925" y="14542"/>
                  </a:cubicBezTo>
                  <a:cubicBezTo>
                    <a:pt x="20600" y="16157"/>
                    <a:pt x="21050" y="18539"/>
                    <a:pt x="21500" y="209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7" name="Line"/>
            <p:cNvSpPr/>
            <p:nvPr/>
          </p:nvSpPr>
          <p:spPr>
            <a:xfrm>
              <a:off x="4981595" y="3247986"/>
              <a:ext cx="97409" cy="135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9" h="21202" fill="norm" stroke="1" extrusionOk="0">
                  <a:moveTo>
                    <a:pt x="468" y="12690"/>
                  </a:moveTo>
                  <a:cubicBezTo>
                    <a:pt x="5523" y="9699"/>
                    <a:pt x="10579" y="6708"/>
                    <a:pt x="13106" y="4382"/>
                  </a:cubicBezTo>
                  <a:cubicBezTo>
                    <a:pt x="15634" y="2056"/>
                    <a:pt x="15634" y="395"/>
                    <a:pt x="14485" y="62"/>
                  </a:cubicBezTo>
                  <a:cubicBezTo>
                    <a:pt x="13336" y="-270"/>
                    <a:pt x="11038" y="727"/>
                    <a:pt x="8511" y="2887"/>
                  </a:cubicBezTo>
                  <a:cubicBezTo>
                    <a:pt x="5983" y="5047"/>
                    <a:pt x="3226" y="8370"/>
                    <a:pt x="1617" y="11527"/>
                  </a:cubicBezTo>
                  <a:cubicBezTo>
                    <a:pt x="9" y="14684"/>
                    <a:pt x="-451" y="17675"/>
                    <a:pt x="468" y="19336"/>
                  </a:cubicBezTo>
                  <a:cubicBezTo>
                    <a:pt x="1387" y="20998"/>
                    <a:pt x="3685" y="21330"/>
                    <a:pt x="7362" y="21164"/>
                  </a:cubicBezTo>
                  <a:cubicBezTo>
                    <a:pt x="11038" y="20998"/>
                    <a:pt x="16094" y="20333"/>
                    <a:pt x="21149" y="196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8" name="Line"/>
            <p:cNvSpPr/>
            <p:nvPr/>
          </p:nvSpPr>
          <p:spPr>
            <a:xfrm>
              <a:off x="5143354" y="3241806"/>
              <a:ext cx="107100" cy="136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0" h="21104" fill="norm" stroke="1" extrusionOk="0">
                  <a:moveTo>
                    <a:pt x="20159" y="4617"/>
                  </a:moveTo>
                  <a:cubicBezTo>
                    <a:pt x="20159" y="2981"/>
                    <a:pt x="20159" y="1344"/>
                    <a:pt x="19101" y="526"/>
                  </a:cubicBezTo>
                  <a:cubicBezTo>
                    <a:pt x="18042" y="-292"/>
                    <a:pt x="15924" y="-292"/>
                    <a:pt x="12959" y="1508"/>
                  </a:cubicBezTo>
                  <a:cubicBezTo>
                    <a:pt x="9995" y="3308"/>
                    <a:pt x="6183" y="6908"/>
                    <a:pt x="3854" y="9690"/>
                  </a:cubicBezTo>
                  <a:cubicBezTo>
                    <a:pt x="1524" y="12472"/>
                    <a:pt x="677" y="14435"/>
                    <a:pt x="254" y="16235"/>
                  </a:cubicBezTo>
                  <a:cubicBezTo>
                    <a:pt x="-170" y="18035"/>
                    <a:pt x="-170" y="19672"/>
                    <a:pt x="1101" y="20490"/>
                  </a:cubicBezTo>
                  <a:cubicBezTo>
                    <a:pt x="2371" y="21308"/>
                    <a:pt x="4912" y="21308"/>
                    <a:pt x="8512" y="20490"/>
                  </a:cubicBezTo>
                  <a:cubicBezTo>
                    <a:pt x="12112" y="19672"/>
                    <a:pt x="16771" y="18035"/>
                    <a:pt x="21430" y="163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9" name="Line"/>
            <p:cNvSpPr/>
            <p:nvPr/>
          </p:nvSpPr>
          <p:spPr>
            <a:xfrm>
              <a:off x="5308073" y="3112918"/>
              <a:ext cx="37631" cy="303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3" h="21479" fill="norm" stroke="1" extrusionOk="0">
                  <a:moveTo>
                    <a:pt x="21333" y="0"/>
                  </a:moveTo>
                  <a:cubicBezTo>
                    <a:pt x="15333" y="4800"/>
                    <a:pt x="9333" y="9600"/>
                    <a:pt x="5733" y="12900"/>
                  </a:cubicBezTo>
                  <a:cubicBezTo>
                    <a:pt x="2133" y="16200"/>
                    <a:pt x="933" y="18000"/>
                    <a:pt x="333" y="19275"/>
                  </a:cubicBezTo>
                  <a:cubicBezTo>
                    <a:pt x="-267" y="20550"/>
                    <a:pt x="-267" y="21300"/>
                    <a:pt x="2133" y="21450"/>
                  </a:cubicBezTo>
                  <a:cubicBezTo>
                    <a:pt x="4533" y="21600"/>
                    <a:pt x="9333" y="21150"/>
                    <a:pt x="14133" y="207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0" name="Line"/>
            <p:cNvSpPr/>
            <p:nvPr/>
          </p:nvSpPr>
          <p:spPr>
            <a:xfrm>
              <a:off x="5304187" y="3253561"/>
              <a:ext cx="124067" cy="1295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1" h="21317" fill="norm" stroke="1" extrusionOk="0">
                  <a:moveTo>
                    <a:pt x="18941" y="1935"/>
                  </a:moveTo>
                  <a:cubicBezTo>
                    <a:pt x="17501" y="890"/>
                    <a:pt x="16061" y="-155"/>
                    <a:pt x="14441" y="19"/>
                  </a:cubicBezTo>
                  <a:cubicBezTo>
                    <a:pt x="12821" y="193"/>
                    <a:pt x="11021" y="1587"/>
                    <a:pt x="8501" y="4200"/>
                  </a:cubicBezTo>
                  <a:cubicBezTo>
                    <a:pt x="5981" y="6813"/>
                    <a:pt x="2741" y="10645"/>
                    <a:pt x="1121" y="13432"/>
                  </a:cubicBezTo>
                  <a:cubicBezTo>
                    <a:pt x="-499" y="16219"/>
                    <a:pt x="-499" y="17961"/>
                    <a:pt x="2021" y="19180"/>
                  </a:cubicBezTo>
                  <a:cubicBezTo>
                    <a:pt x="4541" y="20400"/>
                    <a:pt x="9581" y="21097"/>
                    <a:pt x="13181" y="21271"/>
                  </a:cubicBezTo>
                  <a:cubicBezTo>
                    <a:pt x="16781" y="21445"/>
                    <a:pt x="18941" y="21097"/>
                    <a:pt x="21101" y="207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1" name="Line"/>
            <p:cNvSpPr/>
            <p:nvPr/>
          </p:nvSpPr>
          <p:spPr>
            <a:xfrm>
              <a:off x="5948953" y="3246268"/>
              <a:ext cx="1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2" name="Line"/>
            <p:cNvSpPr/>
            <p:nvPr/>
          </p:nvSpPr>
          <p:spPr>
            <a:xfrm>
              <a:off x="5948953" y="3151018"/>
              <a:ext cx="63501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5916"/>
                    <a:pt x="0" y="10232"/>
                    <a:pt x="3600" y="6632"/>
                  </a:cubicBezTo>
                  <a:cubicBezTo>
                    <a:pt x="7200" y="3032"/>
                    <a:pt x="14400" y="151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3" name="Line"/>
            <p:cNvSpPr/>
            <p:nvPr/>
          </p:nvSpPr>
          <p:spPr>
            <a:xfrm>
              <a:off x="6032974" y="3045412"/>
              <a:ext cx="87430" cy="3469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49" h="21455" fill="norm" stroke="1" extrusionOk="0">
                  <a:moveTo>
                    <a:pt x="20749" y="2604"/>
                  </a:moveTo>
                  <a:cubicBezTo>
                    <a:pt x="20247" y="1950"/>
                    <a:pt x="19744" y="1295"/>
                    <a:pt x="18237" y="771"/>
                  </a:cubicBezTo>
                  <a:cubicBezTo>
                    <a:pt x="16730" y="248"/>
                    <a:pt x="14219" y="-145"/>
                    <a:pt x="10702" y="51"/>
                  </a:cubicBezTo>
                  <a:cubicBezTo>
                    <a:pt x="7186" y="248"/>
                    <a:pt x="2665" y="1033"/>
                    <a:pt x="907" y="2997"/>
                  </a:cubicBezTo>
                  <a:cubicBezTo>
                    <a:pt x="-851" y="4960"/>
                    <a:pt x="154" y="8102"/>
                    <a:pt x="2163" y="11375"/>
                  </a:cubicBezTo>
                  <a:cubicBezTo>
                    <a:pt x="4172" y="14648"/>
                    <a:pt x="7186" y="18051"/>
                    <a:pt x="10200" y="214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4" name="Line"/>
            <p:cNvSpPr/>
            <p:nvPr/>
          </p:nvSpPr>
          <p:spPr>
            <a:xfrm>
              <a:off x="6029775" y="3271668"/>
              <a:ext cx="122379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7" h="21600" fill="norm" stroke="1" extrusionOk="0">
                  <a:moveTo>
                    <a:pt x="299" y="21600"/>
                  </a:moveTo>
                  <a:cubicBezTo>
                    <a:pt x="-67" y="17400"/>
                    <a:pt x="-433" y="13200"/>
                    <a:pt x="1398" y="9600"/>
                  </a:cubicBezTo>
                  <a:cubicBezTo>
                    <a:pt x="3228" y="6000"/>
                    <a:pt x="7255" y="3000"/>
                    <a:pt x="10916" y="1500"/>
                  </a:cubicBezTo>
                  <a:cubicBezTo>
                    <a:pt x="14577" y="0"/>
                    <a:pt x="17872" y="0"/>
                    <a:pt x="2116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5" name="Line"/>
            <p:cNvSpPr/>
            <p:nvPr/>
          </p:nvSpPr>
          <p:spPr>
            <a:xfrm>
              <a:off x="6719365" y="3105371"/>
              <a:ext cx="117778" cy="2949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31" h="21197" fill="norm" stroke="1" extrusionOk="0">
                  <a:moveTo>
                    <a:pt x="19089" y="1912"/>
                  </a:moveTo>
                  <a:cubicBezTo>
                    <a:pt x="18009" y="1303"/>
                    <a:pt x="16929" y="695"/>
                    <a:pt x="14049" y="314"/>
                  </a:cubicBezTo>
                  <a:cubicBezTo>
                    <a:pt x="11169" y="-66"/>
                    <a:pt x="6489" y="-218"/>
                    <a:pt x="3429" y="543"/>
                  </a:cubicBezTo>
                  <a:cubicBezTo>
                    <a:pt x="369" y="1303"/>
                    <a:pt x="-1071" y="2976"/>
                    <a:pt x="909" y="5258"/>
                  </a:cubicBezTo>
                  <a:cubicBezTo>
                    <a:pt x="2889" y="7540"/>
                    <a:pt x="8289" y="10430"/>
                    <a:pt x="11889" y="12179"/>
                  </a:cubicBezTo>
                  <a:cubicBezTo>
                    <a:pt x="15489" y="13928"/>
                    <a:pt x="17289" y="14537"/>
                    <a:pt x="18549" y="15374"/>
                  </a:cubicBezTo>
                  <a:cubicBezTo>
                    <a:pt x="19809" y="16210"/>
                    <a:pt x="20529" y="17275"/>
                    <a:pt x="19629" y="18188"/>
                  </a:cubicBezTo>
                  <a:cubicBezTo>
                    <a:pt x="18729" y="19100"/>
                    <a:pt x="16209" y="19861"/>
                    <a:pt x="14049" y="20317"/>
                  </a:cubicBezTo>
                  <a:cubicBezTo>
                    <a:pt x="11889" y="20774"/>
                    <a:pt x="10089" y="20926"/>
                    <a:pt x="8109" y="21078"/>
                  </a:cubicBezTo>
                  <a:cubicBezTo>
                    <a:pt x="6129" y="21230"/>
                    <a:pt x="3969" y="21382"/>
                    <a:pt x="3249" y="20545"/>
                  </a:cubicBezTo>
                  <a:cubicBezTo>
                    <a:pt x="2529" y="19709"/>
                    <a:pt x="3249" y="17883"/>
                    <a:pt x="3969" y="160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6" name="Line"/>
            <p:cNvSpPr/>
            <p:nvPr/>
          </p:nvSpPr>
          <p:spPr>
            <a:xfrm>
              <a:off x="6931086" y="3089073"/>
              <a:ext cx="133904" cy="3032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2" h="21342" fill="norm" stroke="1" extrusionOk="0">
                  <a:moveTo>
                    <a:pt x="6314" y="8382"/>
                  </a:moveTo>
                  <a:cubicBezTo>
                    <a:pt x="5317" y="9872"/>
                    <a:pt x="4320" y="11361"/>
                    <a:pt x="3988" y="13149"/>
                  </a:cubicBezTo>
                  <a:cubicBezTo>
                    <a:pt x="3655" y="14937"/>
                    <a:pt x="3988" y="17022"/>
                    <a:pt x="3988" y="18437"/>
                  </a:cubicBezTo>
                  <a:cubicBezTo>
                    <a:pt x="3988" y="19852"/>
                    <a:pt x="3655" y="20597"/>
                    <a:pt x="3157" y="20225"/>
                  </a:cubicBezTo>
                  <a:cubicBezTo>
                    <a:pt x="2658" y="19852"/>
                    <a:pt x="1994" y="18363"/>
                    <a:pt x="1329" y="15160"/>
                  </a:cubicBezTo>
                  <a:cubicBezTo>
                    <a:pt x="665" y="11957"/>
                    <a:pt x="0" y="7041"/>
                    <a:pt x="0" y="4211"/>
                  </a:cubicBezTo>
                  <a:cubicBezTo>
                    <a:pt x="0" y="1381"/>
                    <a:pt x="665" y="636"/>
                    <a:pt x="1828" y="263"/>
                  </a:cubicBezTo>
                  <a:cubicBezTo>
                    <a:pt x="2991" y="-109"/>
                    <a:pt x="4652" y="-109"/>
                    <a:pt x="6978" y="412"/>
                  </a:cubicBezTo>
                  <a:cubicBezTo>
                    <a:pt x="9305" y="934"/>
                    <a:pt x="12295" y="1977"/>
                    <a:pt x="14289" y="3243"/>
                  </a:cubicBezTo>
                  <a:cubicBezTo>
                    <a:pt x="16283" y="4509"/>
                    <a:pt x="17280" y="5999"/>
                    <a:pt x="16782" y="7265"/>
                  </a:cubicBezTo>
                  <a:cubicBezTo>
                    <a:pt x="16283" y="8531"/>
                    <a:pt x="14289" y="9574"/>
                    <a:pt x="12462" y="10170"/>
                  </a:cubicBezTo>
                  <a:cubicBezTo>
                    <a:pt x="10634" y="10765"/>
                    <a:pt x="8972" y="10914"/>
                    <a:pt x="8972" y="11212"/>
                  </a:cubicBezTo>
                  <a:cubicBezTo>
                    <a:pt x="8972" y="11510"/>
                    <a:pt x="10634" y="11957"/>
                    <a:pt x="12794" y="12628"/>
                  </a:cubicBezTo>
                  <a:cubicBezTo>
                    <a:pt x="14954" y="13298"/>
                    <a:pt x="17612" y="14192"/>
                    <a:pt x="19274" y="15383"/>
                  </a:cubicBezTo>
                  <a:cubicBezTo>
                    <a:pt x="20935" y="16575"/>
                    <a:pt x="21600" y="18065"/>
                    <a:pt x="20437" y="19182"/>
                  </a:cubicBezTo>
                  <a:cubicBezTo>
                    <a:pt x="19274" y="20299"/>
                    <a:pt x="16283" y="21044"/>
                    <a:pt x="12960" y="21268"/>
                  </a:cubicBezTo>
                  <a:cubicBezTo>
                    <a:pt x="9637" y="21491"/>
                    <a:pt x="5982" y="21193"/>
                    <a:pt x="3822" y="20672"/>
                  </a:cubicBezTo>
                  <a:cubicBezTo>
                    <a:pt x="1662" y="20150"/>
                    <a:pt x="997" y="19405"/>
                    <a:pt x="332" y="186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7" name="Line"/>
            <p:cNvSpPr/>
            <p:nvPr/>
          </p:nvSpPr>
          <p:spPr>
            <a:xfrm>
              <a:off x="7149772" y="3144668"/>
              <a:ext cx="195505" cy="2224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2" h="21219" fill="norm" stroke="1" extrusionOk="0">
                  <a:moveTo>
                    <a:pt x="3411" y="0"/>
                  </a:moveTo>
                  <a:cubicBezTo>
                    <a:pt x="2482" y="606"/>
                    <a:pt x="1553" y="1211"/>
                    <a:pt x="972" y="4138"/>
                  </a:cubicBezTo>
                  <a:cubicBezTo>
                    <a:pt x="392" y="7065"/>
                    <a:pt x="159" y="12314"/>
                    <a:pt x="43" y="15544"/>
                  </a:cubicBezTo>
                  <a:cubicBezTo>
                    <a:pt x="-73" y="18774"/>
                    <a:pt x="-73" y="19985"/>
                    <a:pt x="1669" y="20692"/>
                  </a:cubicBezTo>
                  <a:cubicBezTo>
                    <a:pt x="3411" y="21398"/>
                    <a:pt x="6895" y="21600"/>
                    <a:pt x="10495" y="19985"/>
                  </a:cubicBezTo>
                  <a:cubicBezTo>
                    <a:pt x="14095" y="18370"/>
                    <a:pt x="17811" y="14938"/>
                    <a:pt x="19669" y="12112"/>
                  </a:cubicBezTo>
                  <a:cubicBezTo>
                    <a:pt x="21527" y="9286"/>
                    <a:pt x="21527" y="7065"/>
                    <a:pt x="21411" y="5450"/>
                  </a:cubicBezTo>
                  <a:cubicBezTo>
                    <a:pt x="21295" y="3836"/>
                    <a:pt x="21062" y="2826"/>
                    <a:pt x="20366" y="2221"/>
                  </a:cubicBezTo>
                  <a:cubicBezTo>
                    <a:pt x="19669" y="1615"/>
                    <a:pt x="18508" y="1413"/>
                    <a:pt x="17346" y="12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8" name="Line"/>
            <p:cNvSpPr/>
            <p:nvPr/>
          </p:nvSpPr>
          <p:spPr>
            <a:xfrm>
              <a:off x="7733303" y="3196841"/>
              <a:ext cx="153487" cy="2894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6" h="21254" fill="norm" stroke="1" extrusionOk="0">
                  <a:moveTo>
                    <a:pt x="0" y="7824"/>
                  </a:moveTo>
                  <a:cubicBezTo>
                    <a:pt x="876" y="11864"/>
                    <a:pt x="1751" y="15905"/>
                    <a:pt x="2043" y="18313"/>
                  </a:cubicBezTo>
                  <a:cubicBezTo>
                    <a:pt x="2335" y="20722"/>
                    <a:pt x="2043" y="21499"/>
                    <a:pt x="1897" y="21188"/>
                  </a:cubicBezTo>
                  <a:cubicBezTo>
                    <a:pt x="1751" y="20877"/>
                    <a:pt x="1751" y="19479"/>
                    <a:pt x="2773" y="16060"/>
                  </a:cubicBezTo>
                  <a:cubicBezTo>
                    <a:pt x="3795" y="12641"/>
                    <a:pt x="5838" y="7203"/>
                    <a:pt x="7297" y="4172"/>
                  </a:cubicBezTo>
                  <a:cubicBezTo>
                    <a:pt x="8757" y="1142"/>
                    <a:pt x="9632" y="521"/>
                    <a:pt x="10800" y="210"/>
                  </a:cubicBezTo>
                  <a:cubicBezTo>
                    <a:pt x="11968" y="-101"/>
                    <a:pt x="13427" y="-101"/>
                    <a:pt x="15324" y="443"/>
                  </a:cubicBezTo>
                  <a:cubicBezTo>
                    <a:pt x="17222" y="987"/>
                    <a:pt x="19557" y="2075"/>
                    <a:pt x="20578" y="3473"/>
                  </a:cubicBezTo>
                  <a:cubicBezTo>
                    <a:pt x="21600" y="4872"/>
                    <a:pt x="21308" y="6581"/>
                    <a:pt x="19557" y="7902"/>
                  </a:cubicBezTo>
                  <a:cubicBezTo>
                    <a:pt x="17805" y="9223"/>
                    <a:pt x="14595" y="10155"/>
                    <a:pt x="12259" y="10699"/>
                  </a:cubicBezTo>
                  <a:cubicBezTo>
                    <a:pt x="9924" y="11243"/>
                    <a:pt x="8465" y="11398"/>
                    <a:pt x="7735" y="11476"/>
                  </a:cubicBezTo>
                  <a:cubicBezTo>
                    <a:pt x="7005" y="11554"/>
                    <a:pt x="7005" y="11554"/>
                    <a:pt x="7005" y="115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9" name="Line"/>
            <p:cNvSpPr/>
            <p:nvPr/>
          </p:nvSpPr>
          <p:spPr>
            <a:xfrm>
              <a:off x="7921496" y="3240861"/>
              <a:ext cx="173758" cy="1070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3" h="21411" fill="norm" stroke="1" extrusionOk="0">
                  <a:moveTo>
                    <a:pt x="2626" y="12517"/>
                  </a:moveTo>
                  <a:cubicBezTo>
                    <a:pt x="3667" y="11246"/>
                    <a:pt x="4708" y="9976"/>
                    <a:pt x="5749" y="8493"/>
                  </a:cubicBezTo>
                  <a:cubicBezTo>
                    <a:pt x="6790" y="7011"/>
                    <a:pt x="7830" y="5317"/>
                    <a:pt x="7830" y="3623"/>
                  </a:cubicBezTo>
                  <a:cubicBezTo>
                    <a:pt x="7830" y="1929"/>
                    <a:pt x="6790" y="235"/>
                    <a:pt x="5749" y="23"/>
                  </a:cubicBezTo>
                  <a:cubicBezTo>
                    <a:pt x="4708" y="-189"/>
                    <a:pt x="3667" y="1082"/>
                    <a:pt x="2756" y="2776"/>
                  </a:cubicBezTo>
                  <a:cubicBezTo>
                    <a:pt x="1845" y="4470"/>
                    <a:pt x="1064" y="6587"/>
                    <a:pt x="544" y="8705"/>
                  </a:cubicBezTo>
                  <a:cubicBezTo>
                    <a:pt x="23" y="10823"/>
                    <a:pt x="-237" y="12940"/>
                    <a:pt x="283" y="13999"/>
                  </a:cubicBezTo>
                  <a:cubicBezTo>
                    <a:pt x="804" y="15058"/>
                    <a:pt x="2105" y="15058"/>
                    <a:pt x="3276" y="14211"/>
                  </a:cubicBezTo>
                  <a:cubicBezTo>
                    <a:pt x="4447" y="13364"/>
                    <a:pt x="5488" y="11670"/>
                    <a:pt x="6790" y="9552"/>
                  </a:cubicBezTo>
                  <a:cubicBezTo>
                    <a:pt x="8091" y="7435"/>
                    <a:pt x="9652" y="4893"/>
                    <a:pt x="11083" y="5529"/>
                  </a:cubicBezTo>
                  <a:cubicBezTo>
                    <a:pt x="12515" y="6164"/>
                    <a:pt x="13816" y="9976"/>
                    <a:pt x="15508" y="13152"/>
                  </a:cubicBezTo>
                  <a:cubicBezTo>
                    <a:pt x="17199" y="16329"/>
                    <a:pt x="19281" y="18870"/>
                    <a:pt x="21363" y="214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0" name="Line"/>
            <p:cNvSpPr/>
            <p:nvPr/>
          </p:nvSpPr>
          <p:spPr>
            <a:xfrm>
              <a:off x="8090827" y="3216225"/>
              <a:ext cx="106027" cy="3384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5" h="21189" fill="norm" stroke="1" extrusionOk="0">
                  <a:moveTo>
                    <a:pt x="21215" y="2676"/>
                  </a:moveTo>
                  <a:cubicBezTo>
                    <a:pt x="20368" y="2013"/>
                    <a:pt x="19521" y="1351"/>
                    <a:pt x="17191" y="821"/>
                  </a:cubicBezTo>
                  <a:cubicBezTo>
                    <a:pt x="14862" y="291"/>
                    <a:pt x="11050" y="-107"/>
                    <a:pt x="7874" y="26"/>
                  </a:cubicBezTo>
                  <a:cubicBezTo>
                    <a:pt x="4697" y="158"/>
                    <a:pt x="2156" y="821"/>
                    <a:pt x="886" y="1483"/>
                  </a:cubicBezTo>
                  <a:cubicBezTo>
                    <a:pt x="-385" y="2146"/>
                    <a:pt x="-385" y="2808"/>
                    <a:pt x="1521" y="3338"/>
                  </a:cubicBezTo>
                  <a:cubicBezTo>
                    <a:pt x="3427" y="3868"/>
                    <a:pt x="7239" y="4266"/>
                    <a:pt x="10415" y="4332"/>
                  </a:cubicBezTo>
                  <a:cubicBezTo>
                    <a:pt x="13591" y="4399"/>
                    <a:pt x="16133" y="4133"/>
                    <a:pt x="17403" y="4664"/>
                  </a:cubicBezTo>
                  <a:cubicBezTo>
                    <a:pt x="18674" y="5194"/>
                    <a:pt x="18674" y="6519"/>
                    <a:pt x="18886" y="8970"/>
                  </a:cubicBezTo>
                  <a:cubicBezTo>
                    <a:pt x="19097" y="11422"/>
                    <a:pt x="19521" y="15000"/>
                    <a:pt x="18886" y="17186"/>
                  </a:cubicBezTo>
                  <a:cubicBezTo>
                    <a:pt x="18250" y="19373"/>
                    <a:pt x="16556" y="20168"/>
                    <a:pt x="14650" y="20698"/>
                  </a:cubicBezTo>
                  <a:cubicBezTo>
                    <a:pt x="12744" y="21228"/>
                    <a:pt x="10627" y="21493"/>
                    <a:pt x="8297" y="20632"/>
                  </a:cubicBezTo>
                  <a:cubicBezTo>
                    <a:pt x="5968" y="19770"/>
                    <a:pt x="3427" y="17783"/>
                    <a:pt x="3215" y="16060"/>
                  </a:cubicBezTo>
                  <a:cubicBezTo>
                    <a:pt x="3003" y="14337"/>
                    <a:pt x="5121" y="12880"/>
                    <a:pt x="7239" y="114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1" name="Line"/>
            <p:cNvSpPr/>
            <p:nvPr/>
          </p:nvSpPr>
          <p:spPr>
            <a:xfrm>
              <a:off x="8260353" y="3202364"/>
              <a:ext cx="243564" cy="1518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7" h="21228" fill="norm" stroke="1" extrusionOk="0">
                  <a:moveTo>
                    <a:pt x="0" y="15902"/>
                  </a:moveTo>
                  <a:cubicBezTo>
                    <a:pt x="1676" y="14423"/>
                    <a:pt x="3352" y="12943"/>
                    <a:pt x="4748" y="11020"/>
                  </a:cubicBezTo>
                  <a:cubicBezTo>
                    <a:pt x="6145" y="9096"/>
                    <a:pt x="7262" y="6729"/>
                    <a:pt x="7914" y="4658"/>
                  </a:cubicBezTo>
                  <a:cubicBezTo>
                    <a:pt x="8566" y="2587"/>
                    <a:pt x="8752" y="812"/>
                    <a:pt x="8379" y="220"/>
                  </a:cubicBezTo>
                  <a:cubicBezTo>
                    <a:pt x="8007" y="-372"/>
                    <a:pt x="7076" y="220"/>
                    <a:pt x="6145" y="2143"/>
                  </a:cubicBezTo>
                  <a:cubicBezTo>
                    <a:pt x="5214" y="4066"/>
                    <a:pt x="4283" y="7321"/>
                    <a:pt x="3817" y="9836"/>
                  </a:cubicBezTo>
                  <a:cubicBezTo>
                    <a:pt x="3352" y="12351"/>
                    <a:pt x="3352" y="14127"/>
                    <a:pt x="3445" y="15754"/>
                  </a:cubicBezTo>
                  <a:cubicBezTo>
                    <a:pt x="3538" y="17381"/>
                    <a:pt x="3724" y="18861"/>
                    <a:pt x="4376" y="19749"/>
                  </a:cubicBezTo>
                  <a:cubicBezTo>
                    <a:pt x="5028" y="20636"/>
                    <a:pt x="6145" y="20932"/>
                    <a:pt x="8100" y="20044"/>
                  </a:cubicBezTo>
                  <a:cubicBezTo>
                    <a:pt x="10055" y="19157"/>
                    <a:pt x="12848" y="17086"/>
                    <a:pt x="14897" y="14718"/>
                  </a:cubicBezTo>
                  <a:cubicBezTo>
                    <a:pt x="16945" y="12351"/>
                    <a:pt x="18248" y="9688"/>
                    <a:pt x="19086" y="7617"/>
                  </a:cubicBezTo>
                  <a:cubicBezTo>
                    <a:pt x="19924" y="5546"/>
                    <a:pt x="20297" y="4066"/>
                    <a:pt x="20017" y="3179"/>
                  </a:cubicBezTo>
                  <a:cubicBezTo>
                    <a:pt x="19738" y="2291"/>
                    <a:pt x="18807" y="1995"/>
                    <a:pt x="18434" y="2735"/>
                  </a:cubicBezTo>
                  <a:cubicBezTo>
                    <a:pt x="18062" y="3475"/>
                    <a:pt x="18248" y="5250"/>
                    <a:pt x="18900" y="8061"/>
                  </a:cubicBezTo>
                  <a:cubicBezTo>
                    <a:pt x="19552" y="10872"/>
                    <a:pt x="20669" y="14718"/>
                    <a:pt x="21134" y="17086"/>
                  </a:cubicBezTo>
                  <a:cubicBezTo>
                    <a:pt x="21600" y="19453"/>
                    <a:pt x="21414" y="20340"/>
                    <a:pt x="21228" y="212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2" name="Line"/>
            <p:cNvSpPr/>
            <p:nvPr/>
          </p:nvSpPr>
          <p:spPr>
            <a:xfrm>
              <a:off x="8840976" y="3187112"/>
              <a:ext cx="498878" cy="1965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1" h="21109" fill="norm" stroke="1" extrusionOk="0">
                  <a:moveTo>
                    <a:pt x="5623" y="7037"/>
                  </a:moveTo>
                  <a:cubicBezTo>
                    <a:pt x="5258" y="5445"/>
                    <a:pt x="4894" y="3854"/>
                    <a:pt x="4438" y="3172"/>
                  </a:cubicBezTo>
                  <a:cubicBezTo>
                    <a:pt x="3982" y="2489"/>
                    <a:pt x="3435" y="2717"/>
                    <a:pt x="2661" y="4877"/>
                  </a:cubicBezTo>
                  <a:cubicBezTo>
                    <a:pt x="1886" y="7037"/>
                    <a:pt x="884" y="11129"/>
                    <a:pt x="382" y="13744"/>
                  </a:cubicBezTo>
                  <a:cubicBezTo>
                    <a:pt x="-119" y="16359"/>
                    <a:pt x="-119" y="17496"/>
                    <a:pt x="337" y="18292"/>
                  </a:cubicBezTo>
                  <a:cubicBezTo>
                    <a:pt x="792" y="19087"/>
                    <a:pt x="1704" y="19542"/>
                    <a:pt x="2615" y="18178"/>
                  </a:cubicBezTo>
                  <a:cubicBezTo>
                    <a:pt x="3527" y="16814"/>
                    <a:pt x="4438" y="13630"/>
                    <a:pt x="4939" y="11470"/>
                  </a:cubicBezTo>
                  <a:cubicBezTo>
                    <a:pt x="5440" y="9310"/>
                    <a:pt x="5532" y="8174"/>
                    <a:pt x="5486" y="8287"/>
                  </a:cubicBezTo>
                  <a:cubicBezTo>
                    <a:pt x="5440" y="8401"/>
                    <a:pt x="5258" y="9765"/>
                    <a:pt x="5167" y="11129"/>
                  </a:cubicBezTo>
                  <a:cubicBezTo>
                    <a:pt x="5076" y="12494"/>
                    <a:pt x="5076" y="13858"/>
                    <a:pt x="5076" y="15336"/>
                  </a:cubicBezTo>
                  <a:cubicBezTo>
                    <a:pt x="5076" y="16814"/>
                    <a:pt x="5076" y="18405"/>
                    <a:pt x="5304" y="18974"/>
                  </a:cubicBezTo>
                  <a:cubicBezTo>
                    <a:pt x="5532" y="19542"/>
                    <a:pt x="5987" y="19087"/>
                    <a:pt x="6716" y="16359"/>
                  </a:cubicBezTo>
                  <a:cubicBezTo>
                    <a:pt x="7446" y="13630"/>
                    <a:pt x="8448" y="8628"/>
                    <a:pt x="8995" y="5445"/>
                  </a:cubicBezTo>
                  <a:cubicBezTo>
                    <a:pt x="9542" y="2262"/>
                    <a:pt x="9633" y="898"/>
                    <a:pt x="9906" y="329"/>
                  </a:cubicBezTo>
                  <a:cubicBezTo>
                    <a:pt x="10180" y="-239"/>
                    <a:pt x="10635" y="-12"/>
                    <a:pt x="11046" y="557"/>
                  </a:cubicBezTo>
                  <a:cubicBezTo>
                    <a:pt x="11456" y="1125"/>
                    <a:pt x="11820" y="2035"/>
                    <a:pt x="12048" y="3740"/>
                  </a:cubicBezTo>
                  <a:cubicBezTo>
                    <a:pt x="12276" y="5445"/>
                    <a:pt x="12367" y="7946"/>
                    <a:pt x="12139" y="10220"/>
                  </a:cubicBezTo>
                  <a:cubicBezTo>
                    <a:pt x="11911" y="12494"/>
                    <a:pt x="11365" y="14540"/>
                    <a:pt x="11000" y="16132"/>
                  </a:cubicBezTo>
                  <a:cubicBezTo>
                    <a:pt x="10635" y="17723"/>
                    <a:pt x="10453" y="18860"/>
                    <a:pt x="10590" y="19769"/>
                  </a:cubicBezTo>
                  <a:cubicBezTo>
                    <a:pt x="10727" y="20679"/>
                    <a:pt x="11182" y="21361"/>
                    <a:pt x="12048" y="21020"/>
                  </a:cubicBezTo>
                  <a:cubicBezTo>
                    <a:pt x="12914" y="20679"/>
                    <a:pt x="14190" y="19315"/>
                    <a:pt x="15466" y="17155"/>
                  </a:cubicBezTo>
                  <a:cubicBezTo>
                    <a:pt x="16742" y="14995"/>
                    <a:pt x="18018" y="12039"/>
                    <a:pt x="18701" y="9993"/>
                  </a:cubicBezTo>
                  <a:cubicBezTo>
                    <a:pt x="19385" y="7946"/>
                    <a:pt x="19476" y="6809"/>
                    <a:pt x="19294" y="6127"/>
                  </a:cubicBezTo>
                  <a:cubicBezTo>
                    <a:pt x="19111" y="5445"/>
                    <a:pt x="18656" y="5218"/>
                    <a:pt x="17927" y="5900"/>
                  </a:cubicBezTo>
                  <a:cubicBezTo>
                    <a:pt x="17197" y="6582"/>
                    <a:pt x="16195" y="8174"/>
                    <a:pt x="15557" y="9765"/>
                  </a:cubicBezTo>
                  <a:cubicBezTo>
                    <a:pt x="14919" y="11357"/>
                    <a:pt x="14646" y="12948"/>
                    <a:pt x="14509" y="14313"/>
                  </a:cubicBezTo>
                  <a:cubicBezTo>
                    <a:pt x="14372" y="15677"/>
                    <a:pt x="14372" y="16814"/>
                    <a:pt x="15101" y="17837"/>
                  </a:cubicBezTo>
                  <a:cubicBezTo>
                    <a:pt x="15830" y="18860"/>
                    <a:pt x="17289" y="19769"/>
                    <a:pt x="18473" y="19997"/>
                  </a:cubicBezTo>
                  <a:cubicBezTo>
                    <a:pt x="19658" y="20224"/>
                    <a:pt x="20570" y="19769"/>
                    <a:pt x="21481" y="193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3" name="Line"/>
            <p:cNvSpPr/>
            <p:nvPr/>
          </p:nvSpPr>
          <p:spPr>
            <a:xfrm>
              <a:off x="9733553" y="3176282"/>
              <a:ext cx="139701" cy="2510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73" fill="norm" stroke="1" extrusionOk="0">
                  <a:moveTo>
                    <a:pt x="21600" y="4295"/>
                  </a:moveTo>
                  <a:cubicBezTo>
                    <a:pt x="19309" y="2867"/>
                    <a:pt x="17018" y="1439"/>
                    <a:pt x="14073" y="636"/>
                  </a:cubicBezTo>
                  <a:cubicBezTo>
                    <a:pt x="11127" y="-167"/>
                    <a:pt x="7527" y="-346"/>
                    <a:pt x="4745" y="904"/>
                  </a:cubicBezTo>
                  <a:cubicBezTo>
                    <a:pt x="1964" y="2153"/>
                    <a:pt x="0" y="4831"/>
                    <a:pt x="0" y="7062"/>
                  </a:cubicBezTo>
                  <a:cubicBezTo>
                    <a:pt x="0" y="9294"/>
                    <a:pt x="1964" y="11079"/>
                    <a:pt x="5073" y="12418"/>
                  </a:cubicBezTo>
                  <a:cubicBezTo>
                    <a:pt x="8182" y="13756"/>
                    <a:pt x="12436" y="14649"/>
                    <a:pt x="15218" y="15363"/>
                  </a:cubicBezTo>
                  <a:cubicBezTo>
                    <a:pt x="18000" y="16077"/>
                    <a:pt x="19309" y="16613"/>
                    <a:pt x="20127" y="17327"/>
                  </a:cubicBezTo>
                  <a:cubicBezTo>
                    <a:pt x="20945" y="18041"/>
                    <a:pt x="21273" y="18933"/>
                    <a:pt x="19964" y="19737"/>
                  </a:cubicBezTo>
                  <a:cubicBezTo>
                    <a:pt x="18655" y="20540"/>
                    <a:pt x="15709" y="21254"/>
                    <a:pt x="12927" y="21165"/>
                  </a:cubicBezTo>
                  <a:cubicBezTo>
                    <a:pt x="10145" y="21075"/>
                    <a:pt x="7527" y="20183"/>
                    <a:pt x="6709" y="19201"/>
                  </a:cubicBezTo>
                  <a:cubicBezTo>
                    <a:pt x="5891" y="18219"/>
                    <a:pt x="6873" y="17148"/>
                    <a:pt x="7855" y="160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4" name="Line"/>
            <p:cNvSpPr/>
            <p:nvPr/>
          </p:nvSpPr>
          <p:spPr>
            <a:xfrm>
              <a:off x="9898653" y="3316118"/>
              <a:ext cx="2545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978" h="21600" fill="norm" stroke="1" extrusionOk="0">
                  <a:moveTo>
                    <a:pt x="0" y="0"/>
                  </a:moveTo>
                  <a:cubicBezTo>
                    <a:pt x="8308" y="1543"/>
                    <a:pt x="16615" y="3086"/>
                    <a:pt x="19108" y="6686"/>
                  </a:cubicBezTo>
                  <a:cubicBezTo>
                    <a:pt x="21600" y="10286"/>
                    <a:pt x="18277" y="15943"/>
                    <a:pt x="1495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5" name="Line"/>
            <p:cNvSpPr/>
            <p:nvPr/>
          </p:nvSpPr>
          <p:spPr>
            <a:xfrm>
              <a:off x="9921520" y="3219737"/>
              <a:ext cx="27934" cy="582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60" h="21241" fill="norm" stroke="1" extrusionOk="0">
                  <a:moveTo>
                    <a:pt x="1846" y="21241"/>
                  </a:moveTo>
                  <a:cubicBezTo>
                    <a:pt x="1846" y="17384"/>
                    <a:pt x="1846" y="13527"/>
                    <a:pt x="1074" y="9284"/>
                  </a:cubicBezTo>
                  <a:cubicBezTo>
                    <a:pt x="303" y="5041"/>
                    <a:pt x="-1240" y="412"/>
                    <a:pt x="1846" y="27"/>
                  </a:cubicBezTo>
                  <a:cubicBezTo>
                    <a:pt x="4931" y="-359"/>
                    <a:pt x="12646" y="3498"/>
                    <a:pt x="20360" y="73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6" name="Line"/>
            <p:cNvSpPr/>
            <p:nvPr/>
          </p:nvSpPr>
          <p:spPr>
            <a:xfrm>
              <a:off x="9976178" y="3250819"/>
              <a:ext cx="181818" cy="1499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6" h="21255" fill="norm" stroke="1" extrusionOk="0">
                  <a:moveTo>
                    <a:pt x="5059" y="3855"/>
                  </a:moveTo>
                  <a:cubicBezTo>
                    <a:pt x="4066" y="8655"/>
                    <a:pt x="3073" y="13455"/>
                    <a:pt x="2204" y="16605"/>
                  </a:cubicBezTo>
                  <a:cubicBezTo>
                    <a:pt x="1335" y="19755"/>
                    <a:pt x="590" y="21255"/>
                    <a:pt x="217" y="21255"/>
                  </a:cubicBezTo>
                  <a:cubicBezTo>
                    <a:pt x="-155" y="21255"/>
                    <a:pt x="-155" y="19755"/>
                    <a:pt x="1086" y="16755"/>
                  </a:cubicBezTo>
                  <a:cubicBezTo>
                    <a:pt x="2328" y="13755"/>
                    <a:pt x="4811" y="9255"/>
                    <a:pt x="6673" y="6705"/>
                  </a:cubicBezTo>
                  <a:cubicBezTo>
                    <a:pt x="8535" y="4155"/>
                    <a:pt x="9776" y="3555"/>
                    <a:pt x="10397" y="4005"/>
                  </a:cubicBezTo>
                  <a:cubicBezTo>
                    <a:pt x="11017" y="4455"/>
                    <a:pt x="11017" y="5955"/>
                    <a:pt x="11142" y="7455"/>
                  </a:cubicBezTo>
                  <a:cubicBezTo>
                    <a:pt x="11266" y="8955"/>
                    <a:pt x="11514" y="10455"/>
                    <a:pt x="11638" y="11955"/>
                  </a:cubicBezTo>
                  <a:cubicBezTo>
                    <a:pt x="11762" y="13455"/>
                    <a:pt x="11762" y="14955"/>
                    <a:pt x="11638" y="14805"/>
                  </a:cubicBezTo>
                  <a:cubicBezTo>
                    <a:pt x="11514" y="14655"/>
                    <a:pt x="11266" y="12855"/>
                    <a:pt x="11886" y="10755"/>
                  </a:cubicBezTo>
                  <a:cubicBezTo>
                    <a:pt x="12507" y="8655"/>
                    <a:pt x="13997" y="6255"/>
                    <a:pt x="15114" y="4455"/>
                  </a:cubicBezTo>
                  <a:cubicBezTo>
                    <a:pt x="16231" y="2655"/>
                    <a:pt x="16976" y="1455"/>
                    <a:pt x="17969" y="705"/>
                  </a:cubicBezTo>
                  <a:cubicBezTo>
                    <a:pt x="18962" y="-45"/>
                    <a:pt x="20204" y="-345"/>
                    <a:pt x="20824" y="555"/>
                  </a:cubicBezTo>
                  <a:cubicBezTo>
                    <a:pt x="21445" y="1455"/>
                    <a:pt x="21445" y="3555"/>
                    <a:pt x="21073" y="6555"/>
                  </a:cubicBezTo>
                  <a:cubicBezTo>
                    <a:pt x="20700" y="9555"/>
                    <a:pt x="19955" y="13455"/>
                    <a:pt x="19211" y="173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7" name="Line"/>
            <p:cNvSpPr/>
            <p:nvPr/>
          </p:nvSpPr>
          <p:spPr>
            <a:xfrm>
              <a:off x="10203453" y="3265318"/>
              <a:ext cx="1270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8" name="Line"/>
            <p:cNvSpPr/>
            <p:nvPr/>
          </p:nvSpPr>
          <p:spPr>
            <a:xfrm>
              <a:off x="10209803" y="3214518"/>
              <a:ext cx="1905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9" name="Line"/>
            <p:cNvSpPr/>
            <p:nvPr/>
          </p:nvSpPr>
          <p:spPr>
            <a:xfrm>
              <a:off x="10292353" y="3024018"/>
              <a:ext cx="63501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440" y="3476"/>
                    <a:pt x="17280" y="6952"/>
                    <a:pt x="13680" y="10552"/>
                  </a:cubicBezTo>
                  <a:cubicBezTo>
                    <a:pt x="10080" y="14152"/>
                    <a:pt x="5040" y="1787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0" name="Line"/>
            <p:cNvSpPr/>
            <p:nvPr/>
          </p:nvSpPr>
          <p:spPr>
            <a:xfrm>
              <a:off x="10363526" y="3233053"/>
              <a:ext cx="93928" cy="1529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0" h="21376" fill="norm" stroke="1" extrusionOk="0">
                  <a:moveTo>
                    <a:pt x="18420" y="7173"/>
                  </a:moveTo>
                  <a:cubicBezTo>
                    <a:pt x="18420" y="5694"/>
                    <a:pt x="18420" y="4214"/>
                    <a:pt x="17700" y="2883"/>
                  </a:cubicBezTo>
                  <a:cubicBezTo>
                    <a:pt x="16980" y="1551"/>
                    <a:pt x="15540" y="368"/>
                    <a:pt x="13620" y="72"/>
                  </a:cubicBezTo>
                  <a:cubicBezTo>
                    <a:pt x="11700" y="-224"/>
                    <a:pt x="9300" y="368"/>
                    <a:pt x="6900" y="2291"/>
                  </a:cubicBezTo>
                  <a:cubicBezTo>
                    <a:pt x="4500" y="4214"/>
                    <a:pt x="2100" y="7469"/>
                    <a:pt x="900" y="9984"/>
                  </a:cubicBezTo>
                  <a:cubicBezTo>
                    <a:pt x="-300" y="12499"/>
                    <a:pt x="-300" y="14275"/>
                    <a:pt x="900" y="15458"/>
                  </a:cubicBezTo>
                  <a:cubicBezTo>
                    <a:pt x="2100" y="16642"/>
                    <a:pt x="4500" y="17234"/>
                    <a:pt x="6900" y="16790"/>
                  </a:cubicBezTo>
                  <a:cubicBezTo>
                    <a:pt x="9300" y="16346"/>
                    <a:pt x="11700" y="14866"/>
                    <a:pt x="12900" y="15014"/>
                  </a:cubicBezTo>
                  <a:cubicBezTo>
                    <a:pt x="14100" y="15162"/>
                    <a:pt x="14100" y="16938"/>
                    <a:pt x="15300" y="18269"/>
                  </a:cubicBezTo>
                  <a:cubicBezTo>
                    <a:pt x="16500" y="19601"/>
                    <a:pt x="18900" y="20488"/>
                    <a:pt x="21300" y="213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1" name="Line"/>
            <p:cNvSpPr/>
            <p:nvPr/>
          </p:nvSpPr>
          <p:spPr>
            <a:xfrm>
              <a:off x="10482853" y="3208168"/>
              <a:ext cx="133351" cy="1887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5" fill="norm" stroke="1" extrusionOk="0">
                  <a:moveTo>
                    <a:pt x="0" y="9360"/>
                  </a:moveTo>
                  <a:cubicBezTo>
                    <a:pt x="686" y="7680"/>
                    <a:pt x="1371" y="6000"/>
                    <a:pt x="2743" y="5400"/>
                  </a:cubicBezTo>
                  <a:cubicBezTo>
                    <a:pt x="4114" y="4800"/>
                    <a:pt x="6171" y="5280"/>
                    <a:pt x="8057" y="6600"/>
                  </a:cubicBezTo>
                  <a:cubicBezTo>
                    <a:pt x="9943" y="7920"/>
                    <a:pt x="11657" y="10080"/>
                    <a:pt x="12171" y="12480"/>
                  </a:cubicBezTo>
                  <a:cubicBezTo>
                    <a:pt x="12686" y="14880"/>
                    <a:pt x="12000" y="17520"/>
                    <a:pt x="10800" y="19200"/>
                  </a:cubicBezTo>
                  <a:cubicBezTo>
                    <a:pt x="9600" y="20880"/>
                    <a:pt x="7886" y="21600"/>
                    <a:pt x="7029" y="21360"/>
                  </a:cubicBezTo>
                  <a:cubicBezTo>
                    <a:pt x="6171" y="21120"/>
                    <a:pt x="6171" y="19920"/>
                    <a:pt x="8229" y="16680"/>
                  </a:cubicBezTo>
                  <a:cubicBezTo>
                    <a:pt x="10286" y="13440"/>
                    <a:pt x="14400" y="8160"/>
                    <a:pt x="16971" y="5040"/>
                  </a:cubicBezTo>
                  <a:cubicBezTo>
                    <a:pt x="19543" y="1920"/>
                    <a:pt x="20571" y="96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2" name="Line"/>
            <p:cNvSpPr/>
            <p:nvPr/>
          </p:nvSpPr>
          <p:spPr>
            <a:xfrm>
              <a:off x="11034173" y="3086027"/>
              <a:ext cx="249517" cy="3192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9" h="21294" fill="norm" stroke="1" extrusionOk="0">
                  <a:moveTo>
                    <a:pt x="9816" y="1793"/>
                  </a:moveTo>
                  <a:cubicBezTo>
                    <a:pt x="10356" y="805"/>
                    <a:pt x="10896" y="-183"/>
                    <a:pt x="10896" y="29"/>
                  </a:cubicBezTo>
                  <a:cubicBezTo>
                    <a:pt x="10896" y="241"/>
                    <a:pt x="10356" y="1652"/>
                    <a:pt x="9366" y="4617"/>
                  </a:cubicBezTo>
                  <a:cubicBezTo>
                    <a:pt x="8376" y="7582"/>
                    <a:pt x="6936" y="12099"/>
                    <a:pt x="6216" y="14782"/>
                  </a:cubicBezTo>
                  <a:cubicBezTo>
                    <a:pt x="5496" y="17464"/>
                    <a:pt x="5496" y="18311"/>
                    <a:pt x="5586" y="19229"/>
                  </a:cubicBezTo>
                  <a:cubicBezTo>
                    <a:pt x="5676" y="20146"/>
                    <a:pt x="5856" y="21135"/>
                    <a:pt x="6216" y="21276"/>
                  </a:cubicBezTo>
                  <a:cubicBezTo>
                    <a:pt x="6576" y="21417"/>
                    <a:pt x="7116" y="20711"/>
                    <a:pt x="7116" y="19582"/>
                  </a:cubicBezTo>
                  <a:cubicBezTo>
                    <a:pt x="7116" y="18452"/>
                    <a:pt x="6576" y="16899"/>
                    <a:pt x="5676" y="15629"/>
                  </a:cubicBezTo>
                  <a:cubicBezTo>
                    <a:pt x="4776" y="14358"/>
                    <a:pt x="3516" y="13370"/>
                    <a:pt x="2346" y="12735"/>
                  </a:cubicBezTo>
                  <a:cubicBezTo>
                    <a:pt x="1176" y="12099"/>
                    <a:pt x="96" y="11817"/>
                    <a:pt x="6" y="11817"/>
                  </a:cubicBezTo>
                  <a:cubicBezTo>
                    <a:pt x="-84" y="11817"/>
                    <a:pt x="816" y="12099"/>
                    <a:pt x="3156" y="12241"/>
                  </a:cubicBezTo>
                  <a:cubicBezTo>
                    <a:pt x="5496" y="12382"/>
                    <a:pt x="9276" y="12382"/>
                    <a:pt x="11706" y="12241"/>
                  </a:cubicBezTo>
                  <a:cubicBezTo>
                    <a:pt x="14136" y="12099"/>
                    <a:pt x="15216" y="11817"/>
                    <a:pt x="16206" y="11605"/>
                  </a:cubicBezTo>
                  <a:cubicBezTo>
                    <a:pt x="17196" y="11393"/>
                    <a:pt x="18096" y="11252"/>
                    <a:pt x="18096" y="11182"/>
                  </a:cubicBezTo>
                  <a:cubicBezTo>
                    <a:pt x="18096" y="11111"/>
                    <a:pt x="17196" y="11111"/>
                    <a:pt x="16116" y="11605"/>
                  </a:cubicBezTo>
                  <a:cubicBezTo>
                    <a:pt x="15036" y="12099"/>
                    <a:pt x="13776" y="13088"/>
                    <a:pt x="13056" y="14076"/>
                  </a:cubicBezTo>
                  <a:cubicBezTo>
                    <a:pt x="12336" y="15064"/>
                    <a:pt x="12156" y="16052"/>
                    <a:pt x="12246" y="16899"/>
                  </a:cubicBezTo>
                  <a:cubicBezTo>
                    <a:pt x="12336" y="17746"/>
                    <a:pt x="12696" y="18452"/>
                    <a:pt x="13326" y="18946"/>
                  </a:cubicBezTo>
                  <a:cubicBezTo>
                    <a:pt x="13956" y="19441"/>
                    <a:pt x="14856" y="19723"/>
                    <a:pt x="15846" y="19935"/>
                  </a:cubicBezTo>
                  <a:cubicBezTo>
                    <a:pt x="16836" y="20146"/>
                    <a:pt x="17916" y="20288"/>
                    <a:pt x="19086" y="19652"/>
                  </a:cubicBezTo>
                  <a:cubicBezTo>
                    <a:pt x="20256" y="19017"/>
                    <a:pt x="21516" y="17605"/>
                    <a:pt x="21156" y="16052"/>
                  </a:cubicBezTo>
                  <a:cubicBezTo>
                    <a:pt x="20796" y="14499"/>
                    <a:pt x="18816" y="12805"/>
                    <a:pt x="16836" y="111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3" name="Line"/>
            <p:cNvSpPr/>
            <p:nvPr/>
          </p:nvSpPr>
          <p:spPr>
            <a:xfrm>
              <a:off x="638615" y="3913382"/>
              <a:ext cx="124506" cy="3754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9" h="21402" fill="norm" stroke="1" extrusionOk="0">
                  <a:moveTo>
                    <a:pt x="18350" y="342"/>
                  </a:moveTo>
                  <a:cubicBezTo>
                    <a:pt x="14101" y="100"/>
                    <a:pt x="9852" y="-141"/>
                    <a:pt x="6842" y="100"/>
                  </a:cubicBezTo>
                  <a:cubicBezTo>
                    <a:pt x="3832" y="342"/>
                    <a:pt x="2062" y="1066"/>
                    <a:pt x="1177" y="2031"/>
                  </a:cubicBezTo>
                  <a:cubicBezTo>
                    <a:pt x="291" y="2996"/>
                    <a:pt x="291" y="4203"/>
                    <a:pt x="2062" y="4746"/>
                  </a:cubicBezTo>
                  <a:cubicBezTo>
                    <a:pt x="3832" y="5289"/>
                    <a:pt x="7373" y="5168"/>
                    <a:pt x="10383" y="4686"/>
                  </a:cubicBezTo>
                  <a:cubicBezTo>
                    <a:pt x="13393" y="4203"/>
                    <a:pt x="15872" y="3358"/>
                    <a:pt x="17288" y="2514"/>
                  </a:cubicBezTo>
                  <a:cubicBezTo>
                    <a:pt x="18704" y="1669"/>
                    <a:pt x="19059" y="824"/>
                    <a:pt x="19236" y="764"/>
                  </a:cubicBezTo>
                  <a:cubicBezTo>
                    <a:pt x="19413" y="704"/>
                    <a:pt x="19413" y="1428"/>
                    <a:pt x="19767" y="3660"/>
                  </a:cubicBezTo>
                  <a:cubicBezTo>
                    <a:pt x="20121" y="5893"/>
                    <a:pt x="20829" y="9633"/>
                    <a:pt x="20829" y="12590"/>
                  </a:cubicBezTo>
                  <a:cubicBezTo>
                    <a:pt x="20829" y="15546"/>
                    <a:pt x="20121" y="17718"/>
                    <a:pt x="18350" y="19166"/>
                  </a:cubicBezTo>
                  <a:cubicBezTo>
                    <a:pt x="16580" y="20614"/>
                    <a:pt x="13747" y="21338"/>
                    <a:pt x="10737" y="21399"/>
                  </a:cubicBezTo>
                  <a:cubicBezTo>
                    <a:pt x="7727" y="21459"/>
                    <a:pt x="4540" y="20856"/>
                    <a:pt x="2416" y="19709"/>
                  </a:cubicBezTo>
                  <a:cubicBezTo>
                    <a:pt x="291" y="18563"/>
                    <a:pt x="-771" y="16874"/>
                    <a:pt x="645" y="15003"/>
                  </a:cubicBezTo>
                  <a:cubicBezTo>
                    <a:pt x="2062" y="13133"/>
                    <a:pt x="5957" y="11081"/>
                    <a:pt x="9852" y="90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4" name="Line"/>
            <p:cNvSpPr/>
            <p:nvPr/>
          </p:nvSpPr>
          <p:spPr>
            <a:xfrm>
              <a:off x="869595" y="3751004"/>
              <a:ext cx="43809" cy="3080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8" h="21532" fill="norm" stroke="1" extrusionOk="0">
                  <a:moveTo>
                    <a:pt x="21288" y="1116"/>
                  </a:moveTo>
                  <a:cubicBezTo>
                    <a:pt x="17174" y="524"/>
                    <a:pt x="13059" y="-68"/>
                    <a:pt x="9459" y="6"/>
                  </a:cubicBezTo>
                  <a:cubicBezTo>
                    <a:pt x="5859" y="80"/>
                    <a:pt x="2774" y="820"/>
                    <a:pt x="1231" y="3705"/>
                  </a:cubicBezTo>
                  <a:cubicBezTo>
                    <a:pt x="-312" y="6590"/>
                    <a:pt x="-312" y="11620"/>
                    <a:pt x="717" y="14948"/>
                  </a:cubicBezTo>
                  <a:cubicBezTo>
                    <a:pt x="1745" y="18277"/>
                    <a:pt x="3802" y="19905"/>
                    <a:pt x="5859" y="215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5" name="Line"/>
            <p:cNvSpPr/>
            <p:nvPr/>
          </p:nvSpPr>
          <p:spPr>
            <a:xfrm>
              <a:off x="914254" y="3925718"/>
              <a:ext cx="56300" cy="1225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8" h="21203" fill="norm" stroke="1" extrusionOk="0">
                  <a:moveTo>
                    <a:pt x="14078" y="0"/>
                  </a:moveTo>
                  <a:cubicBezTo>
                    <a:pt x="9278" y="3295"/>
                    <a:pt x="4478" y="6590"/>
                    <a:pt x="2078" y="9153"/>
                  </a:cubicBezTo>
                  <a:cubicBezTo>
                    <a:pt x="-322" y="11715"/>
                    <a:pt x="-322" y="13546"/>
                    <a:pt x="478" y="15376"/>
                  </a:cubicBezTo>
                  <a:cubicBezTo>
                    <a:pt x="1278" y="17207"/>
                    <a:pt x="2878" y="19037"/>
                    <a:pt x="5678" y="20136"/>
                  </a:cubicBezTo>
                  <a:cubicBezTo>
                    <a:pt x="8478" y="21234"/>
                    <a:pt x="12478" y="21600"/>
                    <a:pt x="15278" y="20685"/>
                  </a:cubicBezTo>
                  <a:cubicBezTo>
                    <a:pt x="18078" y="19769"/>
                    <a:pt x="19678" y="17573"/>
                    <a:pt x="20478" y="13912"/>
                  </a:cubicBezTo>
                  <a:cubicBezTo>
                    <a:pt x="21278" y="10251"/>
                    <a:pt x="21278" y="5125"/>
                    <a:pt x="2127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6" name="Line"/>
            <p:cNvSpPr/>
            <p:nvPr/>
          </p:nvSpPr>
          <p:spPr>
            <a:xfrm>
              <a:off x="1063174" y="3779668"/>
              <a:ext cx="118871" cy="2625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4" h="21431" fill="norm" stroke="1" extrusionOk="0">
                  <a:moveTo>
                    <a:pt x="1580" y="0"/>
                  </a:moveTo>
                  <a:cubicBezTo>
                    <a:pt x="1952" y="3629"/>
                    <a:pt x="2325" y="7258"/>
                    <a:pt x="2511" y="10195"/>
                  </a:cubicBezTo>
                  <a:cubicBezTo>
                    <a:pt x="2697" y="13133"/>
                    <a:pt x="2697" y="15379"/>
                    <a:pt x="2325" y="16934"/>
                  </a:cubicBezTo>
                  <a:cubicBezTo>
                    <a:pt x="1952" y="18490"/>
                    <a:pt x="1208" y="19354"/>
                    <a:pt x="649" y="19354"/>
                  </a:cubicBezTo>
                  <a:cubicBezTo>
                    <a:pt x="90" y="19354"/>
                    <a:pt x="-282" y="18490"/>
                    <a:pt x="277" y="17194"/>
                  </a:cubicBezTo>
                  <a:cubicBezTo>
                    <a:pt x="835" y="15898"/>
                    <a:pt x="2325" y="14170"/>
                    <a:pt x="4932" y="13133"/>
                  </a:cubicBezTo>
                  <a:cubicBezTo>
                    <a:pt x="7539" y="12096"/>
                    <a:pt x="11263" y="11750"/>
                    <a:pt x="14056" y="11750"/>
                  </a:cubicBezTo>
                  <a:cubicBezTo>
                    <a:pt x="16849" y="11750"/>
                    <a:pt x="18711" y="12096"/>
                    <a:pt x="19828" y="12787"/>
                  </a:cubicBezTo>
                  <a:cubicBezTo>
                    <a:pt x="20946" y="13478"/>
                    <a:pt x="21318" y="14515"/>
                    <a:pt x="20387" y="15811"/>
                  </a:cubicBezTo>
                  <a:cubicBezTo>
                    <a:pt x="19456" y="17107"/>
                    <a:pt x="17221" y="18662"/>
                    <a:pt x="15173" y="19613"/>
                  </a:cubicBezTo>
                  <a:cubicBezTo>
                    <a:pt x="13125" y="20563"/>
                    <a:pt x="11263" y="20909"/>
                    <a:pt x="9401" y="21168"/>
                  </a:cubicBezTo>
                  <a:cubicBezTo>
                    <a:pt x="7539" y="21427"/>
                    <a:pt x="5677" y="21600"/>
                    <a:pt x="5490" y="21168"/>
                  </a:cubicBezTo>
                  <a:cubicBezTo>
                    <a:pt x="5304" y="20736"/>
                    <a:pt x="6794" y="19699"/>
                    <a:pt x="8284" y="186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7" name="Line"/>
            <p:cNvSpPr/>
            <p:nvPr/>
          </p:nvSpPr>
          <p:spPr>
            <a:xfrm>
              <a:off x="1203562" y="3705219"/>
              <a:ext cx="217842" cy="3271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5" h="21399" fill="norm" stroke="1" extrusionOk="0">
                  <a:moveTo>
                    <a:pt x="6421" y="15254"/>
                  </a:moveTo>
                  <a:cubicBezTo>
                    <a:pt x="5383" y="15116"/>
                    <a:pt x="4344" y="14977"/>
                    <a:pt x="3202" y="15670"/>
                  </a:cubicBezTo>
                  <a:cubicBezTo>
                    <a:pt x="2060" y="16362"/>
                    <a:pt x="813" y="17885"/>
                    <a:pt x="294" y="18993"/>
                  </a:cubicBezTo>
                  <a:cubicBezTo>
                    <a:pt x="-225" y="20100"/>
                    <a:pt x="-17" y="20793"/>
                    <a:pt x="606" y="21139"/>
                  </a:cubicBezTo>
                  <a:cubicBezTo>
                    <a:pt x="1229" y="21485"/>
                    <a:pt x="2267" y="21485"/>
                    <a:pt x="3202" y="21139"/>
                  </a:cubicBezTo>
                  <a:cubicBezTo>
                    <a:pt x="4137" y="20793"/>
                    <a:pt x="4967" y="20100"/>
                    <a:pt x="5798" y="19477"/>
                  </a:cubicBezTo>
                  <a:cubicBezTo>
                    <a:pt x="6629" y="18854"/>
                    <a:pt x="7460" y="18300"/>
                    <a:pt x="8083" y="18439"/>
                  </a:cubicBezTo>
                  <a:cubicBezTo>
                    <a:pt x="8706" y="18577"/>
                    <a:pt x="9121" y="19408"/>
                    <a:pt x="9848" y="19685"/>
                  </a:cubicBezTo>
                  <a:cubicBezTo>
                    <a:pt x="10575" y="19962"/>
                    <a:pt x="11613" y="19685"/>
                    <a:pt x="13067" y="18508"/>
                  </a:cubicBezTo>
                  <a:cubicBezTo>
                    <a:pt x="14521" y="17331"/>
                    <a:pt x="16390" y="15254"/>
                    <a:pt x="17740" y="12277"/>
                  </a:cubicBezTo>
                  <a:cubicBezTo>
                    <a:pt x="19090" y="9300"/>
                    <a:pt x="19921" y="5423"/>
                    <a:pt x="20337" y="3139"/>
                  </a:cubicBezTo>
                  <a:cubicBezTo>
                    <a:pt x="20752" y="854"/>
                    <a:pt x="20752" y="162"/>
                    <a:pt x="20337" y="23"/>
                  </a:cubicBezTo>
                  <a:cubicBezTo>
                    <a:pt x="19921" y="-115"/>
                    <a:pt x="19090" y="300"/>
                    <a:pt x="18467" y="2516"/>
                  </a:cubicBezTo>
                  <a:cubicBezTo>
                    <a:pt x="17844" y="4731"/>
                    <a:pt x="17429" y="8747"/>
                    <a:pt x="17429" y="11862"/>
                  </a:cubicBezTo>
                  <a:cubicBezTo>
                    <a:pt x="17429" y="14977"/>
                    <a:pt x="17844" y="17193"/>
                    <a:pt x="18571" y="18508"/>
                  </a:cubicBezTo>
                  <a:cubicBezTo>
                    <a:pt x="19298" y="19823"/>
                    <a:pt x="20337" y="20239"/>
                    <a:pt x="21375" y="206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8" name="Line"/>
            <p:cNvSpPr/>
            <p:nvPr/>
          </p:nvSpPr>
          <p:spPr>
            <a:xfrm>
              <a:off x="1853241" y="3868568"/>
              <a:ext cx="330163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0" h="21600" fill="norm" stroke="1" extrusionOk="0">
                  <a:moveTo>
                    <a:pt x="6189" y="8452"/>
                  </a:moveTo>
                  <a:cubicBezTo>
                    <a:pt x="6051" y="6887"/>
                    <a:pt x="5914" y="5322"/>
                    <a:pt x="5570" y="3757"/>
                  </a:cubicBezTo>
                  <a:cubicBezTo>
                    <a:pt x="5226" y="2191"/>
                    <a:pt x="4675" y="626"/>
                    <a:pt x="3781" y="1252"/>
                  </a:cubicBezTo>
                  <a:cubicBezTo>
                    <a:pt x="2887" y="1878"/>
                    <a:pt x="1649" y="4696"/>
                    <a:pt x="892" y="8139"/>
                  </a:cubicBezTo>
                  <a:cubicBezTo>
                    <a:pt x="135" y="11583"/>
                    <a:pt x="-140" y="15652"/>
                    <a:pt x="66" y="18157"/>
                  </a:cubicBezTo>
                  <a:cubicBezTo>
                    <a:pt x="273" y="20661"/>
                    <a:pt x="961" y="21600"/>
                    <a:pt x="1580" y="21600"/>
                  </a:cubicBezTo>
                  <a:cubicBezTo>
                    <a:pt x="2199" y="21600"/>
                    <a:pt x="2749" y="20661"/>
                    <a:pt x="3506" y="18783"/>
                  </a:cubicBezTo>
                  <a:cubicBezTo>
                    <a:pt x="4263" y="16904"/>
                    <a:pt x="5226" y="14087"/>
                    <a:pt x="6120" y="11739"/>
                  </a:cubicBezTo>
                  <a:cubicBezTo>
                    <a:pt x="7014" y="9391"/>
                    <a:pt x="7840" y="7513"/>
                    <a:pt x="8321" y="7357"/>
                  </a:cubicBezTo>
                  <a:cubicBezTo>
                    <a:pt x="8803" y="7200"/>
                    <a:pt x="8940" y="8765"/>
                    <a:pt x="9147" y="10330"/>
                  </a:cubicBezTo>
                  <a:cubicBezTo>
                    <a:pt x="9353" y="11896"/>
                    <a:pt x="9628" y="13461"/>
                    <a:pt x="10110" y="14087"/>
                  </a:cubicBezTo>
                  <a:cubicBezTo>
                    <a:pt x="10591" y="14713"/>
                    <a:pt x="11279" y="14400"/>
                    <a:pt x="11761" y="13461"/>
                  </a:cubicBezTo>
                  <a:cubicBezTo>
                    <a:pt x="12242" y="12522"/>
                    <a:pt x="12517" y="10957"/>
                    <a:pt x="12792" y="9235"/>
                  </a:cubicBezTo>
                  <a:cubicBezTo>
                    <a:pt x="13068" y="7513"/>
                    <a:pt x="13343" y="5635"/>
                    <a:pt x="13687" y="5948"/>
                  </a:cubicBezTo>
                  <a:cubicBezTo>
                    <a:pt x="14031" y="6261"/>
                    <a:pt x="14443" y="8765"/>
                    <a:pt x="14994" y="10957"/>
                  </a:cubicBezTo>
                  <a:cubicBezTo>
                    <a:pt x="15544" y="13148"/>
                    <a:pt x="16232" y="15026"/>
                    <a:pt x="16782" y="15183"/>
                  </a:cubicBezTo>
                  <a:cubicBezTo>
                    <a:pt x="17333" y="15339"/>
                    <a:pt x="17745" y="13774"/>
                    <a:pt x="18502" y="10957"/>
                  </a:cubicBezTo>
                  <a:cubicBezTo>
                    <a:pt x="19259" y="8139"/>
                    <a:pt x="20359" y="4070"/>
                    <a:pt x="2146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9" name="Line"/>
            <p:cNvSpPr/>
            <p:nvPr/>
          </p:nvSpPr>
          <p:spPr>
            <a:xfrm>
              <a:off x="2202453" y="3859317"/>
              <a:ext cx="69851" cy="1565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748" fill="norm" stroke="1" extrusionOk="0">
                  <a:moveTo>
                    <a:pt x="0" y="7117"/>
                  </a:moveTo>
                  <a:cubicBezTo>
                    <a:pt x="3273" y="6556"/>
                    <a:pt x="6545" y="5995"/>
                    <a:pt x="8836" y="4592"/>
                  </a:cubicBezTo>
                  <a:cubicBezTo>
                    <a:pt x="11127" y="3190"/>
                    <a:pt x="12436" y="946"/>
                    <a:pt x="11782" y="244"/>
                  </a:cubicBezTo>
                  <a:cubicBezTo>
                    <a:pt x="11127" y="-457"/>
                    <a:pt x="8509" y="385"/>
                    <a:pt x="6545" y="2348"/>
                  </a:cubicBezTo>
                  <a:cubicBezTo>
                    <a:pt x="4582" y="4312"/>
                    <a:pt x="3273" y="7398"/>
                    <a:pt x="2618" y="9782"/>
                  </a:cubicBezTo>
                  <a:cubicBezTo>
                    <a:pt x="1964" y="12166"/>
                    <a:pt x="1964" y="13849"/>
                    <a:pt x="2291" y="15533"/>
                  </a:cubicBezTo>
                  <a:cubicBezTo>
                    <a:pt x="2618" y="17216"/>
                    <a:pt x="3273" y="18899"/>
                    <a:pt x="5236" y="19881"/>
                  </a:cubicBezTo>
                  <a:cubicBezTo>
                    <a:pt x="7200" y="20862"/>
                    <a:pt x="10473" y="21143"/>
                    <a:pt x="13418" y="20021"/>
                  </a:cubicBezTo>
                  <a:cubicBezTo>
                    <a:pt x="16364" y="18899"/>
                    <a:pt x="18982" y="16374"/>
                    <a:pt x="21600" y="138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0" name="Line"/>
            <p:cNvSpPr/>
            <p:nvPr/>
          </p:nvSpPr>
          <p:spPr>
            <a:xfrm>
              <a:off x="2278653" y="3885574"/>
              <a:ext cx="158751" cy="1163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01" fill="norm" stroke="1" extrusionOk="0">
                  <a:moveTo>
                    <a:pt x="0" y="5001"/>
                  </a:moveTo>
                  <a:cubicBezTo>
                    <a:pt x="0" y="3072"/>
                    <a:pt x="0" y="1144"/>
                    <a:pt x="720" y="372"/>
                  </a:cubicBezTo>
                  <a:cubicBezTo>
                    <a:pt x="1440" y="-399"/>
                    <a:pt x="2880" y="-13"/>
                    <a:pt x="4464" y="1915"/>
                  </a:cubicBezTo>
                  <a:cubicBezTo>
                    <a:pt x="6048" y="3844"/>
                    <a:pt x="7776" y="7315"/>
                    <a:pt x="8784" y="10015"/>
                  </a:cubicBezTo>
                  <a:cubicBezTo>
                    <a:pt x="9792" y="12715"/>
                    <a:pt x="10080" y="14644"/>
                    <a:pt x="10080" y="16765"/>
                  </a:cubicBezTo>
                  <a:cubicBezTo>
                    <a:pt x="10080" y="18887"/>
                    <a:pt x="9792" y="21201"/>
                    <a:pt x="9504" y="21201"/>
                  </a:cubicBezTo>
                  <a:cubicBezTo>
                    <a:pt x="9216" y="21201"/>
                    <a:pt x="8928" y="18887"/>
                    <a:pt x="9072" y="15801"/>
                  </a:cubicBezTo>
                  <a:cubicBezTo>
                    <a:pt x="9216" y="12715"/>
                    <a:pt x="9792" y="8858"/>
                    <a:pt x="11952" y="6351"/>
                  </a:cubicBezTo>
                  <a:cubicBezTo>
                    <a:pt x="14112" y="3844"/>
                    <a:pt x="17856" y="2687"/>
                    <a:pt x="21600" y="15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1" name="Line"/>
            <p:cNvSpPr/>
            <p:nvPr/>
          </p:nvSpPr>
          <p:spPr>
            <a:xfrm>
              <a:off x="2419147" y="3879746"/>
              <a:ext cx="145257" cy="1432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3" h="20886" fill="norm" stroke="1" extrusionOk="0">
                  <a:moveTo>
                    <a:pt x="10213" y="4851"/>
                  </a:moveTo>
                  <a:cubicBezTo>
                    <a:pt x="9900" y="3308"/>
                    <a:pt x="9587" y="1765"/>
                    <a:pt x="8648" y="839"/>
                  </a:cubicBezTo>
                  <a:cubicBezTo>
                    <a:pt x="7709" y="-86"/>
                    <a:pt x="6144" y="-395"/>
                    <a:pt x="4892" y="685"/>
                  </a:cubicBezTo>
                  <a:cubicBezTo>
                    <a:pt x="3640" y="1765"/>
                    <a:pt x="2700" y="4234"/>
                    <a:pt x="1918" y="7165"/>
                  </a:cubicBezTo>
                  <a:cubicBezTo>
                    <a:pt x="1135" y="10096"/>
                    <a:pt x="509" y="13491"/>
                    <a:pt x="196" y="15959"/>
                  </a:cubicBezTo>
                  <a:cubicBezTo>
                    <a:pt x="-117" y="18428"/>
                    <a:pt x="-117" y="19971"/>
                    <a:pt x="666" y="20588"/>
                  </a:cubicBezTo>
                  <a:cubicBezTo>
                    <a:pt x="1448" y="21205"/>
                    <a:pt x="3013" y="20896"/>
                    <a:pt x="4892" y="19354"/>
                  </a:cubicBezTo>
                  <a:cubicBezTo>
                    <a:pt x="6770" y="17811"/>
                    <a:pt x="8961" y="15034"/>
                    <a:pt x="10213" y="13799"/>
                  </a:cubicBezTo>
                  <a:cubicBezTo>
                    <a:pt x="11466" y="12565"/>
                    <a:pt x="11779" y="12874"/>
                    <a:pt x="12092" y="13954"/>
                  </a:cubicBezTo>
                  <a:cubicBezTo>
                    <a:pt x="12405" y="15034"/>
                    <a:pt x="12718" y="16885"/>
                    <a:pt x="13657" y="17656"/>
                  </a:cubicBezTo>
                  <a:cubicBezTo>
                    <a:pt x="14596" y="18428"/>
                    <a:pt x="16161" y="18119"/>
                    <a:pt x="17570" y="17194"/>
                  </a:cubicBezTo>
                  <a:cubicBezTo>
                    <a:pt x="18979" y="16268"/>
                    <a:pt x="20231" y="14725"/>
                    <a:pt x="21483" y="131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2" name="Line"/>
            <p:cNvSpPr/>
            <p:nvPr/>
          </p:nvSpPr>
          <p:spPr>
            <a:xfrm>
              <a:off x="2552883" y="3888530"/>
              <a:ext cx="88941" cy="3253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7" h="21417" fill="norm" stroke="1" extrusionOk="0">
                  <a:moveTo>
                    <a:pt x="19311" y="1612"/>
                  </a:moveTo>
                  <a:cubicBezTo>
                    <a:pt x="17301" y="1055"/>
                    <a:pt x="15292" y="497"/>
                    <a:pt x="13032" y="219"/>
                  </a:cubicBezTo>
                  <a:cubicBezTo>
                    <a:pt x="10771" y="-60"/>
                    <a:pt x="8260" y="-60"/>
                    <a:pt x="5999" y="149"/>
                  </a:cubicBezTo>
                  <a:cubicBezTo>
                    <a:pt x="3739" y="358"/>
                    <a:pt x="1729" y="776"/>
                    <a:pt x="725" y="1612"/>
                  </a:cubicBezTo>
                  <a:cubicBezTo>
                    <a:pt x="-280" y="2448"/>
                    <a:pt x="-280" y="3703"/>
                    <a:pt x="976" y="4330"/>
                  </a:cubicBezTo>
                  <a:cubicBezTo>
                    <a:pt x="2232" y="4957"/>
                    <a:pt x="4743" y="4957"/>
                    <a:pt x="7004" y="4748"/>
                  </a:cubicBezTo>
                  <a:cubicBezTo>
                    <a:pt x="9264" y="4539"/>
                    <a:pt x="11273" y="4121"/>
                    <a:pt x="13032" y="4190"/>
                  </a:cubicBezTo>
                  <a:cubicBezTo>
                    <a:pt x="14790" y="4260"/>
                    <a:pt x="16297" y="4817"/>
                    <a:pt x="17804" y="6838"/>
                  </a:cubicBezTo>
                  <a:cubicBezTo>
                    <a:pt x="19311" y="8859"/>
                    <a:pt x="20818" y="12343"/>
                    <a:pt x="21069" y="14781"/>
                  </a:cubicBezTo>
                  <a:cubicBezTo>
                    <a:pt x="21320" y="17220"/>
                    <a:pt x="20315" y="18614"/>
                    <a:pt x="18808" y="19589"/>
                  </a:cubicBezTo>
                  <a:cubicBezTo>
                    <a:pt x="17301" y="20565"/>
                    <a:pt x="15292" y="21122"/>
                    <a:pt x="13032" y="21331"/>
                  </a:cubicBezTo>
                  <a:cubicBezTo>
                    <a:pt x="10771" y="21540"/>
                    <a:pt x="8260" y="21401"/>
                    <a:pt x="6501" y="20565"/>
                  </a:cubicBezTo>
                  <a:cubicBezTo>
                    <a:pt x="4743" y="19728"/>
                    <a:pt x="3739" y="18195"/>
                    <a:pt x="3739" y="17011"/>
                  </a:cubicBezTo>
                  <a:cubicBezTo>
                    <a:pt x="3739" y="15826"/>
                    <a:pt x="4743" y="14990"/>
                    <a:pt x="5748" y="141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3" name="Line"/>
            <p:cNvSpPr/>
            <p:nvPr/>
          </p:nvSpPr>
          <p:spPr>
            <a:xfrm>
              <a:off x="2716007" y="3898698"/>
              <a:ext cx="89697" cy="1349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3" h="21190" fill="norm" stroke="1" extrusionOk="0">
                  <a:moveTo>
                    <a:pt x="6076" y="8230"/>
                  </a:moveTo>
                  <a:cubicBezTo>
                    <a:pt x="8530" y="7898"/>
                    <a:pt x="10985" y="7565"/>
                    <a:pt x="12212" y="6070"/>
                  </a:cubicBezTo>
                  <a:cubicBezTo>
                    <a:pt x="13439" y="4575"/>
                    <a:pt x="13439" y="1916"/>
                    <a:pt x="12212" y="753"/>
                  </a:cubicBezTo>
                  <a:cubicBezTo>
                    <a:pt x="10985" y="-410"/>
                    <a:pt x="8530" y="-78"/>
                    <a:pt x="6321" y="753"/>
                  </a:cubicBezTo>
                  <a:cubicBezTo>
                    <a:pt x="4112" y="1584"/>
                    <a:pt x="2148" y="2913"/>
                    <a:pt x="921" y="5239"/>
                  </a:cubicBezTo>
                  <a:cubicBezTo>
                    <a:pt x="-306" y="7565"/>
                    <a:pt x="-797" y="10888"/>
                    <a:pt x="2639" y="13713"/>
                  </a:cubicBezTo>
                  <a:cubicBezTo>
                    <a:pt x="6076" y="16538"/>
                    <a:pt x="13439" y="18864"/>
                    <a:pt x="20803" y="211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4" name="Line"/>
            <p:cNvSpPr/>
            <p:nvPr/>
          </p:nvSpPr>
          <p:spPr>
            <a:xfrm>
              <a:off x="2881903" y="3995568"/>
              <a:ext cx="571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5" name="Line"/>
            <p:cNvSpPr/>
            <p:nvPr/>
          </p:nvSpPr>
          <p:spPr>
            <a:xfrm>
              <a:off x="3380966" y="3741568"/>
              <a:ext cx="205062" cy="3470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3" h="21465" fill="norm" stroke="1" extrusionOk="0">
                  <a:moveTo>
                    <a:pt x="2253" y="785"/>
                  </a:moveTo>
                  <a:cubicBezTo>
                    <a:pt x="1372" y="4975"/>
                    <a:pt x="490" y="9164"/>
                    <a:pt x="160" y="12240"/>
                  </a:cubicBezTo>
                  <a:cubicBezTo>
                    <a:pt x="-171" y="15316"/>
                    <a:pt x="49" y="17280"/>
                    <a:pt x="490" y="18655"/>
                  </a:cubicBezTo>
                  <a:cubicBezTo>
                    <a:pt x="931" y="20029"/>
                    <a:pt x="1592" y="20815"/>
                    <a:pt x="2474" y="21207"/>
                  </a:cubicBezTo>
                  <a:cubicBezTo>
                    <a:pt x="3356" y="21600"/>
                    <a:pt x="4458" y="21600"/>
                    <a:pt x="6331" y="20815"/>
                  </a:cubicBezTo>
                  <a:cubicBezTo>
                    <a:pt x="8205" y="20029"/>
                    <a:pt x="10849" y="18458"/>
                    <a:pt x="13274" y="16036"/>
                  </a:cubicBezTo>
                  <a:cubicBezTo>
                    <a:pt x="15698" y="13615"/>
                    <a:pt x="17902" y="10342"/>
                    <a:pt x="19225" y="7985"/>
                  </a:cubicBezTo>
                  <a:cubicBezTo>
                    <a:pt x="20547" y="5629"/>
                    <a:pt x="20988" y="4189"/>
                    <a:pt x="21209" y="3142"/>
                  </a:cubicBezTo>
                  <a:cubicBezTo>
                    <a:pt x="21429" y="2095"/>
                    <a:pt x="21429" y="1440"/>
                    <a:pt x="20988" y="916"/>
                  </a:cubicBezTo>
                  <a:cubicBezTo>
                    <a:pt x="20547" y="393"/>
                    <a:pt x="19666" y="0"/>
                    <a:pt x="18784" y="0"/>
                  </a:cubicBezTo>
                  <a:cubicBezTo>
                    <a:pt x="17902" y="0"/>
                    <a:pt x="17021" y="393"/>
                    <a:pt x="16690" y="1113"/>
                  </a:cubicBezTo>
                  <a:cubicBezTo>
                    <a:pt x="16360" y="1833"/>
                    <a:pt x="16580" y="2880"/>
                    <a:pt x="16800" y="39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6" name="Line"/>
            <p:cNvSpPr/>
            <p:nvPr/>
          </p:nvSpPr>
          <p:spPr>
            <a:xfrm>
              <a:off x="3601341" y="3889735"/>
              <a:ext cx="78287" cy="1808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84" h="21209" fill="norm" stroke="1" extrusionOk="0">
                  <a:moveTo>
                    <a:pt x="12798" y="1986"/>
                  </a:moveTo>
                  <a:cubicBezTo>
                    <a:pt x="11137" y="993"/>
                    <a:pt x="9475" y="0"/>
                    <a:pt x="7260" y="0"/>
                  </a:cubicBezTo>
                  <a:cubicBezTo>
                    <a:pt x="5044" y="0"/>
                    <a:pt x="2275" y="993"/>
                    <a:pt x="891" y="2110"/>
                  </a:cubicBezTo>
                  <a:cubicBezTo>
                    <a:pt x="-494" y="3228"/>
                    <a:pt x="-494" y="4469"/>
                    <a:pt x="2552" y="6703"/>
                  </a:cubicBezTo>
                  <a:cubicBezTo>
                    <a:pt x="5598" y="8938"/>
                    <a:pt x="11691" y="12166"/>
                    <a:pt x="15568" y="14648"/>
                  </a:cubicBezTo>
                  <a:cubicBezTo>
                    <a:pt x="19444" y="17131"/>
                    <a:pt x="21106" y="18869"/>
                    <a:pt x="20275" y="19986"/>
                  </a:cubicBezTo>
                  <a:cubicBezTo>
                    <a:pt x="19444" y="21103"/>
                    <a:pt x="16121" y="21600"/>
                    <a:pt x="14183" y="20855"/>
                  </a:cubicBezTo>
                  <a:cubicBezTo>
                    <a:pt x="12244" y="20110"/>
                    <a:pt x="11691" y="18124"/>
                    <a:pt x="11968" y="16510"/>
                  </a:cubicBezTo>
                  <a:cubicBezTo>
                    <a:pt x="12244" y="14897"/>
                    <a:pt x="13352" y="13655"/>
                    <a:pt x="14460" y="124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7" name="Line"/>
            <p:cNvSpPr/>
            <p:nvPr/>
          </p:nvSpPr>
          <p:spPr>
            <a:xfrm>
              <a:off x="3739153" y="3876742"/>
              <a:ext cx="152401" cy="1638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64" fill="norm" stroke="1" extrusionOk="0">
                  <a:moveTo>
                    <a:pt x="0" y="10427"/>
                  </a:moveTo>
                  <a:cubicBezTo>
                    <a:pt x="3600" y="9607"/>
                    <a:pt x="7200" y="8787"/>
                    <a:pt x="9450" y="7830"/>
                  </a:cubicBezTo>
                  <a:cubicBezTo>
                    <a:pt x="11700" y="6873"/>
                    <a:pt x="12600" y="5779"/>
                    <a:pt x="13350" y="4412"/>
                  </a:cubicBezTo>
                  <a:cubicBezTo>
                    <a:pt x="14100" y="3045"/>
                    <a:pt x="14700" y="1405"/>
                    <a:pt x="14100" y="584"/>
                  </a:cubicBezTo>
                  <a:cubicBezTo>
                    <a:pt x="13500" y="-236"/>
                    <a:pt x="11700" y="-236"/>
                    <a:pt x="9600" y="858"/>
                  </a:cubicBezTo>
                  <a:cubicBezTo>
                    <a:pt x="7500" y="1951"/>
                    <a:pt x="5100" y="4139"/>
                    <a:pt x="3600" y="7283"/>
                  </a:cubicBezTo>
                  <a:cubicBezTo>
                    <a:pt x="2100" y="10427"/>
                    <a:pt x="1500" y="14529"/>
                    <a:pt x="3600" y="17126"/>
                  </a:cubicBezTo>
                  <a:cubicBezTo>
                    <a:pt x="5700" y="19723"/>
                    <a:pt x="10500" y="20817"/>
                    <a:pt x="13950" y="21091"/>
                  </a:cubicBezTo>
                  <a:cubicBezTo>
                    <a:pt x="17400" y="21364"/>
                    <a:pt x="19500" y="20817"/>
                    <a:pt x="21600" y="202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8" name="Line"/>
            <p:cNvSpPr/>
            <p:nvPr/>
          </p:nvSpPr>
          <p:spPr>
            <a:xfrm>
              <a:off x="4535319" y="3866886"/>
              <a:ext cx="181735" cy="169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4" h="20806" fill="norm" stroke="1" extrusionOk="0">
                  <a:moveTo>
                    <a:pt x="15183" y="987"/>
                  </a:moveTo>
                  <a:cubicBezTo>
                    <a:pt x="12238" y="207"/>
                    <a:pt x="9292" y="-574"/>
                    <a:pt x="6592" y="597"/>
                  </a:cubicBezTo>
                  <a:cubicBezTo>
                    <a:pt x="3892" y="1768"/>
                    <a:pt x="1438" y="4891"/>
                    <a:pt x="456" y="8014"/>
                  </a:cubicBezTo>
                  <a:cubicBezTo>
                    <a:pt x="-526" y="11137"/>
                    <a:pt x="-35" y="14260"/>
                    <a:pt x="3033" y="16602"/>
                  </a:cubicBezTo>
                  <a:cubicBezTo>
                    <a:pt x="6101" y="18944"/>
                    <a:pt x="11747" y="20506"/>
                    <a:pt x="15183" y="20766"/>
                  </a:cubicBezTo>
                  <a:cubicBezTo>
                    <a:pt x="18619" y="21026"/>
                    <a:pt x="19847" y="19985"/>
                    <a:pt x="21074" y="189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9" name="Line"/>
            <p:cNvSpPr/>
            <p:nvPr/>
          </p:nvSpPr>
          <p:spPr>
            <a:xfrm>
              <a:off x="4736103" y="3893968"/>
              <a:ext cx="177801" cy="1299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54" fill="norm" stroke="1" extrusionOk="0">
                  <a:moveTo>
                    <a:pt x="0" y="2057"/>
                  </a:moveTo>
                  <a:cubicBezTo>
                    <a:pt x="1286" y="1371"/>
                    <a:pt x="2571" y="686"/>
                    <a:pt x="4757" y="1886"/>
                  </a:cubicBezTo>
                  <a:cubicBezTo>
                    <a:pt x="6943" y="3086"/>
                    <a:pt x="10029" y="6171"/>
                    <a:pt x="11829" y="8571"/>
                  </a:cubicBezTo>
                  <a:cubicBezTo>
                    <a:pt x="13629" y="10971"/>
                    <a:pt x="14143" y="12686"/>
                    <a:pt x="13629" y="14914"/>
                  </a:cubicBezTo>
                  <a:cubicBezTo>
                    <a:pt x="13114" y="17143"/>
                    <a:pt x="11571" y="19886"/>
                    <a:pt x="10157" y="20743"/>
                  </a:cubicBezTo>
                  <a:cubicBezTo>
                    <a:pt x="8743" y="21600"/>
                    <a:pt x="7457" y="20571"/>
                    <a:pt x="6814" y="19029"/>
                  </a:cubicBezTo>
                  <a:cubicBezTo>
                    <a:pt x="6171" y="17486"/>
                    <a:pt x="6171" y="15429"/>
                    <a:pt x="7714" y="12343"/>
                  </a:cubicBezTo>
                  <a:cubicBezTo>
                    <a:pt x="9257" y="9257"/>
                    <a:pt x="12343" y="5143"/>
                    <a:pt x="14914" y="2914"/>
                  </a:cubicBezTo>
                  <a:cubicBezTo>
                    <a:pt x="17486" y="686"/>
                    <a:pt x="19543" y="34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0" name="Line"/>
            <p:cNvSpPr/>
            <p:nvPr/>
          </p:nvSpPr>
          <p:spPr>
            <a:xfrm>
              <a:off x="4939303" y="3925718"/>
              <a:ext cx="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1" name="Line"/>
            <p:cNvSpPr/>
            <p:nvPr/>
          </p:nvSpPr>
          <p:spPr>
            <a:xfrm>
              <a:off x="4958353" y="3792368"/>
              <a:ext cx="2540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2" name="Line"/>
            <p:cNvSpPr/>
            <p:nvPr/>
          </p:nvSpPr>
          <p:spPr>
            <a:xfrm>
              <a:off x="5030320" y="3703468"/>
              <a:ext cx="162984" cy="2967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6" fill="norm" stroke="1" extrusionOk="0">
                  <a:moveTo>
                    <a:pt x="8977" y="0"/>
                  </a:moveTo>
                  <a:cubicBezTo>
                    <a:pt x="7574" y="3677"/>
                    <a:pt x="6171" y="7353"/>
                    <a:pt x="5330" y="10417"/>
                  </a:cubicBezTo>
                  <a:cubicBezTo>
                    <a:pt x="4488" y="13481"/>
                    <a:pt x="4208" y="15932"/>
                    <a:pt x="4068" y="17540"/>
                  </a:cubicBezTo>
                  <a:cubicBezTo>
                    <a:pt x="3927" y="19149"/>
                    <a:pt x="3927" y="19915"/>
                    <a:pt x="4488" y="20528"/>
                  </a:cubicBezTo>
                  <a:cubicBezTo>
                    <a:pt x="5049" y="21140"/>
                    <a:pt x="6171" y="21600"/>
                    <a:pt x="6732" y="21447"/>
                  </a:cubicBezTo>
                  <a:cubicBezTo>
                    <a:pt x="7294" y="21294"/>
                    <a:pt x="7294" y="20528"/>
                    <a:pt x="6452" y="19532"/>
                  </a:cubicBezTo>
                  <a:cubicBezTo>
                    <a:pt x="5610" y="18536"/>
                    <a:pt x="3927" y="17311"/>
                    <a:pt x="2525" y="16315"/>
                  </a:cubicBezTo>
                  <a:cubicBezTo>
                    <a:pt x="1122" y="15319"/>
                    <a:pt x="0" y="14553"/>
                    <a:pt x="0" y="13940"/>
                  </a:cubicBezTo>
                  <a:cubicBezTo>
                    <a:pt x="0" y="13328"/>
                    <a:pt x="1122" y="12868"/>
                    <a:pt x="3086" y="12715"/>
                  </a:cubicBezTo>
                  <a:cubicBezTo>
                    <a:pt x="5049" y="12562"/>
                    <a:pt x="7855" y="12715"/>
                    <a:pt x="10379" y="13251"/>
                  </a:cubicBezTo>
                  <a:cubicBezTo>
                    <a:pt x="12904" y="13787"/>
                    <a:pt x="15148" y="14706"/>
                    <a:pt x="16410" y="15855"/>
                  </a:cubicBezTo>
                  <a:cubicBezTo>
                    <a:pt x="17673" y="17004"/>
                    <a:pt x="17953" y="18383"/>
                    <a:pt x="17953" y="18613"/>
                  </a:cubicBezTo>
                  <a:cubicBezTo>
                    <a:pt x="17953" y="18843"/>
                    <a:pt x="17673" y="17923"/>
                    <a:pt x="18234" y="16009"/>
                  </a:cubicBezTo>
                  <a:cubicBezTo>
                    <a:pt x="18795" y="14094"/>
                    <a:pt x="20197" y="11183"/>
                    <a:pt x="21600" y="82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3" name="Line"/>
            <p:cNvSpPr/>
            <p:nvPr/>
          </p:nvSpPr>
          <p:spPr>
            <a:xfrm>
              <a:off x="5239870" y="3675581"/>
              <a:ext cx="326761" cy="286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3" h="21218" fill="norm" stroke="1" extrusionOk="0">
                  <a:moveTo>
                    <a:pt x="4459" y="14271"/>
                  </a:moveTo>
                  <a:cubicBezTo>
                    <a:pt x="4041" y="13645"/>
                    <a:pt x="3623" y="13019"/>
                    <a:pt x="3066" y="12941"/>
                  </a:cubicBezTo>
                  <a:cubicBezTo>
                    <a:pt x="2508" y="12862"/>
                    <a:pt x="1812" y="13332"/>
                    <a:pt x="1185" y="14193"/>
                  </a:cubicBezTo>
                  <a:cubicBezTo>
                    <a:pt x="557" y="15054"/>
                    <a:pt x="0" y="16306"/>
                    <a:pt x="0" y="17636"/>
                  </a:cubicBezTo>
                  <a:cubicBezTo>
                    <a:pt x="0" y="18967"/>
                    <a:pt x="557" y="20375"/>
                    <a:pt x="2021" y="20923"/>
                  </a:cubicBezTo>
                  <a:cubicBezTo>
                    <a:pt x="3484" y="21471"/>
                    <a:pt x="5853" y="21158"/>
                    <a:pt x="7316" y="20767"/>
                  </a:cubicBezTo>
                  <a:cubicBezTo>
                    <a:pt x="8779" y="20375"/>
                    <a:pt x="9337" y="19906"/>
                    <a:pt x="9755" y="19201"/>
                  </a:cubicBezTo>
                  <a:cubicBezTo>
                    <a:pt x="10173" y="18497"/>
                    <a:pt x="10452" y="17558"/>
                    <a:pt x="10243" y="17088"/>
                  </a:cubicBezTo>
                  <a:cubicBezTo>
                    <a:pt x="10034" y="16619"/>
                    <a:pt x="9337" y="16619"/>
                    <a:pt x="8710" y="16854"/>
                  </a:cubicBezTo>
                  <a:cubicBezTo>
                    <a:pt x="8083" y="17088"/>
                    <a:pt x="7525" y="17558"/>
                    <a:pt x="7246" y="18184"/>
                  </a:cubicBezTo>
                  <a:cubicBezTo>
                    <a:pt x="6968" y="18810"/>
                    <a:pt x="6968" y="19593"/>
                    <a:pt x="7316" y="20141"/>
                  </a:cubicBezTo>
                  <a:cubicBezTo>
                    <a:pt x="7665" y="20688"/>
                    <a:pt x="8361" y="21001"/>
                    <a:pt x="9058" y="20923"/>
                  </a:cubicBezTo>
                  <a:cubicBezTo>
                    <a:pt x="9755" y="20845"/>
                    <a:pt x="10452" y="20375"/>
                    <a:pt x="11079" y="20375"/>
                  </a:cubicBezTo>
                  <a:cubicBezTo>
                    <a:pt x="11706" y="20375"/>
                    <a:pt x="12263" y="20845"/>
                    <a:pt x="12890" y="20923"/>
                  </a:cubicBezTo>
                  <a:cubicBezTo>
                    <a:pt x="13517" y="21001"/>
                    <a:pt x="14214" y="20688"/>
                    <a:pt x="15329" y="18967"/>
                  </a:cubicBezTo>
                  <a:cubicBezTo>
                    <a:pt x="16444" y="17245"/>
                    <a:pt x="17977" y="14114"/>
                    <a:pt x="19092" y="11219"/>
                  </a:cubicBezTo>
                  <a:cubicBezTo>
                    <a:pt x="20206" y="8323"/>
                    <a:pt x="20903" y="5662"/>
                    <a:pt x="21252" y="3862"/>
                  </a:cubicBezTo>
                  <a:cubicBezTo>
                    <a:pt x="21600" y="2062"/>
                    <a:pt x="21600" y="1123"/>
                    <a:pt x="21252" y="575"/>
                  </a:cubicBezTo>
                  <a:cubicBezTo>
                    <a:pt x="20903" y="28"/>
                    <a:pt x="20206" y="-129"/>
                    <a:pt x="19649" y="106"/>
                  </a:cubicBezTo>
                  <a:cubicBezTo>
                    <a:pt x="19092" y="341"/>
                    <a:pt x="18674" y="967"/>
                    <a:pt x="18116" y="3784"/>
                  </a:cubicBezTo>
                  <a:cubicBezTo>
                    <a:pt x="17559" y="6601"/>
                    <a:pt x="16862" y="11610"/>
                    <a:pt x="16653" y="14506"/>
                  </a:cubicBezTo>
                  <a:cubicBezTo>
                    <a:pt x="16444" y="17401"/>
                    <a:pt x="16723" y="18184"/>
                    <a:pt x="17559" y="18654"/>
                  </a:cubicBezTo>
                  <a:cubicBezTo>
                    <a:pt x="18395" y="19123"/>
                    <a:pt x="19788" y="19280"/>
                    <a:pt x="21182" y="194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4" name="Line"/>
            <p:cNvSpPr/>
            <p:nvPr/>
          </p:nvSpPr>
          <p:spPr>
            <a:xfrm>
              <a:off x="5980703" y="3843168"/>
              <a:ext cx="222251" cy="1619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7" fill="norm" stroke="1" extrusionOk="0">
                  <a:moveTo>
                    <a:pt x="0" y="0"/>
                  </a:moveTo>
                  <a:cubicBezTo>
                    <a:pt x="1029" y="561"/>
                    <a:pt x="2057" y="1122"/>
                    <a:pt x="3291" y="4068"/>
                  </a:cubicBezTo>
                  <a:cubicBezTo>
                    <a:pt x="4526" y="7013"/>
                    <a:pt x="5966" y="12343"/>
                    <a:pt x="6994" y="15990"/>
                  </a:cubicBezTo>
                  <a:cubicBezTo>
                    <a:pt x="8023" y="19636"/>
                    <a:pt x="8640" y="21600"/>
                    <a:pt x="9360" y="21460"/>
                  </a:cubicBezTo>
                  <a:cubicBezTo>
                    <a:pt x="10080" y="21319"/>
                    <a:pt x="10903" y="19075"/>
                    <a:pt x="12446" y="15569"/>
                  </a:cubicBezTo>
                  <a:cubicBezTo>
                    <a:pt x="13989" y="12062"/>
                    <a:pt x="16251" y="7294"/>
                    <a:pt x="17897" y="4769"/>
                  </a:cubicBezTo>
                  <a:cubicBezTo>
                    <a:pt x="19543" y="2244"/>
                    <a:pt x="20571" y="1964"/>
                    <a:pt x="21600" y="16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5" name="Line"/>
            <p:cNvSpPr/>
            <p:nvPr/>
          </p:nvSpPr>
          <p:spPr>
            <a:xfrm>
              <a:off x="6193693" y="3652403"/>
              <a:ext cx="669661" cy="3162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7" h="21370" fill="norm" stroke="1" extrusionOk="0">
                  <a:moveTo>
                    <a:pt x="3364" y="14609"/>
                  </a:moveTo>
                  <a:cubicBezTo>
                    <a:pt x="3091" y="14180"/>
                    <a:pt x="2819" y="13750"/>
                    <a:pt x="2342" y="13894"/>
                  </a:cubicBezTo>
                  <a:cubicBezTo>
                    <a:pt x="1865" y="14037"/>
                    <a:pt x="1183" y="14752"/>
                    <a:pt x="741" y="15396"/>
                  </a:cubicBezTo>
                  <a:cubicBezTo>
                    <a:pt x="298" y="16039"/>
                    <a:pt x="93" y="16611"/>
                    <a:pt x="25" y="17255"/>
                  </a:cubicBezTo>
                  <a:cubicBezTo>
                    <a:pt x="-43" y="17899"/>
                    <a:pt x="25" y="18614"/>
                    <a:pt x="230" y="18900"/>
                  </a:cubicBezTo>
                  <a:cubicBezTo>
                    <a:pt x="434" y="19186"/>
                    <a:pt x="775" y="19043"/>
                    <a:pt x="1490" y="18471"/>
                  </a:cubicBezTo>
                  <a:cubicBezTo>
                    <a:pt x="2206" y="17899"/>
                    <a:pt x="3296" y="16898"/>
                    <a:pt x="4148" y="15109"/>
                  </a:cubicBezTo>
                  <a:cubicBezTo>
                    <a:pt x="4999" y="13321"/>
                    <a:pt x="5613" y="10747"/>
                    <a:pt x="6021" y="8315"/>
                  </a:cubicBezTo>
                  <a:cubicBezTo>
                    <a:pt x="6430" y="5883"/>
                    <a:pt x="6635" y="3594"/>
                    <a:pt x="6737" y="2092"/>
                  </a:cubicBezTo>
                  <a:cubicBezTo>
                    <a:pt x="6839" y="590"/>
                    <a:pt x="6839" y="-125"/>
                    <a:pt x="6805" y="18"/>
                  </a:cubicBezTo>
                  <a:cubicBezTo>
                    <a:pt x="6771" y="161"/>
                    <a:pt x="6703" y="1162"/>
                    <a:pt x="6566" y="3237"/>
                  </a:cubicBezTo>
                  <a:cubicBezTo>
                    <a:pt x="6430" y="5311"/>
                    <a:pt x="6226" y="8458"/>
                    <a:pt x="6089" y="10890"/>
                  </a:cubicBezTo>
                  <a:cubicBezTo>
                    <a:pt x="5953" y="13321"/>
                    <a:pt x="5885" y="15038"/>
                    <a:pt x="5885" y="16540"/>
                  </a:cubicBezTo>
                  <a:cubicBezTo>
                    <a:pt x="5885" y="18042"/>
                    <a:pt x="5953" y="19329"/>
                    <a:pt x="6158" y="19758"/>
                  </a:cubicBezTo>
                  <a:cubicBezTo>
                    <a:pt x="6362" y="20188"/>
                    <a:pt x="6703" y="19758"/>
                    <a:pt x="7146" y="18829"/>
                  </a:cubicBezTo>
                  <a:cubicBezTo>
                    <a:pt x="7589" y="17899"/>
                    <a:pt x="8134" y="16468"/>
                    <a:pt x="8474" y="15396"/>
                  </a:cubicBezTo>
                  <a:cubicBezTo>
                    <a:pt x="8815" y="14323"/>
                    <a:pt x="8951" y="13607"/>
                    <a:pt x="8917" y="13536"/>
                  </a:cubicBezTo>
                  <a:cubicBezTo>
                    <a:pt x="8883" y="13464"/>
                    <a:pt x="8679" y="14037"/>
                    <a:pt x="8577" y="14752"/>
                  </a:cubicBezTo>
                  <a:cubicBezTo>
                    <a:pt x="8474" y="15467"/>
                    <a:pt x="8474" y="16325"/>
                    <a:pt x="8508" y="17112"/>
                  </a:cubicBezTo>
                  <a:cubicBezTo>
                    <a:pt x="8542" y="17899"/>
                    <a:pt x="8611" y="18614"/>
                    <a:pt x="8849" y="19115"/>
                  </a:cubicBezTo>
                  <a:cubicBezTo>
                    <a:pt x="9088" y="19615"/>
                    <a:pt x="9496" y="19901"/>
                    <a:pt x="10042" y="19758"/>
                  </a:cubicBezTo>
                  <a:cubicBezTo>
                    <a:pt x="10587" y="19615"/>
                    <a:pt x="11268" y="19043"/>
                    <a:pt x="11779" y="18471"/>
                  </a:cubicBezTo>
                  <a:cubicBezTo>
                    <a:pt x="12290" y="17899"/>
                    <a:pt x="12631" y="17327"/>
                    <a:pt x="12937" y="16826"/>
                  </a:cubicBezTo>
                  <a:cubicBezTo>
                    <a:pt x="13244" y="16325"/>
                    <a:pt x="13517" y="15896"/>
                    <a:pt x="13687" y="15324"/>
                  </a:cubicBezTo>
                  <a:cubicBezTo>
                    <a:pt x="13857" y="14752"/>
                    <a:pt x="13925" y="14037"/>
                    <a:pt x="13789" y="13822"/>
                  </a:cubicBezTo>
                  <a:cubicBezTo>
                    <a:pt x="13653" y="13607"/>
                    <a:pt x="13312" y="13894"/>
                    <a:pt x="13278" y="13750"/>
                  </a:cubicBezTo>
                  <a:cubicBezTo>
                    <a:pt x="13244" y="13607"/>
                    <a:pt x="13517" y="13035"/>
                    <a:pt x="13585" y="13321"/>
                  </a:cubicBezTo>
                  <a:cubicBezTo>
                    <a:pt x="13653" y="13607"/>
                    <a:pt x="13517" y="14752"/>
                    <a:pt x="13380" y="15896"/>
                  </a:cubicBezTo>
                  <a:cubicBezTo>
                    <a:pt x="13244" y="17041"/>
                    <a:pt x="13108" y="18185"/>
                    <a:pt x="13040" y="19115"/>
                  </a:cubicBezTo>
                  <a:cubicBezTo>
                    <a:pt x="12972" y="20045"/>
                    <a:pt x="12972" y="20760"/>
                    <a:pt x="13142" y="21117"/>
                  </a:cubicBezTo>
                  <a:cubicBezTo>
                    <a:pt x="13312" y="21475"/>
                    <a:pt x="13653" y="21475"/>
                    <a:pt x="14334" y="20974"/>
                  </a:cubicBezTo>
                  <a:cubicBezTo>
                    <a:pt x="15016" y="20474"/>
                    <a:pt x="16038" y="19472"/>
                    <a:pt x="16821" y="18113"/>
                  </a:cubicBezTo>
                  <a:cubicBezTo>
                    <a:pt x="17605" y="16754"/>
                    <a:pt x="18150" y="15038"/>
                    <a:pt x="18423" y="13822"/>
                  </a:cubicBezTo>
                  <a:cubicBezTo>
                    <a:pt x="18695" y="12606"/>
                    <a:pt x="18695" y="11891"/>
                    <a:pt x="18525" y="11605"/>
                  </a:cubicBezTo>
                  <a:cubicBezTo>
                    <a:pt x="18354" y="11319"/>
                    <a:pt x="18014" y="11462"/>
                    <a:pt x="17571" y="12105"/>
                  </a:cubicBezTo>
                  <a:cubicBezTo>
                    <a:pt x="17128" y="12749"/>
                    <a:pt x="16583" y="13894"/>
                    <a:pt x="16242" y="15038"/>
                  </a:cubicBezTo>
                  <a:cubicBezTo>
                    <a:pt x="15901" y="16182"/>
                    <a:pt x="15765" y="17327"/>
                    <a:pt x="15731" y="18256"/>
                  </a:cubicBezTo>
                  <a:cubicBezTo>
                    <a:pt x="15697" y="19186"/>
                    <a:pt x="15765" y="19901"/>
                    <a:pt x="16140" y="20474"/>
                  </a:cubicBezTo>
                  <a:cubicBezTo>
                    <a:pt x="16515" y="21046"/>
                    <a:pt x="17196" y="21475"/>
                    <a:pt x="18150" y="21260"/>
                  </a:cubicBezTo>
                  <a:cubicBezTo>
                    <a:pt x="19104" y="21046"/>
                    <a:pt x="20331" y="20188"/>
                    <a:pt x="21557" y="193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6" name="Line"/>
            <p:cNvSpPr/>
            <p:nvPr/>
          </p:nvSpPr>
          <p:spPr>
            <a:xfrm>
              <a:off x="7185945" y="3698855"/>
              <a:ext cx="369559" cy="4977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8" h="21431" fill="norm" stroke="1" extrusionOk="0">
                  <a:moveTo>
                    <a:pt x="8173" y="8401"/>
                  </a:moveTo>
                  <a:cubicBezTo>
                    <a:pt x="7192" y="7763"/>
                    <a:pt x="6210" y="7125"/>
                    <a:pt x="5228" y="6806"/>
                  </a:cubicBezTo>
                  <a:cubicBezTo>
                    <a:pt x="4246" y="6487"/>
                    <a:pt x="3264" y="6487"/>
                    <a:pt x="2344" y="6806"/>
                  </a:cubicBezTo>
                  <a:cubicBezTo>
                    <a:pt x="1423" y="7125"/>
                    <a:pt x="564" y="7763"/>
                    <a:pt x="196" y="8310"/>
                  </a:cubicBezTo>
                  <a:cubicBezTo>
                    <a:pt x="-172" y="8857"/>
                    <a:pt x="-49" y="9312"/>
                    <a:pt x="810" y="9631"/>
                  </a:cubicBezTo>
                  <a:cubicBezTo>
                    <a:pt x="1669" y="9950"/>
                    <a:pt x="3264" y="10133"/>
                    <a:pt x="4798" y="9495"/>
                  </a:cubicBezTo>
                  <a:cubicBezTo>
                    <a:pt x="6333" y="8857"/>
                    <a:pt x="7805" y="7398"/>
                    <a:pt x="9094" y="5758"/>
                  </a:cubicBezTo>
                  <a:cubicBezTo>
                    <a:pt x="10383" y="4117"/>
                    <a:pt x="11487" y="2295"/>
                    <a:pt x="12285" y="1247"/>
                  </a:cubicBezTo>
                  <a:cubicBezTo>
                    <a:pt x="13083" y="198"/>
                    <a:pt x="13573" y="-75"/>
                    <a:pt x="13819" y="16"/>
                  </a:cubicBezTo>
                  <a:cubicBezTo>
                    <a:pt x="14064" y="107"/>
                    <a:pt x="14064" y="563"/>
                    <a:pt x="13635" y="1793"/>
                  </a:cubicBezTo>
                  <a:cubicBezTo>
                    <a:pt x="13205" y="3024"/>
                    <a:pt x="12346" y="5029"/>
                    <a:pt x="10996" y="7626"/>
                  </a:cubicBezTo>
                  <a:cubicBezTo>
                    <a:pt x="9646" y="10224"/>
                    <a:pt x="7805" y="13414"/>
                    <a:pt x="6701" y="15510"/>
                  </a:cubicBezTo>
                  <a:cubicBezTo>
                    <a:pt x="5596" y="17606"/>
                    <a:pt x="5228" y="18609"/>
                    <a:pt x="5105" y="19429"/>
                  </a:cubicBezTo>
                  <a:cubicBezTo>
                    <a:pt x="4983" y="20249"/>
                    <a:pt x="5105" y="20887"/>
                    <a:pt x="5535" y="21206"/>
                  </a:cubicBezTo>
                  <a:cubicBezTo>
                    <a:pt x="5964" y="21525"/>
                    <a:pt x="6701" y="21525"/>
                    <a:pt x="7989" y="21069"/>
                  </a:cubicBezTo>
                  <a:cubicBezTo>
                    <a:pt x="9278" y="20614"/>
                    <a:pt x="11119" y="19702"/>
                    <a:pt x="12101" y="19019"/>
                  </a:cubicBezTo>
                  <a:cubicBezTo>
                    <a:pt x="13083" y="18335"/>
                    <a:pt x="13205" y="17879"/>
                    <a:pt x="13205" y="17424"/>
                  </a:cubicBezTo>
                  <a:cubicBezTo>
                    <a:pt x="13205" y="16968"/>
                    <a:pt x="13083" y="16512"/>
                    <a:pt x="13021" y="16057"/>
                  </a:cubicBezTo>
                  <a:cubicBezTo>
                    <a:pt x="12960" y="15601"/>
                    <a:pt x="12960" y="15145"/>
                    <a:pt x="13819" y="14644"/>
                  </a:cubicBezTo>
                  <a:cubicBezTo>
                    <a:pt x="14678" y="14143"/>
                    <a:pt x="16396" y="13596"/>
                    <a:pt x="17808" y="13140"/>
                  </a:cubicBezTo>
                  <a:cubicBezTo>
                    <a:pt x="19219" y="12684"/>
                    <a:pt x="20323" y="12320"/>
                    <a:pt x="21428" y="119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7" name="Line"/>
            <p:cNvSpPr/>
            <p:nvPr/>
          </p:nvSpPr>
          <p:spPr>
            <a:xfrm>
              <a:off x="8279403" y="3792368"/>
              <a:ext cx="19051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8" name="Line"/>
            <p:cNvSpPr/>
            <p:nvPr/>
          </p:nvSpPr>
          <p:spPr>
            <a:xfrm>
              <a:off x="8374653" y="3919368"/>
              <a:ext cx="444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9" name="Line"/>
            <p:cNvSpPr/>
            <p:nvPr/>
          </p:nvSpPr>
          <p:spPr>
            <a:xfrm>
              <a:off x="8461109" y="3780362"/>
              <a:ext cx="102892" cy="2279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88" h="21535" fill="norm" stroke="1" extrusionOk="0">
                  <a:moveTo>
                    <a:pt x="489" y="4135"/>
                  </a:moveTo>
                  <a:cubicBezTo>
                    <a:pt x="66" y="3135"/>
                    <a:pt x="-358" y="2135"/>
                    <a:pt x="489" y="1535"/>
                  </a:cubicBezTo>
                  <a:cubicBezTo>
                    <a:pt x="1336" y="935"/>
                    <a:pt x="3454" y="735"/>
                    <a:pt x="5571" y="535"/>
                  </a:cubicBezTo>
                  <a:cubicBezTo>
                    <a:pt x="7689" y="335"/>
                    <a:pt x="9807" y="135"/>
                    <a:pt x="12771" y="35"/>
                  </a:cubicBezTo>
                  <a:cubicBezTo>
                    <a:pt x="15736" y="-65"/>
                    <a:pt x="19548" y="-65"/>
                    <a:pt x="20395" y="1735"/>
                  </a:cubicBezTo>
                  <a:cubicBezTo>
                    <a:pt x="21242" y="3535"/>
                    <a:pt x="19124" y="7135"/>
                    <a:pt x="17430" y="10735"/>
                  </a:cubicBezTo>
                  <a:cubicBezTo>
                    <a:pt x="15736" y="14335"/>
                    <a:pt x="14466" y="17935"/>
                    <a:pt x="13195" y="215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0" name="Line"/>
            <p:cNvSpPr/>
            <p:nvPr/>
          </p:nvSpPr>
          <p:spPr>
            <a:xfrm>
              <a:off x="8488953" y="3900318"/>
              <a:ext cx="16510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831" y="16800"/>
                    <a:pt x="1662" y="12000"/>
                    <a:pt x="5262" y="8400"/>
                  </a:cubicBezTo>
                  <a:cubicBezTo>
                    <a:pt x="8862" y="4800"/>
                    <a:pt x="15231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1" name="Line"/>
            <p:cNvSpPr/>
            <p:nvPr/>
          </p:nvSpPr>
          <p:spPr>
            <a:xfrm>
              <a:off x="8685803" y="3783816"/>
              <a:ext cx="82551" cy="2347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15" fill="norm" stroke="1" extrusionOk="0">
                  <a:moveTo>
                    <a:pt x="21600" y="3039"/>
                  </a:moveTo>
                  <a:cubicBezTo>
                    <a:pt x="21046" y="2092"/>
                    <a:pt x="20492" y="1144"/>
                    <a:pt x="18277" y="576"/>
                  </a:cubicBezTo>
                  <a:cubicBezTo>
                    <a:pt x="16062" y="7"/>
                    <a:pt x="12185" y="-182"/>
                    <a:pt x="9692" y="197"/>
                  </a:cubicBezTo>
                  <a:cubicBezTo>
                    <a:pt x="7200" y="576"/>
                    <a:pt x="6092" y="1523"/>
                    <a:pt x="6646" y="2850"/>
                  </a:cubicBezTo>
                  <a:cubicBezTo>
                    <a:pt x="7200" y="4176"/>
                    <a:pt x="9415" y="5881"/>
                    <a:pt x="12185" y="8344"/>
                  </a:cubicBezTo>
                  <a:cubicBezTo>
                    <a:pt x="14954" y="10807"/>
                    <a:pt x="18277" y="14029"/>
                    <a:pt x="19938" y="16207"/>
                  </a:cubicBezTo>
                  <a:cubicBezTo>
                    <a:pt x="21600" y="18386"/>
                    <a:pt x="21600" y="19523"/>
                    <a:pt x="19662" y="20281"/>
                  </a:cubicBezTo>
                  <a:cubicBezTo>
                    <a:pt x="17723" y="21039"/>
                    <a:pt x="13846" y="21418"/>
                    <a:pt x="10246" y="20376"/>
                  </a:cubicBezTo>
                  <a:cubicBezTo>
                    <a:pt x="6646" y="19334"/>
                    <a:pt x="3323" y="16871"/>
                    <a:pt x="0" y="144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2" name="Line"/>
            <p:cNvSpPr/>
            <p:nvPr/>
          </p:nvSpPr>
          <p:spPr>
            <a:xfrm>
              <a:off x="8660403" y="3766968"/>
              <a:ext cx="23495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114" y="17018"/>
                    <a:pt x="6227" y="12436"/>
                    <a:pt x="9827" y="8836"/>
                  </a:cubicBezTo>
                  <a:cubicBezTo>
                    <a:pt x="13427" y="5236"/>
                    <a:pt x="17514" y="2618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3" name="Line"/>
            <p:cNvSpPr/>
            <p:nvPr/>
          </p:nvSpPr>
          <p:spPr>
            <a:xfrm>
              <a:off x="9242874" y="3739452"/>
              <a:ext cx="357330" cy="3377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0" h="21274" fill="norm" stroke="1" extrusionOk="0">
                  <a:moveTo>
                    <a:pt x="8490" y="2934"/>
                  </a:moveTo>
                  <a:cubicBezTo>
                    <a:pt x="8490" y="2000"/>
                    <a:pt x="8490" y="1067"/>
                    <a:pt x="8045" y="534"/>
                  </a:cubicBezTo>
                  <a:cubicBezTo>
                    <a:pt x="7601" y="0"/>
                    <a:pt x="6711" y="-133"/>
                    <a:pt x="6139" y="134"/>
                  </a:cubicBezTo>
                  <a:cubicBezTo>
                    <a:pt x="5568" y="400"/>
                    <a:pt x="5314" y="1067"/>
                    <a:pt x="4869" y="3334"/>
                  </a:cubicBezTo>
                  <a:cubicBezTo>
                    <a:pt x="4424" y="5600"/>
                    <a:pt x="3789" y="9467"/>
                    <a:pt x="3471" y="12334"/>
                  </a:cubicBezTo>
                  <a:cubicBezTo>
                    <a:pt x="3154" y="15200"/>
                    <a:pt x="3154" y="17067"/>
                    <a:pt x="3090" y="18467"/>
                  </a:cubicBezTo>
                  <a:cubicBezTo>
                    <a:pt x="3026" y="19867"/>
                    <a:pt x="2899" y="20800"/>
                    <a:pt x="2518" y="21134"/>
                  </a:cubicBezTo>
                  <a:cubicBezTo>
                    <a:pt x="2137" y="21467"/>
                    <a:pt x="1502" y="21200"/>
                    <a:pt x="1057" y="20400"/>
                  </a:cubicBezTo>
                  <a:cubicBezTo>
                    <a:pt x="612" y="19600"/>
                    <a:pt x="358" y="18267"/>
                    <a:pt x="168" y="17267"/>
                  </a:cubicBezTo>
                  <a:cubicBezTo>
                    <a:pt x="-23" y="16267"/>
                    <a:pt x="-150" y="15600"/>
                    <a:pt x="358" y="14867"/>
                  </a:cubicBezTo>
                  <a:cubicBezTo>
                    <a:pt x="866" y="14134"/>
                    <a:pt x="2010" y="13334"/>
                    <a:pt x="3471" y="12867"/>
                  </a:cubicBezTo>
                  <a:cubicBezTo>
                    <a:pt x="4932" y="12400"/>
                    <a:pt x="6711" y="12267"/>
                    <a:pt x="7982" y="12067"/>
                  </a:cubicBezTo>
                  <a:cubicBezTo>
                    <a:pt x="9252" y="11867"/>
                    <a:pt x="10015" y="11600"/>
                    <a:pt x="10015" y="11534"/>
                  </a:cubicBezTo>
                  <a:cubicBezTo>
                    <a:pt x="10015" y="11467"/>
                    <a:pt x="9252" y="11600"/>
                    <a:pt x="8490" y="11867"/>
                  </a:cubicBezTo>
                  <a:cubicBezTo>
                    <a:pt x="7728" y="12134"/>
                    <a:pt x="6965" y="12534"/>
                    <a:pt x="6457" y="13134"/>
                  </a:cubicBezTo>
                  <a:cubicBezTo>
                    <a:pt x="5949" y="13734"/>
                    <a:pt x="5695" y="14534"/>
                    <a:pt x="5568" y="15400"/>
                  </a:cubicBezTo>
                  <a:cubicBezTo>
                    <a:pt x="5441" y="16267"/>
                    <a:pt x="5441" y="17200"/>
                    <a:pt x="5631" y="17934"/>
                  </a:cubicBezTo>
                  <a:cubicBezTo>
                    <a:pt x="5822" y="18667"/>
                    <a:pt x="6203" y="19200"/>
                    <a:pt x="6711" y="19400"/>
                  </a:cubicBezTo>
                  <a:cubicBezTo>
                    <a:pt x="7219" y="19600"/>
                    <a:pt x="7855" y="19467"/>
                    <a:pt x="8426" y="18734"/>
                  </a:cubicBezTo>
                  <a:cubicBezTo>
                    <a:pt x="8998" y="18000"/>
                    <a:pt x="9506" y="16667"/>
                    <a:pt x="9888" y="15667"/>
                  </a:cubicBezTo>
                  <a:cubicBezTo>
                    <a:pt x="10269" y="14667"/>
                    <a:pt x="10523" y="14000"/>
                    <a:pt x="10777" y="13334"/>
                  </a:cubicBezTo>
                  <a:cubicBezTo>
                    <a:pt x="11031" y="12667"/>
                    <a:pt x="11285" y="12000"/>
                    <a:pt x="11730" y="11734"/>
                  </a:cubicBezTo>
                  <a:cubicBezTo>
                    <a:pt x="12175" y="11467"/>
                    <a:pt x="12810" y="11600"/>
                    <a:pt x="13826" y="12600"/>
                  </a:cubicBezTo>
                  <a:cubicBezTo>
                    <a:pt x="14843" y="13600"/>
                    <a:pt x="16241" y="15467"/>
                    <a:pt x="17003" y="16800"/>
                  </a:cubicBezTo>
                  <a:cubicBezTo>
                    <a:pt x="17765" y="18134"/>
                    <a:pt x="17892" y="18934"/>
                    <a:pt x="17765" y="19600"/>
                  </a:cubicBezTo>
                  <a:cubicBezTo>
                    <a:pt x="17638" y="20267"/>
                    <a:pt x="17257" y="20800"/>
                    <a:pt x="16749" y="20934"/>
                  </a:cubicBezTo>
                  <a:cubicBezTo>
                    <a:pt x="16241" y="21067"/>
                    <a:pt x="15605" y="20800"/>
                    <a:pt x="15161" y="20267"/>
                  </a:cubicBezTo>
                  <a:cubicBezTo>
                    <a:pt x="14716" y="19734"/>
                    <a:pt x="14462" y="18934"/>
                    <a:pt x="15542" y="17134"/>
                  </a:cubicBezTo>
                  <a:cubicBezTo>
                    <a:pt x="16622" y="15334"/>
                    <a:pt x="19036" y="12534"/>
                    <a:pt x="21450" y="97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4" name="Line"/>
            <p:cNvSpPr/>
            <p:nvPr/>
          </p:nvSpPr>
          <p:spPr>
            <a:xfrm>
              <a:off x="10023346" y="3759487"/>
              <a:ext cx="357908" cy="331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4" h="21536" fill="norm" stroke="1" extrusionOk="0">
                  <a:moveTo>
                    <a:pt x="3950" y="1312"/>
                  </a:moveTo>
                  <a:cubicBezTo>
                    <a:pt x="4077" y="624"/>
                    <a:pt x="4204" y="-64"/>
                    <a:pt x="4077" y="5"/>
                  </a:cubicBezTo>
                  <a:cubicBezTo>
                    <a:pt x="3950" y="74"/>
                    <a:pt x="3569" y="899"/>
                    <a:pt x="3124" y="3307"/>
                  </a:cubicBezTo>
                  <a:cubicBezTo>
                    <a:pt x="2679" y="5714"/>
                    <a:pt x="2171" y="9704"/>
                    <a:pt x="1917" y="12387"/>
                  </a:cubicBezTo>
                  <a:cubicBezTo>
                    <a:pt x="1663" y="15070"/>
                    <a:pt x="1663" y="16446"/>
                    <a:pt x="1790" y="17615"/>
                  </a:cubicBezTo>
                  <a:cubicBezTo>
                    <a:pt x="1917" y="18784"/>
                    <a:pt x="2171" y="19747"/>
                    <a:pt x="2298" y="19747"/>
                  </a:cubicBezTo>
                  <a:cubicBezTo>
                    <a:pt x="2425" y="19747"/>
                    <a:pt x="2425" y="18784"/>
                    <a:pt x="2235" y="17202"/>
                  </a:cubicBezTo>
                  <a:cubicBezTo>
                    <a:pt x="2044" y="15620"/>
                    <a:pt x="1663" y="13419"/>
                    <a:pt x="1282" y="12043"/>
                  </a:cubicBezTo>
                  <a:cubicBezTo>
                    <a:pt x="900" y="10667"/>
                    <a:pt x="519" y="10117"/>
                    <a:pt x="265" y="9498"/>
                  </a:cubicBezTo>
                  <a:cubicBezTo>
                    <a:pt x="11" y="8879"/>
                    <a:pt x="-116" y="8191"/>
                    <a:pt x="138" y="7572"/>
                  </a:cubicBezTo>
                  <a:cubicBezTo>
                    <a:pt x="392" y="6953"/>
                    <a:pt x="1028" y="6402"/>
                    <a:pt x="1790" y="5646"/>
                  </a:cubicBezTo>
                  <a:cubicBezTo>
                    <a:pt x="2552" y="4889"/>
                    <a:pt x="3442" y="3926"/>
                    <a:pt x="4204" y="3307"/>
                  </a:cubicBezTo>
                  <a:cubicBezTo>
                    <a:pt x="4966" y="2688"/>
                    <a:pt x="5602" y="2412"/>
                    <a:pt x="6237" y="2275"/>
                  </a:cubicBezTo>
                  <a:cubicBezTo>
                    <a:pt x="6872" y="2137"/>
                    <a:pt x="7508" y="2137"/>
                    <a:pt x="7889" y="2481"/>
                  </a:cubicBezTo>
                  <a:cubicBezTo>
                    <a:pt x="8270" y="2825"/>
                    <a:pt x="8397" y="3513"/>
                    <a:pt x="8333" y="5439"/>
                  </a:cubicBezTo>
                  <a:cubicBezTo>
                    <a:pt x="8270" y="7365"/>
                    <a:pt x="8016" y="10530"/>
                    <a:pt x="7762" y="12525"/>
                  </a:cubicBezTo>
                  <a:cubicBezTo>
                    <a:pt x="7508" y="14519"/>
                    <a:pt x="7253" y="15345"/>
                    <a:pt x="6809" y="16102"/>
                  </a:cubicBezTo>
                  <a:cubicBezTo>
                    <a:pt x="6364" y="16858"/>
                    <a:pt x="5729" y="17546"/>
                    <a:pt x="5538" y="17546"/>
                  </a:cubicBezTo>
                  <a:cubicBezTo>
                    <a:pt x="5348" y="17546"/>
                    <a:pt x="5602" y="16858"/>
                    <a:pt x="5919" y="16239"/>
                  </a:cubicBezTo>
                  <a:cubicBezTo>
                    <a:pt x="6237" y="15620"/>
                    <a:pt x="6618" y="15070"/>
                    <a:pt x="7126" y="14932"/>
                  </a:cubicBezTo>
                  <a:cubicBezTo>
                    <a:pt x="7635" y="14795"/>
                    <a:pt x="8270" y="15070"/>
                    <a:pt x="9413" y="15689"/>
                  </a:cubicBezTo>
                  <a:cubicBezTo>
                    <a:pt x="10557" y="16308"/>
                    <a:pt x="12209" y="17271"/>
                    <a:pt x="13606" y="17477"/>
                  </a:cubicBezTo>
                  <a:cubicBezTo>
                    <a:pt x="15004" y="17684"/>
                    <a:pt x="16148" y="17133"/>
                    <a:pt x="16910" y="16583"/>
                  </a:cubicBezTo>
                  <a:cubicBezTo>
                    <a:pt x="17672" y="16033"/>
                    <a:pt x="18053" y="15482"/>
                    <a:pt x="18308" y="14863"/>
                  </a:cubicBezTo>
                  <a:cubicBezTo>
                    <a:pt x="18562" y="14244"/>
                    <a:pt x="18689" y="13556"/>
                    <a:pt x="18180" y="13144"/>
                  </a:cubicBezTo>
                  <a:cubicBezTo>
                    <a:pt x="17672" y="12731"/>
                    <a:pt x="16529" y="12593"/>
                    <a:pt x="15703" y="12800"/>
                  </a:cubicBezTo>
                  <a:cubicBezTo>
                    <a:pt x="14877" y="13006"/>
                    <a:pt x="14369" y="13556"/>
                    <a:pt x="14178" y="14657"/>
                  </a:cubicBezTo>
                  <a:cubicBezTo>
                    <a:pt x="13988" y="15758"/>
                    <a:pt x="14115" y="17409"/>
                    <a:pt x="15385" y="18647"/>
                  </a:cubicBezTo>
                  <a:cubicBezTo>
                    <a:pt x="16656" y="19885"/>
                    <a:pt x="19070" y="20711"/>
                    <a:pt x="21484" y="215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5" name="Line"/>
            <p:cNvSpPr/>
            <p:nvPr/>
          </p:nvSpPr>
          <p:spPr>
            <a:xfrm>
              <a:off x="10873290" y="3773318"/>
              <a:ext cx="111214" cy="3848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3" h="21460" fill="norm" stroke="1" extrusionOk="0">
                  <a:moveTo>
                    <a:pt x="21413" y="0"/>
                  </a:moveTo>
                  <a:cubicBezTo>
                    <a:pt x="15300" y="3777"/>
                    <a:pt x="9187" y="7554"/>
                    <a:pt x="5315" y="10623"/>
                  </a:cubicBezTo>
                  <a:cubicBezTo>
                    <a:pt x="1443" y="13692"/>
                    <a:pt x="-187" y="16052"/>
                    <a:pt x="17" y="17764"/>
                  </a:cubicBezTo>
                  <a:cubicBezTo>
                    <a:pt x="221" y="19475"/>
                    <a:pt x="2258" y="20538"/>
                    <a:pt x="4907" y="21069"/>
                  </a:cubicBezTo>
                  <a:cubicBezTo>
                    <a:pt x="7556" y="21600"/>
                    <a:pt x="10817" y="21600"/>
                    <a:pt x="13262" y="21010"/>
                  </a:cubicBezTo>
                  <a:cubicBezTo>
                    <a:pt x="15707" y="20420"/>
                    <a:pt x="17338" y="19239"/>
                    <a:pt x="18968" y="180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6" name="Line"/>
            <p:cNvSpPr/>
            <p:nvPr/>
          </p:nvSpPr>
          <p:spPr>
            <a:xfrm>
              <a:off x="10863853" y="3969624"/>
              <a:ext cx="349259" cy="1966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0" h="21351" fill="norm" stroke="1" extrusionOk="0">
                  <a:moveTo>
                    <a:pt x="0" y="748"/>
                  </a:moveTo>
                  <a:cubicBezTo>
                    <a:pt x="2472" y="1667"/>
                    <a:pt x="4945" y="2586"/>
                    <a:pt x="6896" y="2931"/>
                  </a:cubicBezTo>
                  <a:cubicBezTo>
                    <a:pt x="8848" y="3276"/>
                    <a:pt x="10280" y="3046"/>
                    <a:pt x="11320" y="2701"/>
                  </a:cubicBezTo>
                  <a:cubicBezTo>
                    <a:pt x="12361" y="2357"/>
                    <a:pt x="13012" y="1897"/>
                    <a:pt x="13012" y="1552"/>
                  </a:cubicBezTo>
                  <a:cubicBezTo>
                    <a:pt x="13012" y="1208"/>
                    <a:pt x="12361" y="978"/>
                    <a:pt x="11581" y="863"/>
                  </a:cubicBezTo>
                  <a:cubicBezTo>
                    <a:pt x="10800" y="748"/>
                    <a:pt x="9889" y="748"/>
                    <a:pt x="9173" y="1323"/>
                  </a:cubicBezTo>
                  <a:cubicBezTo>
                    <a:pt x="8458" y="1897"/>
                    <a:pt x="7937" y="3046"/>
                    <a:pt x="7612" y="5114"/>
                  </a:cubicBezTo>
                  <a:cubicBezTo>
                    <a:pt x="7287" y="7182"/>
                    <a:pt x="7157" y="10169"/>
                    <a:pt x="7157" y="12238"/>
                  </a:cubicBezTo>
                  <a:cubicBezTo>
                    <a:pt x="7157" y="14306"/>
                    <a:pt x="7287" y="15455"/>
                    <a:pt x="7612" y="16374"/>
                  </a:cubicBezTo>
                  <a:cubicBezTo>
                    <a:pt x="7937" y="17293"/>
                    <a:pt x="8458" y="17982"/>
                    <a:pt x="9434" y="18212"/>
                  </a:cubicBezTo>
                  <a:cubicBezTo>
                    <a:pt x="10410" y="18442"/>
                    <a:pt x="11841" y="18212"/>
                    <a:pt x="13728" y="16144"/>
                  </a:cubicBezTo>
                  <a:cubicBezTo>
                    <a:pt x="15614" y="14076"/>
                    <a:pt x="17957" y="10169"/>
                    <a:pt x="19258" y="7527"/>
                  </a:cubicBezTo>
                  <a:cubicBezTo>
                    <a:pt x="20559" y="4884"/>
                    <a:pt x="20819" y="3506"/>
                    <a:pt x="20689" y="2357"/>
                  </a:cubicBezTo>
                  <a:cubicBezTo>
                    <a:pt x="20559" y="1208"/>
                    <a:pt x="20039" y="289"/>
                    <a:pt x="19453" y="59"/>
                  </a:cubicBezTo>
                  <a:cubicBezTo>
                    <a:pt x="18867" y="-171"/>
                    <a:pt x="18217" y="289"/>
                    <a:pt x="17761" y="1093"/>
                  </a:cubicBezTo>
                  <a:cubicBezTo>
                    <a:pt x="17306" y="1897"/>
                    <a:pt x="17046" y="3046"/>
                    <a:pt x="17306" y="4769"/>
                  </a:cubicBezTo>
                  <a:cubicBezTo>
                    <a:pt x="17566" y="6493"/>
                    <a:pt x="18347" y="8791"/>
                    <a:pt x="19063" y="10744"/>
                  </a:cubicBezTo>
                  <a:cubicBezTo>
                    <a:pt x="19778" y="12697"/>
                    <a:pt x="20429" y="14306"/>
                    <a:pt x="20884" y="15799"/>
                  </a:cubicBezTo>
                  <a:cubicBezTo>
                    <a:pt x="21340" y="17293"/>
                    <a:pt x="21600" y="18672"/>
                    <a:pt x="21405" y="19591"/>
                  </a:cubicBezTo>
                  <a:cubicBezTo>
                    <a:pt x="21210" y="20510"/>
                    <a:pt x="20559" y="20969"/>
                    <a:pt x="19908" y="21199"/>
                  </a:cubicBezTo>
                  <a:cubicBezTo>
                    <a:pt x="19258" y="21429"/>
                    <a:pt x="18607" y="21429"/>
                    <a:pt x="18087" y="20969"/>
                  </a:cubicBezTo>
                  <a:cubicBezTo>
                    <a:pt x="17566" y="20510"/>
                    <a:pt x="17176" y="19591"/>
                    <a:pt x="16786" y="186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7" name="Line"/>
            <p:cNvSpPr/>
            <p:nvPr/>
          </p:nvSpPr>
          <p:spPr>
            <a:xfrm>
              <a:off x="11265349" y="3741568"/>
              <a:ext cx="112855" cy="4403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7" h="21499" fill="norm" stroke="1" extrusionOk="0">
                  <a:moveTo>
                    <a:pt x="21327" y="0"/>
                  </a:moveTo>
                  <a:cubicBezTo>
                    <a:pt x="16527" y="3204"/>
                    <a:pt x="11727" y="6408"/>
                    <a:pt x="8127" y="9663"/>
                  </a:cubicBezTo>
                  <a:cubicBezTo>
                    <a:pt x="4527" y="12919"/>
                    <a:pt x="2127" y="16226"/>
                    <a:pt x="927" y="18189"/>
                  </a:cubicBezTo>
                  <a:cubicBezTo>
                    <a:pt x="-273" y="20153"/>
                    <a:pt x="-273" y="20773"/>
                    <a:pt x="727" y="21135"/>
                  </a:cubicBezTo>
                  <a:cubicBezTo>
                    <a:pt x="1727" y="21497"/>
                    <a:pt x="3727" y="21600"/>
                    <a:pt x="5527" y="21393"/>
                  </a:cubicBezTo>
                  <a:cubicBezTo>
                    <a:pt x="7327" y="21187"/>
                    <a:pt x="8927" y="20670"/>
                    <a:pt x="10527" y="201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8" name="Line"/>
            <p:cNvSpPr/>
            <p:nvPr/>
          </p:nvSpPr>
          <p:spPr>
            <a:xfrm>
              <a:off x="11239013" y="3979412"/>
              <a:ext cx="139191" cy="225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0" h="20879" fill="norm" stroke="1" extrusionOk="0">
                  <a:moveTo>
                    <a:pt x="5725" y="20879"/>
                  </a:moveTo>
                  <a:cubicBezTo>
                    <a:pt x="3146" y="16952"/>
                    <a:pt x="567" y="13024"/>
                    <a:pt x="84" y="9097"/>
                  </a:cubicBezTo>
                  <a:cubicBezTo>
                    <a:pt x="-400" y="5170"/>
                    <a:pt x="1212" y="1243"/>
                    <a:pt x="5081" y="261"/>
                  </a:cubicBezTo>
                  <a:cubicBezTo>
                    <a:pt x="8949" y="-721"/>
                    <a:pt x="15075" y="1243"/>
                    <a:pt x="21200" y="32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9" name="Line"/>
            <p:cNvSpPr/>
            <p:nvPr/>
          </p:nvSpPr>
          <p:spPr>
            <a:xfrm>
              <a:off x="11498853" y="4097168"/>
              <a:ext cx="444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0" name="Line"/>
            <p:cNvSpPr/>
            <p:nvPr/>
          </p:nvSpPr>
          <p:spPr>
            <a:xfrm>
              <a:off x="2373903" y="3043068"/>
              <a:ext cx="3810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1" name="Line"/>
            <p:cNvSpPr/>
            <p:nvPr/>
          </p:nvSpPr>
          <p:spPr>
            <a:xfrm>
              <a:off x="2399303" y="2909718"/>
              <a:ext cx="63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2" name="Line"/>
            <p:cNvSpPr/>
            <p:nvPr/>
          </p:nvSpPr>
          <p:spPr>
            <a:xfrm>
              <a:off x="2500903" y="3011318"/>
              <a:ext cx="635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3" name="Line"/>
            <p:cNvSpPr/>
            <p:nvPr/>
          </p:nvSpPr>
          <p:spPr>
            <a:xfrm>
              <a:off x="2475503" y="2922418"/>
              <a:ext cx="635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21600" y="0"/>
                  </a:moveTo>
                  <a:cubicBezTo>
                    <a:pt x="14400" y="21600"/>
                    <a:pt x="7200" y="216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4" name="Line"/>
            <p:cNvSpPr/>
            <p:nvPr/>
          </p:nvSpPr>
          <p:spPr>
            <a:xfrm>
              <a:off x="2542766" y="2753085"/>
              <a:ext cx="154988" cy="3028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3" h="21312" fill="norm" stroke="1" extrusionOk="0">
                  <a:moveTo>
                    <a:pt x="9114" y="13705"/>
                  </a:moveTo>
                  <a:cubicBezTo>
                    <a:pt x="7070" y="13407"/>
                    <a:pt x="5027" y="13109"/>
                    <a:pt x="3568" y="13332"/>
                  </a:cubicBezTo>
                  <a:cubicBezTo>
                    <a:pt x="2108" y="13556"/>
                    <a:pt x="1232" y="14301"/>
                    <a:pt x="649" y="15120"/>
                  </a:cubicBezTo>
                  <a:cubicBezTo>
                    <a:pt x="65" y="15939"/>
                    <a:pt x="-227" y="16833"/>
                    <a:pt x="211" y="17876"/>
                  </a:cubicBezTo>
                  <a:cubicBezTo>
                    <a:pt x="649" y="18919"/>
                    <a:pt x="1816" y="20110"/>
                    <a:pt x="3130" y="20781"/>
                  </a:cubicBezTo>
                  <a:cubicBezTo>
                    <a:pt x="4443" y="21451"/>
                    <a:pt x="5903" y="21600"/>
                    <a:pt x="7946" y="20557"/>
                  </a:cubicBezTo>
                  <a:cubicBezTo>
                    <a:pt x="9989" y="19514"/>
                    <a:pt x="12616" y="17280"/>
                    <a:pt x="14076" y="14375"/>
                  </a:cubicBezTo>
                  <a:cubicBezTo>
                    <a:pt x="15535" y="11470"/>
                    <a:pt x="15827" y="7895"/>
                    <a:pt x="15973" y="5586"/>
                  </a:cubicBezTo>
                  <a:cubicBezTo>
                    <a:pt x="16119" y="3277"/>
                    <a:pt x="16119" y="2234"/>
                    <a:pt x="15681" y="1415"/>
                  </a:cubicBezTo>
                  <a:cubicBezTo>
                    <a:pt x="15243" y="596"/>
                    <a:pt x="14368" y="0"/>
                    <a:pt x="13492" y="0"/>
                  </a:cubicBezTo>
                  <a:cubicBezTo>
                    <a:pt x="12616" y="0"/>
                    <a:pt x="11741" y="596"/>
                    <a:pt x="11157" y="2532"/>
                  </a:cubicBezTo>
                  <a:cubicBezTo>
                    <a:pt x="10573" y="4469"/>
                    <a:pt x="10281" y="7746"/>
                    <a:pt x="12032" y="10577"/>
                  </a:cubicBezTo>
                  <a:cubicBezTo>
                    <a:pt x="13784" y="13407"/>
                    <a:pt x="17578" y="15790"/>
                    <a:pt x="21373" y="181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5" name="Line"/>
            <p:cNvSpPr/>
            <p:nvPr/>
          </p:nvSpPr>
          <p:spPr>
            <a:xfrm>
              <a:off x="316503" y="4478168"/>
              <a:ext cx="10217151" cy="425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9349"/>
                  </a:moveTo>
                  <a:cubicBezTo>
                    <a:pt x="166" y="9349"/>
                    <a:pt x="331" y="9349"/>
                    <a:pt x="494" y="9296"/>
                  </a:cubicBezTo>
                  <a:cubicBezTo>
                    <a:pt x="658" y="9242"/>
                    <a:pt x="819" y="9134"/>
                    <a:pt x="991" y="8866"/>
                  </a:cubicBezTo>
                  <a:cubicBezTo>
                    <a:pt x="1163" y="8597"/>
                    <a:pt x="1347" y="8167"/>
                    <a:pt x="1530" y="7791"/>
                  </a:cubicBezTo>
                  <a:cubicBezTo>
                    <a:pt x="1714" y="7415"/>
                    <a:pt x="1897" y="7093"/>
                    <a:pt x="2088" y="6770"/>
                  </a:cubicBezTo>
                  <a:cubicBezTo>
                    <a:pt x="2278" y="6448"/>
                    <a:pt x="2475" y="6125"/>
                    <a:pt x="2645" y="5857"/>
                  </a:cubicBezTo>
                  <a:cubicBezTo>
                    <a:pt x="2815" y="5588"/>
                    <a:pt x="2958" y="5373"/>
                    <a:pt x="3114" y="5158"/>
                  </a:cubicBezTo>
                  <a:cubicBezTo>
                    <a:pt x="3271" y="4943"/>
                    <a:pt x="3441" y="4728"/>
                    <a:pt x="3609" y="4513"/>
                  </a:cubicBezTo>
                  <a:cubicBezTo>
                    <a:pt x="3777" y="4299"/>
                    <a:pt x="3942" y="4084"/>
                    <a:pt x="4115" y="3869"/>
                  </a:cubicBezTo>
                  <a:cubicBezTo>
                    <a:pt x="4287" y="3654"/>
                    <a:pt x="4466" y="3439"/>
                    <a:pt x="4654" y="3224"/>
                  </a:cubicBezTo>
                  <a:cubicBezTo>
                    <a:pt x="4842" y="3009"/>
                    <a:pt x="5039" y="2794"/>
                    <a:pt x="5184" y="2633"/>
                  </a:cubicBezTo>
                  <a:cubicBezTo>
                    <a:pt x="5330" y="2472"/>
                    <a:pt x="5423" y="2364"/>
                    <a:pt x="5522" y="2257"/>
                  </a:cubicBezTo>
                  <a:cubicBezTo>
                    <a:pt x="5620" y="2149"/>
                    <a:pt x="5723" y="2042"/>
                    <a:pt x="5835" y="1881"/>
                  </a:cubicBezTo>
                  <a:cubicBezTo>
                    <a:pt x="5947" y="1719"/>
                    <a:pt x="6068" y="1504"/>
                    <a:pt x="6173" y="1397"/>
                  </a:cubicBezTo>
                  <a:cubicBezTo>
                    <a:pt x="6278" y="1290"/>
                    <a:pt x="6368" y="1290"/>
                    <a:pt x="6473" y="1236"/>
                  </a:cubicBezTo>
                  <a:cubicBezTo>
                    <a:pt x="6578" y="1182"/>
                    <a:pt x="6699" y="1075"/>
                    <a:pt x="6824" y="967"/>
                  </a:cubicBezTo>
                  <a:cubicBezTo>
                    <a:pt x="6949" y="860"/>
                    <a:pt x="7079" y="752"/>
                    <a:pt x="7265" y="591"/>
                  </a:cubicBezTo>
                  <a:cubicBezTo>
                    <a:pt x="7451" y="430"/>
                    <a:pt x="7692" y="215"/>
                    <a:pt x="7880" y="107"/>
                  </a:cubicBezTo>
                  <a:cubicBezTo>
                    <a:pt x="8068" y="0"/>
                    <a:pt x="8202" y="0"/>
                    <a:pt x="8332" y="0"/>
                  </a:cubicBezTo>
                  <a:cubicBezTo>
                    <a:pt x="8462" y="0"/>
                    <a:pt x="8587" y="0"/>
                    <a:pt x="8712" y="0"/>
                  </a:cubicBezTo>
                  <a:cubicBezTo>
                    <a:pt x="8838" y="0"/>
                    <a:pt x="8963" y="0"/>
                    <a:pt x="9093" y="0"/>
                  </a:cubicBezTo>
                  <a:cubicBezTo>
                    <a:pt x="9223" y="0"/>
                    <a:pt x="9357" y="0"/>
                    <a:pt x="9493" y="0"/>
                  </a:cubicBezTo>
                  <a:cubicBezTo>
                    <a:pt x="9630" y="0"/>
                    <a:pt x="9769" y="0"/>
                    <a:pt x="9905" y="54"/>
                  </a:cubicBezTo>
                  <a:cubicBezTo>
                    <a:pt x="10042" y="107"/>
                    <a:pt x="10176" y="215"/>
                    <a:pt x="10373" y="376"/>
                  </a:cubicBezTo>
                  <a:cubicBezTo>
                    <a:pt x="10570" y="537"/>
                    <a:pt x="10829" y="752"/>
                    <a:pt x="11028" y="967"/>
                  </a:cubicBezTo>
                  <a:cubicBezTo>
                    <a:pt x="11227" y="1182"/>
                    <a:pt x="11366" y="1397"/>
                    <a:pt x="11570" y="1719"/>
                  </a:cubicBezTo>
                  <a:cubicBezTo>
                    <a:pt x="11773" y="2042"/>
                    <a:pt x="12042" y="2472"/>
                    <a:pt x="12236" y="2794"/>
                  </a:cubicBezTo>
                  <a:cubicBezTo>
                    <a:pt x="12431" y="3116"/>
                    <a:pt x="12552" y="3331"/>
                    <a:pt x="12684" y="3600"/>
                  </a:cubicBezTo>
                  <a:cubicBezTo>
                    <a:pt x="12816" y="3869"/>
                    <a:pt x="12959" y="4191"/>
                    <a:pt x="13163" y="4621"/>
                  </a:cubicBezTo>
                  <a:cubicBezTo>
                    <a:pt x="13366" y="5051"/>
                    <a:pt x="13630" y="5588"/>
                    <a:pt x="13825" y="5964"/>
                  </a:cubicBezTo>
                  <a:cubicBezTo>
                    <a:pt x="14020" y="6340"/>
                    <a:pt x="14145" y="6555"/>
                    <a:pt x="14277" y="6824"/>
                  </a:cubicBezTo>
                  <a:cubicBezTo>
                    <a:pt x="14409" y="7093"/>
                    <a:pt x="14548" y="7415"/>
                    <a:pt x="14684" y="7684"/>
                  </a:cubicBezTo>
                  <a:cubicBezTo>
                    <a:pt x="14821" y="7952"/>
                    <a:pt x="14955" y="8167"/>
                    <a:pt x="15091" y="8436"/>
                  </a:cubicBezTo>
                  <a:cubicBezTo>
                    <a:pt x="15228" y="8704"/>
                    <a:pt x="15367" y="9027"/>
                    <a:pt x="15499" y="9296"/>
                  </a:cubicBezTo>
                  <a:cubicBezTo>
                    <a:pt x="15631" y="9564"/>
                    <a:pt x="15756" y="9779"/>
                    <a:pt x="15888" y="9994"/>
                  </a:cubicBezTo>
                  <a:cubicBezTo>
                    <a:pt x="16020" y="10209"/>
                    <a:pt x="16159" y="10424"/>
                    <a:pt x="16297" y="10693"/>
                  </a:cubicBezTo>
                  <a:cubicBezTo>
                    <a:pt x="16436" y="10961"/>
                    <a:pt x="16575" y="11284"/>
                    <a:pt x="16774" y="11660"/>
                  </a:cubicBezTo>
                  <a:cubicBezTo>
                    <a:pt x="16973" y="12036"/>
                    <a:pt x="17233" y="12466"/>
                    <a:pt x="17432" y="12788"/>
                  </a:cubicBezTo>
                  <a:cubicBezTo>
                    <a:pt x="17631" y="13110"/>
                    <a:pt x="17770" y="13325"/>
                    <a:pt x="17964" y="13594"/>
                  </a:cubicBezTo>
                  <a:cubicBezTo>
                    <a:pt x="18159" y="13863"/>
                    <a:pt x="18409" y="14185"/>
                    <a:pt x="18591" y="14454"/>
                  </a:cubicBezTo>
                  <a:cubicBezTo>
                    <a:pt x="18772" y="14722"/>
                    <a:pt x="18884" y="14937"/>
                    <a:pt x="19061" y="15260"/>
                  </a:cubicBezTo>
                  <a:cubicBezTo>
                    <a:pt x="19237" y="15582"/>
                    <a:pt x="19479" y="16012"/>
                    <a:pt x="19703" y="16442"/>
                  </a:cubicBezTo>
                  <a:cubicBezTo>
                    <a:pt x="19926" y="16872"/>
                    <a:pt x="20132" y="17301"/>
                    <a:pt x="20372" y="17893"/>
                  </a:cubicBezTo>
                  <a:cubicBezTo>
                    <a:pt x="20611" y="18484"/>
                    <a:pt x="20884" y="19236"/>
                    <a:pt x="21094" y="19881"/>
                  </a:cubicBezTo>
                  <a:cubicBezTo>
                    <a:pt x="21305" y="20525"/>
                    <a:pt x="21452" y="2106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6" name="Line"/>
            <p:cNvSpPr/>
            <p:nvPr/>
          </p:nvSpPr>
          <p:spPr>
            <a:xfrm>
              <a:off x="138703" y="5113168"/>
              <a:ext cx="19051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400" y="3668"/>
                    <a:pt x="4800" y="7336"/>
                    <a:pt x="8400" y="10936"/>
                  </a:cubicBezTo>
                  <a:cubicBezTo>
                    <a:pt x="12000" y="14536"/>
                    <a:pt x="16800" y="1806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7" name="Line"/>
            <p:cNvSpPr/>
            <p:nvPr/>
          </p:nvSpPr>
          <p:spPr>
            <a:xfrm>
              <a:off x="-1" y="4998868"/>
              <a:ext cx="380005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4" h="21600" fill="norm" stroke="1" extrusionOk="0">
                  <a:moveTo>
                    <a:pt x="1384" y="21600"/>
                  </a:moveTo>
                  <a:cubicBezTo>
                    <a:pt x="664" y="21600"/>
                    <a:pt x="-56" y="21600"/>
                    <a:pt x="4" y="21046"/>
                  </a:cubicBezTo>
                  <a:cubicBezTo>
                    <a:pt x="64" y="20492"/>
                    <a:pt x="904" y="19385"/>
                    <a:pt x="3544" y="16062"/>
                  </a:cubicBezTo>
                  <a:cubicBezTo>
                    <a:pt x="6184" y="12738"/>
                    <a:pt x="10624" y="7200"/>
                    <a:pt x="13924" y="4154"/>
                  </a:cubicBezTo>
                  <a:cubicBezTo>
                    <a:pt x="17224" y="1108"/>
                    <a:pt x="19384" y="554"/>
                    <a:pt x="2154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8" name="Line"/>
            <p:cNvSpPr/>
            <p:nvPr/>
          </p:nvSpPr>
          <p:spPr>
            <a:xfrm>
              <a:off x="329203" y="5208418"/>
              <a:ext cx="1270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9" name="Line"/>
            <p:cNvSpPr/>
            <p:nvPr/>
          </p:nvSpPr>
          <p:spPr>
            <a:xfrm>
              <a:off x="335553" y="5290968"/>
              <a:ext cx="22225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0" name="Line"/>
            <p:cNvSpPr/>
            <p:nvPr/>
          </p:nvSpPr>
          <p:spPr>
            <a:xfrm>
              <a:off x="932453" y="5005218"/>
              <a:ext cx="222251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114" y="3240"/>
                    <a:pt x="8229" y="6480"/>
                    <a:pt x="11623" y="9990"/>
                  </a:cubicBezTo>
                  <a:cubicBezTo>
                    <a:pt x="15017" y="13500"/>
                    <a:pt x="17691" y="17280"/>
                    <a:pt x="19234" y="19260"/>
                  </a:cubicBezTo>
                  <a:cubicBezTo>
                    <a:pt x="20777" y="21240"/>
                    <a:pt x="21189" y="2142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1" name="Line"/>
            <p:cNvSpPr/>
            <p:nvPr/>
          </p:nvSpPr>
          <p:spPr>
            <a:xfrm>
              <a:off x="1015003" y="4998868"/>
              <a:ext cx="152401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100" y="0"/>
                    <a:pt x="18600" y="0"/>
                    <a:pt x="16500" y="1286"/>
                  </a:cubicBezTo>
                  <a:cubicBezTo>
                    <a:pt x="14400" y="2571"/>
                    <a:pt x="11700" y="5143"/>
                    <a:pt x="8850" y="8743"/>
                  </a:cubicBezTo>
                  <a:cubicBezTo>
                    <a:pt x="6000" y="12343"/>
                    <a:pt x="3000" y="1697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2" name="Line"/>
            <p:cNvSpPr/>
            <p:nvPr/>
          </p:nvSpPr>
          <p:spPr>
            <a:xfrm>
              <a:off x="849903" y="4852818"/>
              <a:ext cx="27305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023" y="15200"/>
                    <a:pt x="10047" y="8800"/>
                    <a:pt x="13647" y="5200"/>
                  </a:cubicBezTo>
                  <a:cubicBezTo>
                    <a:pt x="17247" y="1600"/>
                    <a:pt x="19423" y="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3" name="Line"/>
            <p:cNvSpPr/>
            <p:nvPr/>
          </p:nvSpPr>
          <p:spPr>
            <a:xfrm>
              <a:off x="1383303" y="5113168"/>
              <a:ext cx="1778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4" name="Line"/>
            <p:cNvSpPr/>
            <p:nvPr/>
          </p:nvSpPr>
          <p:spPr>
            <a:xfrm>
              <a:off x="1876486" y="4973468"/>
              <a:ext cx="8468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0800" y="5643"/>
                    <a:pt x="0" y="11286"/>
                    <a:pt x="0" y="14886"/>
                  </a:cubicBezTo>
                  <a:cubicBezTo>
                    <a:pt x="0" y="18486"/>
                    <a:pt x="10800" y="2004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5" name="Line"/>
            <p:cNvSpPr/>
            <p:nvPr/>
          </p:nvSpPr>
          <p:spPr>
            <a:xfrm>
              <a:off x="1986553" y="5100468"/>
              <a:ext cx="63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6" name="Line"/>
            <p:cNvSpPr/>
            <p:nvPr/>
          </p:nvSpPr>
          <p:spPr>
            <a:xfrm>
              <a:off x="2074904" y="4983724"/>
              <a:ext cx="132084" cy="1387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36" h="20819" fill="norm" stroke="1" extrusionOk="0">
                  <a:moveTo>
                    <a:pt x="13047" y="366"/>
                  </a:moveTo>
                  <a:cubicBezTo>
                    <a:pt x="11385" y="49"/>
                    <a:pt x="9724" y="-269"/>
                    <a:pt x="7564" y="366"/>
                  </a:cubicBezTo>
                  <a:cubicBezTo>
                    <a:pt x="5404" y="1002"/>
                    <a:pt x="2745" y="2590"/>
                    <a:pt x="1250" y="4972"/>
                  </a:cubicBezTo>
                  <a:cubicBezTo>
                    <a:pt x="-246" y="7355"/>
                    <a:pt x="-578" y="10531"/>
                    <a:pt x="1250" y="13707"/>
                  </a:cubicBezTo>
                  <a:cubicBezTo>
                    <a:pt x="3077" y="16884"/>
                    <a:pt x="7065" y="20060"/>
                    <a:pt x="10720" y="20696"/>
                  </a:cubicBezTo>
                  <a:cubicBezTo>
                    <a:pt x="14376" y="21331"/>
                    <a:pt x="17699" y="19425"/>
                    <a:pt x="19360" y="16725"/>
                  </a:cubicBezTo>
                  <a:cubicBezTo>
                    <a:pt x="21022" y="14025"/>
                    <a:pt x="21022" y="10531"/>
                    <a:pt x="20191" y="7831"/>
                  </a:cubicBezTo>
                  <a:cubicBezTo>
                    <a:pt x="19360" y="5131"/>
                    <a:pt x="17699" y="3225"/>
                    <a:pt x="16536" y="2272"/>
                  </a:cubicBezTo>
                  <a:cubicBezTo>
                    <a:pt x="15373" y="1319"/>
                    <a:pt x="14708" y="1319"/>
                    <a:pt x="14044" y="13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7" name="Line"/>
            <p:cNvSpPr/>
            <p:nvPr/>
          </p:nvSpPr>
          <p:spPr>
            <a:xfrm>
              <a:off x="2221503" y="4892638"/>
              <a:ext cx="180945" cy="2776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47" h="21467" fill="norm" stroke="1" extrusionOk="0">
                  <a:moveTo>
                    <a:pt x="5097" y="5267"/>
                  </a:moveTo>
                  <a:cubicBezTo>
                    <a:pt x="5097" y="4122"/>
                    <a:pt x="5097" y="2976"/>
                    <a:pt x="6553" y="1994"/>
                  </a:cubicBezTo>
                  <a:cubicBezTo>
                    <a:pt x="8009" y="1012"/>
                    <a:pt x="10921" y="194"/>
                    <a:pt x="12863" y="31"/>
                  </a:cubicBezTo>
                  <a:cubicBezTo>
                    <a:pt x="14804" y="-133"/>
                    <a:pt x="15775" y="358"/>
                    <a:pt x="16018" y="1503"/>
                  </a:cubicBezTo>
                  <a:cubicBezTo>
                    <a:pt x="16261" y="2649"/>
                    <a:pt x="15775" y="4449"/>
                    <a:pt x="15047" y="5676"/>
                  </a:cubicBezTo>
                  <a:cubicBezTo>
                    <a:pt x="14319" y="6903"/>
                    <a:pt x="13348" y="7558"/>
                    <a:pt x="12499" y="8458"/>
                  </a:cubicBezTo>
                  <a:cubicBezTo>
                    <a:pt x="11649" y="9358"/>
                    <a:pt x="10921" y="10503"/>
                    <a:pt x="11528" y="11158"/>
                  </a:cubicBezTo>
                  <a:cubicBezTo>
                    <a:pt x="12135" y="11812"/>
                    <a:pt x="14076" y="11976"/>
                    <a:pt x="15654" y="12140"/>
                  </a:cubicBezTo>
                  <a:cubicBezTo>
                    <a:pt x="17231" y="12303"/>
                    <a:pt x="18445" y="12467"/>
                    <a:pt x="19537" y="13367"/>
                  </a:cubicBezTo>
                  <a:cubicBezTo>
                    <a:pt x="20629" y="14267"/>
                    <a:pt x="21600" y="15903"/>
                    <a:pt x="19537" y="17376"/>
                  </a:cubicBezTo>
                  <a:cubicBezTo>
                    <a:pt x="17474" y="18849"/>
                    <a:pt x="12378" y="20158"/>
                    <a:pt x="8616" y="20812"/>
                  </a:cubicBezTo>
                  <a:cubicBezTo>
                    <a:pt x="4854" y="21467"/>
                    <a:pt x="2427" y="21467"/>
                    <a:pt x="0" y="214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8" name="Line"/>
            <p:cNvSpPr/>
            <p:nvPr/>
          </p:nvSpPr>
          <p:spPr>
            <a:xfrm>
              <a:off x="916526" y="5246518"/>
              <a:ext cx="1406578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5" h="21600" fill="norm" stroke="1" extrusionOk="0">
                  <a:moveTo>
                    <a:pt x="1024" y="21600"/>
                  </a:moveTo>
                  <a:cubicBezTo>
                    <a:pt x="862" y="21600"/>
                    <a:pt x="700" y="21600"/>
                    <a:pt x="488" y="21368"/>
                  </a:cubicBezTo>
                  <a:cubicBezTo>
                    <a:pt x="277" y="21135"/>
                    <a:pt x="17" y="20671"/>
                    <a:pt x="1" y="20206"/>
                  </a:cubicBezTo>
                  <a:cubicBezTo>
                    <a:pt x="-15" y="19742"/>
                    <a:pt x="212" y="19277"/>
                    <a:pt x="992" y="18348"/>
                  </a:cubicBezTo>
                  <a:cubicBezTo>
                    <a:pt x="1771" y="17419"/>
                    <a:pt x="3103" y="16026"/>
                    <a:pt x="4435" y="14632"/>
                  </a:cubicBezTo>
                  <a:cubicBezTo>
                    <a:pt x="5767" y="13239"/>
                    <a:pt x="7098" y="11845"/>
                    <a:pt x="8349" y="10684"/>
                  </a:cubicBezTo>
                  <a:cubicBezTo>
                    <a:pt x="9599" y="9523"/>
                    <a:pt x="10769" y="8594"/>
                    <a:pt x="11906" y="7897"/>
                  </a:cubicBezTo>
                  <a:cubicBezTo>
                    <a:pt x="13042" y="7200"/>
                    <a:pt x="14147" y="6735"/>
                    <a:pt x="15381" y="5923"/>
                  </a:cubicBezTo>
                  <a:cubicBezTo>
                    <a:pt x="16615" y="5110"/>
                    <a:pt x="17980" y="3948"/>
                    <a:pt x="19019" y="3019"/>
                  </a:cubicBezTo>
                  <a:cubicBezTo>
                    <a:pt x="20058" y="2090"/>
                    <a:pt x="20773" y="1394"/>
                    <a:pt x="21147" y="929"/>
                  </a:cubicBezTo>
                  <a:cubicBezTo>
                    <a:pt x="21520" y="465"/>
                    <a:pt x="21553" y="232"/>
                    <a:pt x="2158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9" name="Line"/>
            <p:cNvSpPr/>
            <p:nvPr/>
          </p:nvSpPr>
          <p:spPr>
            <a:xfrm>
              <a:off x="1266077" y="5511501"/>
              <a:ext cx="107014" cy="2425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04" h="21337" fill="norm" stroke="1" extrusionOk="0">
                  <a:moveTo>
                    <a:pt x="20126" y="2945"/>
                  </a:moveTo>
                  <a:cubicBezTo>
                    <a:pt x="20126" y="2013"/>
                    <a:pt x="20126" y="1082"/>
                    <a:pt x="19107" y="524"/>
                  </a:cubicBezTo>
                  <a:cubicBezTo>
                    <a:pt x="18088" y="-35"/>
                    <a:pt x="16050" y="-221"/>
                    <a:pt x="12586" y="338"/>
                  </a:cubicBezTo>
                  <a:cubicBezTo>
                    <a:pt x="9122" y="896"/>
                    <a:pt x="4232" y="2200"/>
                    <a:pt x="1786" y="3503"/>
                  </a:cubicBezTo>
                  <a:cubicBezTo>
                    <a:pt x="-659" y="4807"/>
                    <a:pt x="-659" y="6110"/>
                    <a:pt x="2194" y="7507"/>
                  </a:cubicBezTo>
                  <a:cubicBezTo>
                    <a:pt x="5047" y="8903"/>
                    <a:pt x="10752" y="10393"/>
                    <a:pt x="14420" y="11417"/>
                  </a:cubicBezTo>
                  <a:cubicBezTo>
                    <a:pt x="18088" y="12441"/>
                    <a:pt x="19718" y="13000"/>
                    <a:pt x="20330" y="14210"/>
                  </a:cubicBezTo>
                  <a:cubicBezTo>
                    <a:pt x="20941" y="15420"/>
                    <a:pt x="20533" y="17282"/>
                    <a:pt x="19107" y="18586"/>
                  </a:cubicBezTo>
                  <a:cubicBezTo>
                    <a:pt x="17681" y="19889"/>
                    <a:pt x="15235" y="20634"/>
                    <a:pt x="12586" y="21007"/>
                  </a:cubicBezTo>
                  <a:cubicBezTo>
                    <a:pt x="9937" y="21379"/>
                    <a:pt x="7084" y="21379"/>
                    <a:pt x="5658" y="21286"/>
                  </a:cubicBezTo>
                  <a:cubicBezTo>
                    <a:pt x="4232" y="21193"/>
                    <a:pt x="4232" y="21007"/>
                    <a:pt x="4232" y="208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0" name="Line"/>
            <p:cNvSpPr/>
            <p:nvPr/>
          </p:nvSpPr>
          <p:spPr>
            <a:xfrm>
              <a:off x="1421403" y="5506868"/>
              <a:ext cx="95251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280" y="4097"/>
                    <a:pt x="12960" y="8193"/>
                    <a:pt x="9360" y="11793"/>
                  </a:cubicBezTo>
                  <a:cubicBezTo>
                    <a:pt x="5760" y="15393"/>
                    <a:pt x="2880" y="1849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1" name="Line"/>
            <p:cNvSpPr/>
            <p:nvPr/>
          </p:nvSpPr>
          <p:spPr>
            <a:xfrm>
              <a:off x="1542053" y="5532268"/>
              <a:ext cx="374651" cy="3969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7" fill="norm" stroke="1" extrusionOk="0">
                  <a:moveTo>
                    <a:pt x="0" y="15511"/>
                  </a:moveTo>
                  <a:cubicBezTo>
                    <a:pt x="244" y="16660"/>
                    <a:pt x="488" y="17809"/>
                    <a:pt x="793" y="18670"/>
                  </a:cubicBezTo>
                  <a:cubicBezTo>
                    <a:pt x="1098" y="19532"/>
                    <a:pt x="1464" y="20106"/>
                    <a:pt x="1953" y="20623"/>
                  </a:cubicBezTo>
                  <a:cubicBezTo>
                    <a:pt x="2441" y="21140"/>
                    <a:pt x="3051" y="21600"/>
                    <a:pt x="3478" y="21543"/>
                  </a:cubicBezTo>
                  <a:cubicBezTo>
                    <a:pt x="3905" y="21485"/>
                    <a:pt x="4149" y="20911"/>
                    <a:pt x="4210" y="18785"/>
                  </a:cubicBezTo>
                  <a:cubicBezTo>
                    <a:pt x="4271" y="16660"/>
                    <a:pt x="4149" y="12983"/>
                    <a:pt x="3783" y="10111"/>
                  </a:cubicBezTo>
                  <a:cubicBezTo>
                    <a:pt x="3417" y="7238"/>
                    <a:pt x="2807" y="5170"/>
                    <a:pt x="2319" y="3906"/>
                  </a:cubicBezTo>
                  <a:cubicBezTo>
                    <a:pt x="1831" y="2643"/>
                    <a:pt x="1464" y="2183"/>
                    <a:pt x="1586" y="1781"/>
                  </a:cubicBezTo>
                  <a:cubicBezTo>
                    <a:pt x="1708" y="1379"/>
                    <a:pt x="2319" y="1034"/>
                    <a:pt x="4210" y="747"/>
                  </a:cubicBezTo>
                  <a:cubicBezTo>
                    <a:pt x="6102" y="460"/>
                    <a:pt x="9275" y="230"/>
                    <a:pt x="12386" y="115"/>
                  </a:cubicBezTo>
                  <a:cubicBezTo>
                    <a:pt x="15498" y="0"/>
                    <a:pt x="18549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2" name="Line"/>
            <p:cNvSpPr/>
            <p:nvPr/>
          </p:nvSpPr>
          <p:spPr>
            <a:xfrm>
              <a:off x="1719853" y="5710068"/>
              <a:ext cx="19051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886"/>
                    <a:pt x="0" y="9771"/>
                    <a:pt x="3600" y="13371"/>
                  </a:cubicBezTo>
                  <a:cubicBezTo>
                    <a:pt x="7200" y="16971"/>
                    <a:pt x="14400" y="1928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3" name="Line"/>
            <p:cNvSpPr/>
            <p:nvPr/>
          </p:nvSpPr>
          <p:spPr>
            <a:xfrm>
              <a:off x="1797329" y="5703718"/>
              <a:ext cx="135042" cy="1541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68" h="20968" fill="norm" stroke="1" extrusionOk="0">
                  <a:moveTo>
                    <a:pt x="7543" y="864"/>
                  </a:moveTo>
                  <a:cubicBezTo>
                    <a:pt x="5931" y="288"/>
                    <a:pt x="4319" y="-288"/>
                    <a:pt x="3030" y="432"/>
                  </a:cubicBezTo>
                  <a:cubicBezTo>
                    <a:pt x="1740" y="1152"/>
                    <a:pt x="773" y="3168"/>
                    <a:pt x="290" y="6048"/>
                  </a:cubicBezTo>
                  <a:cubicBezTo>
                    <a:pt x="-194" y="8928"/>
                    <a:pt x="-194" y="12672"/>
                    <a:pt x="1257" y="15552"/>
                  </a:cubicBezTo>
                  <a:cubicBezTo>
                    <a:pt x="2707" y="18432"/>
                    <a:pt x="5609" y="20448"/>
                    <a:pt x="9316" y="20880"/>
                  </a:cubicBezTo>
                  <a:cubicBezTo>
                    <a:pt x="13024" y="21312"/>
                    <a:pt x="17537" y="20160"/>
                    <a:pt x="19472" y="17280"/>
                  </a:cubicBezTo>
                  <a:cubicBezTo>
                    <a:pt x="21406" y="14400"/>
                    <a:pt x="20761" y="9792"/>
                    <a:pt x="17699" y="6624"/>
                  </a:cubicBezTo>
                  <a:cubicBezTo>
                    <a:pt x="14636" y="3456"/>
                    <a:pt x="9155" y="1728"/>
                    <a:pt x="367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4" name="Line"/>
            <p:cNvSpPr/>
            <p:nvPr/>
          </p:nvSpPr>
          <p:spPr>
            <a:xfrm>
              <a:off x="3402603" y="4802018"/>
              <a:ext cx="26670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371" y="15429"/>
                    <a:pt x="2743" y="9257"/>
                    <a:pt x="6343" y="5657"/>
                  </a:cubicBezTo>
                  <a:cubicBezTo>
                    <a:pt x="9943" y="2057"/>
                    <a:pt x="15771" y="102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5" name="Line"/>
            <p:cNvSpPr/>
            <p:nvPr/>
          </p:nvSpPr>
          <p:spPr>
            <a:xfrm>
              <a:off x="3796303" y="5049668"/>
              <a:ext cx="1079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6" name="Line"/>
            <p:cNvSpPr/>
            <p:nvPr/>
          </p:nvSpPr>
          <p:spPr>
            <a:xfrm>
              <a:off x="3783603" y="5151268"/>
              <a:ext cx="1714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333" y="18720"/>
                    <a:pt x="10667" y="15840"/>
                    <a:pt x="14267" y="12240"/>
                  </a:cubicBezTo>
                  <a:cubicBezTo>
                    <a:pt x="17867" y="8640"/>
                    <a:pt x="19733" y="432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7" name="Line"/>
            <p:cNvSpPr/>
            <p:nvPr/>
          </p:nvSpPr>
          <p:spPr>
            <a:xfrm>
              <a:off x="4310653" y="4819939"/>
              <a:ext cx="28858" cy="2043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4" h="21496" fill="norm" stroke="1" extrusionOk="0">
                  <a:moveTo>
                    <a:pt x="0" y="2791"/>
                  </a:moveTo>
                  <a:cubicBezTo>
                    <a:pt x="4629" y="1455"/>
                    <a:pt x="9257" y="119"/>
                    <a:pt x="13114" y="7"/>
                  </a:cubicBezTo>
                  <a:cubicBezTo>
                    <a:pt x="16971" y="-104"/>
                    <a:pt x="20057" y="1009"/>
                    <a:pt x="20829" y="4572"/>
                  </a:cubicBezTo>
                  <a:cubicBezTo>
                    <a:pt x="21600" y="8135"/>
                    <a:pt x="20057" y="14148"/>
                    <a:pt x="18514" y="17376"/>
                  </a:cubicBezTo>
                  <a:cubicBezTo>
                    <a:pt x="16971" y="20605"/>
                    <a:pt x="15429" y="21051"/>
                    <a:pt x="13886" y="214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8" name="Line"/>
            <p:cNvSpPr/>
            <p:nvPr/>
          </p:nvSpPr>
          <p:spPr>
            <a:xfrm>
              <a:off x="4393203" y="4992518"/>
              <a:ext cx="1" cy="63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9" name="Line"/>
            <p:cNvSpPr/>
            <p:nvPr/>
          </p:nvSpPr>
          <p:spPr>
            <a:xfrm>
              <a:off x="4478134" y="4810485"/>
              <a:ext cx="181770" cy="2093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1" h="21366" fill="norm" stroke="1" extrusionOk="0">
                  <a:moveTo>
                    <a:pt x="1211" y="1728"/>
                  </a:moveTo>
                  <a:cubicBezTo>
                    <a:pt x="1955" y="864"/>
                    <a:pt x="2700" y="0"/>
                    <a:pt x="4562" y="0"/>
                  </a:cubicBezTo>
                  <a:cubicBezTo>
                    <a:pt x="6424" y="0"/>
                    <a:pt x="9404" y="864"/>
                    <a:pt x="10521" y="2808"/>
                  </a:cubicBezTo>
                  <a:cubicBezTo>
                    <a:pt x="11638" y="4752"/>
                    <a:pt x="10893" y="7776"/>
                    <a:pt x="9031" y="10476"/>
                  </a:cubicBezTo>
                  <a:cubicBezTo>
                    <a:pt x="7169" y="13176"/>
                    <a:pt x="4190" y="15552"/>
                    <a:pt x="2328" y="17280"/>
                  </a:cubicBezTo>
                  <a:cubicBezTo>
                    <a:pt x="466" y="19008"/>
                    <a:pt x="-279" y="20088"/>
                    <a:pt x="93" y="20736"/>
                  </a:cubicBezTo>
                  <a:cubicBezTo>
                    <a:pt x="466" y="21384"/>
                    <a:pt x="1955" y="21600"/>
                    <a:pt x="5680" y="21060"/>
                  </a:cubicBezTo>
                  <a:cubicBezTo>
                    <a:pt x="9404" y="20520"/>
                    <a:pt x="15362" y="19224"/>
                    <a:pt x="21321" y="179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0" name="Line"/>
            <p:cNvSpPr/>
            <p:nvPr/>
          </p:nvSpPr>
          <p:spPr>
            <a:xfrm>
              <a:off x="4717053" y="4903618"/>
              <a:ext cx="1333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6457"/>
                    <a:pt x="0" y="11314"/>
                    <a:pt x="857" y="8229"/>
                  </a:cubicBezTo>
                  <a:cubicBezTo>
                    <a:pt x="1714" y="5143"/>
                    <a:pt x="3429" y="4114"/>
                    <a:pt x="7029" y="3086"/>
                  </a:cubicBezTo>
                  <a:cubicBezTo>
                    <a:pt x="10629" y="2057"/>
                    <a:pt x="16114" y="102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1" name="Line"/>
            <p:cNvSpPr/>
            <p:nvPr/>
          </p:nvSpPr>
          <p:spPr>
            <a:xfrm>
              <a:off x="4767853" y="4833768"/>
              <a:ext cx="31751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760" y="3825"/>
                    <a:pt x="11520" y="7650"/>
                    <a:pt x="15120" y="11250"/>
                  </a:cubicBezTo>
                  <a:cubicBezTo>
                    <a:pt x="18720" y="14850"/>
                    <a:pt x="20160" y="1822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2" name="Line"/>
            <p:cNvSpPr/>
            <p:nvPr/>
          </p:nvSpPr>
          <p:spPr>
            <a:xfrm>
              <a:off x="4879636" y="4851596"/>
              <a:ext cx="87935" cy="1174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68" h="21030" fill="norm" stroke="1" extrusionOk="0">
                  <a:moveTo>
                    <a:pt x="18681" y="1356"/>
                  </a:moveTo>
                  <a:cubicBezTo>
                    <a:pt x="16170" y="598"/>
                    <a:pt x="13658" y="-160"/>
                    <a:pt x="11398" y="29"/>
                  </a:cubicBezTo>
                  <a:cubicBezTo>
                    <a:pt x="9137" y="219"/>
                    <a:pt x="7128" y="1356"/>
                    <a:pt x="5119" y="4008"/>
                  </a:cubicBezTo>
                  <a:cubicBezTo>
                    <a:pt x="3109" y="6661"/>
                    <a:pt x="1100" y="10829"/>
                    <a:pt x="346" y="13861"/>
                  </a:cubicBezTo>
                  <a:cubicBezTo>
                    <a:pt x="-407" y="16893"/>
                    <a:pt x="95" y="18787"/>
                    <a:pt x="1602" y="19924"/>
                  </a:cubicBezTo>
                  <a:cubicBezTo>
                    <a:pt x="3109" y="21061"/>
                    <a:pt x="5621" y="21440"/>
                    <a:pt x="8886" y="20493"/>
                  </a:cubicBezTo>
                  <a:cubicBezTo>
                    <a:pt x="12151" y="19545"/>
                    <a:pt x="16170" y="17272"/>
                    <a:pt x="18430" y="15187"/>
                  </a:cubicBezTo>
                  <a:cubicBezTo>
                    <a:pt x="20691" y="13103"/>
                    <a:pt x="21193" y="11208"/>
                    <a:pt x="20691" y="9503"/>
                  </a:cubicBezTo>
                  <a:cubicBezTo>
                    <a:pt x="20188" y="7798"/>
                    <a:pt x="18681" y="6282"/>
                    <a:pt x="17174" y="6282"/>
                  </a:cubicBezTo>
                  <a:cubicBezTo>
                    <a:pt x="15667" y="6282"/>
                    <a:pt x="14160" y="7798"/>
                    <a:pt x="12653" y="93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3" name="Line"/>
            <p:cNvSpPr/>
            <p:nvPr/>
          </p:nvSpPr>
          <p:spPr>
            <a:xfrm>
              <a:off x="5034553" y="4929018"/>
              <a:ext cx="190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4" name="Line"/>
            <p:cNvSpPr/>
            <p:nvPr/>
          </p:nvSpPr>
          <p:spPr>
            <a:xfrm>
              <a:off x="5130715" y="4815661"/>
              <a:ext cx="68939" cy="2213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8" h="21508" fill="norm" stroke="1" extrusionOk="0">
                  <a:moveTo>
                    <a:pt x="19354" y="7931"/>
                  </a:moveTo>
                  <a:cubicBezTo>
                    <a:pt x="18045" y="5874"/>
                    <a:pt x="16736" y="3817"/>
                    <a:pt x="14773" y="2377"/>
                  </a:cubicBezTo>
                  <a:cubicBezTo>
                    <a:pt x="12809" y="937"/>
                    <a:pt x="10191" y="114"/>
                    <a:pt x="7573" y="11"/>
                  </a:cubicBezTo>
                  <a:cubicBezTo>
                    <a:pt x="4954" y="-92"/>
                    <a:pt x="2336" y="525"/>
                    <a:pt x="1027" y="1348"/>
                  </a:cubicBezTo>
                  <a:cubicBezTo>
                    <a:pt x="-282" y="2171"/>
                    <a:pt x="-282" y="3199"/>
                    <a:pt x="700" y="4125"/>
                  </a:cubicBezTo>
                  <a:cubicBezTo>
                    <a:pt x="1682" y="5051"/>
                    <a:pt x="3645" y="5874"/>
                    <a:pt x="6591" y="6182"/>
                  </a:cubicBezTo>
                  <a:cubicBezTo>
                    <a:pt x="9536" y="6491"/>
                    <a:pt x="13463" y="6285"/>
                    <a:pt x="15427" y="7725"/>
                  </a:cubicBezTo>
                  <a:cubicBezTo>
                    <a:pt x="17391" y="9165"/>
                    <a:pt x="17391" y="12251"/>
                    <a:pt x="18045" y="14822"/>
                  </a:cubicBezTo>
                  <a:cubicBezTo>
                    <a:pt x="18700" y="17394"/>
                    <a:pt x="20009" y="19451"/>
                    <a:pt x="21318" y="215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5" name="Line"/>
            <p:cNvSpPr/>
            <p:nvPr/>
          </p:nvSpPr>
          <p:spPr>
            <a:xfrm>
              <a:off x="5345703" y="4948068"/>
              <a:ext cx="1841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469" y="18000"/>
                    <a:pt x="8938" y="14400"/>
                    <a:pt x="12538" y="10800"/>
                  </a:cubicBezTo>
                  <a:cubicBezTo>
                    <a:pt x="16138" y="7200"/>
                    <a:pt x="18869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6" name="Line"/>
            <p:cNvSpPr/>
            <p:nvPr/>
          </p:nvSpPr>
          <p:spPr>
            <a:xfrm>
              <a:off x="5473698" y="4903618"/>
              <a:ext cx="43456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7" h="21600" fill="norm" stroke="1" extrusionOk="0">
                  <a:moveTo>
                    <a:pt x="2484" y="0"/>
                  </a:moveTo>
                  <a:cubicBezTo>
                    <a:pt x="521" y="4800"/>
                    <a:pt x="-1443" y="9600"/>
                    <a:pt x="1502" y="13200"/>
                  </a:cubicBezTo>
                  <a:cubicBezTo>
                    <a:pt x="4448" y="16800"/>
                    <a:pt x="12302" y="19200"/>
                    <a:pt x="2015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7" name="Line"/>
            <p:cNvSpPr/>
            <p:nvPr/>
          </p:nvSpPr>
          <p:spPr>
            <a:xfrm>
              <a:off x="5567953" y="4979818"/>
              <a:ext cx="1397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8" name="Line"/>
            <p:cNvSpPr/>
            <p:nvPr/>
          </p:nvSpPr>
          <p:spPr>
            <a:xfrm>
              <a:off x="5821953" y="4979818"/>
              <a:ext cx="317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9" name="Line"/>
            <p:cNvSpPr/>
            <p:nvPr/>
          </p:nvSpPr>
          <p:spPr>
            <a:xfrm>
              <a:off x="6101353" y="4973468"/>
              <a:ext cx="1841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0" name="Line"/>
            <p:cNvSpPr/>
            <p:nvPr/>
          </p:nvSpPr>
          <p:spPr>
            <a:xfrm>
              <a:off x="6168653" y="4909968"/>
              <a:ext cx="27951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73" h="21600" fill="norm" stroke="1" extrusionOk="0">
                  <a:moveTo>
                    <a:pt x="20373" y="0"/>
                  </a:moveTo>
                  <a:cubicBezTo>
                    <a:pt x="14202" y="900"/>
                    <a:pt x="8030" y="1800"/>
                    <a:pt x="4173" y="4050"/>
                  </a:cubicBezTo>
                  <a:cubicBezTo>
                    <a:pt x="316" y="6300"/>
                    <a:pt x="-1227" y="9900"/>
                    <a:pt x="1087" y="13050"/>
                  </a:cubicBezTo>
                  <a:cubicBezTo>
                    <a:pt x="3402" y="16200"/>
                    <a:pt x="9573" y="18900"/>
                    <a:pt x="1574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1" name="Line"/>
            <p:cNvSpPr/>
            <p:nvPr/>
          </p:nvSpPr>
          <p:spPr>
            <a:xfrm>
              <a:off x="6323603" y="4782968"/>
              <a:ext cx="6351" cy="273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6195"/>
                    <a:pt x="0" y="12391"/>
                    <a:pt x="3600" y="15991"/>
                  </a:cubicBezTo>
                  <a:cubicBezTo>
                    <a:pt x="7200" y="19591"/>
                    <a:pt x="14400" y="2059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2" name="Line"/>
            <p:cNvSpPr/>
            <p:nvPr/>
          </p:nvSpPr>
          <p:spPr>
            <a:xfrm>
              <a:off x="6418853" y="5011568"/>
              <a:ext cx="1" cy="63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3" name="Line"/>
            <p:cNvSpPr/>
            <p:nvPr/>
          </p:nvSpPr>
          <p:spPr>
            <a:xfrm>
              <a:off x="6476003" y="4779549"/>
              <a:ext cx="104516" cy="301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3" h="21542" fill="norm" stroke="1" extrusionOk="0">
                  <a:moveTo>
                    <a:pt x="0" y="3416"/>
                  </a:moveTo>
                  <a:cubicBezTo>
                    <a:pt x="0" y="2510"/>
                    <a:pt x="0" y="1604"/>
                    <a:pt x="1059" y="999"/>
                  </a:cubicBezTo>
                  <a:cubicBezTo>
                    <a:pt x="2118" y="395"/>
                    <a:pt x="4235" y="93"/>
                    <a:pt x="7412" y="18"/>
                  </a:cubicBezTo>
                  <a:cubicBezTo>
                    <a:pt x="10588" y="-58"/>
                    <a:pt x="14824" y="93"/>
                    <a:pt x="17576" y="848"/>
                  </a:cubicBezTo>
                  <a:cubicBezTo>
                    <a:pt x="20329" y="1604"/>
                    <a:pt x="21600" y="2963"/>
                    <a:pt x="20541" y="5757"/>
                  </a:cubicBezTo>
                  <a:cubicBezTo>
                    <a:pt x="19482" y="8552"/>
                    <a:pt x="16094" y="12781"/>
                    <a:pt x="13341" y="15651"/>
                  </a:cubicBezTo>
                  <a:cubicBezTo>
                    <a:pt x="10588" y="18521"/>
                    <a:pt x="8471" y="20032"/>
                    <a:pt x="6353" y="215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4" name="Line"/>
            <p:cNvSpPr/>
            <p:nvPr/>
          </p:nvSpPr>
          <p:spPr>
            <a:xfrm>
              <a:off x="6463303" y="4979818"/>
              <a:ext cx="1587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5" name="Line"/>
            <p:cNvSpPr/>
            <p:nvPr/>
          </p:nvSpPr>
          <p:spPr>
            <a:xfrm>
              <a:off x="4355103" y="5240168"/>
              <a:ext cx="177165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058" y="20880"/>
                    <a:pt x="2116" y="20160"/>
                    <a:pt x="3135" y="19080"/>
                  </a:cubicBezTo>
                  <a:cubicBezTo>
                    <a:pt x="4155" y="18000"/>
                    <a:pt x="5135" y="16560"/>
                    <a:pt x="6090" y="15120"/>
                  </a:cubicBezTo>
                  <a:cubicBezTo>
                    <a:pt x="7045" y="13680"/>
                    <a:pt x="7974" y="12240"/>
                    <a:pt x="8942" y="10800"/>
                  </a:cubicBezTo>
                  <a:cubicBezTo>
                    <a:pt x="9910" y="9360"/>
                    <a:pt x="10916" y="7920"/>
                    <a:pt x="11935" y="6840"/>
                  </a:cubicBezTo>
                  <a:cubicBezTo>
                    <a:pt x="12955" y="5760"/>
                    <a:pt x="13987" y="5040"/>
                    <a:pt x="15032" y="3960"/>
                  </a:cubicBezTo>
                  <a:cubicBezTo>
                    <a:pt x="16077" y="2880"/>
                    <a:pt x="17135" y="1440"/>
                    <a:pt x="18232" y="720"/>
                  </a:cubicBezTo>
                  <a:cubicBezTo>
                    <a:pt x="19329" y="0"/>
                    <a:pt x="20465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6" name="Line"/>
            <p:cNvSpPr/>
            <p:nvPr/>
          </p:nvSpPr>
          <p:spPr>
            <a:xfrm>
              <a:off x="5357852" y="5449718"/>
              <a:ext cx="32302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01" h="21600" fill="norm" stroke="1" extrusionOk="0">
                  <a:moveTo>
                    <a:pt x="12501" y="0"/>
                  </a:moveTo>
                  <a:cubicBezTo>
                    <a:pt x="7101" y="1080"/>
                    <a:pt x="1701" y="2160"/>
                    <a:pt x="351" y="5220"/>
                  </a:cubicBezTo>
                  <a:cubicBezTo>
                    <a:pt x="-999" y="8280"/>
                    <a:pt x="1701" y="13320"/>
                    <a:pt x="5751" y="16380"/>
                  </a:cubicBezTo>
                  <a:cubicBezTo>
                    <a:pt x="9801" y="19440"/>
                    <a:pt x="15201" y="20520"/>
                    <a:pt x="2060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7" name="Line"/>
            <p:cNvSpPr/>
            <p:nvPr/>
          </p:nvSpPr>
          <p:spPr>
            <a:xfrm>
              <a:off x="5455770" y="5417968"/>
              <a:ext cx="121799" cy="1345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0" h="21456" fill="norm" stroke="1" extrusionOk="0">
                  <a:moveTo>
                    <a:pt x="13034" y="3037"/>
                  </a:moveTo>
                  <a:cubicBezTo>
                    <a:pt x="9683" y="4725"/>
                    <a:pt x="6331" y="6412"/>
                    <a:pt x="3910" y="9112"/>
                  </a:cubicBezTo>
                  <a:cubicBezTo>
                    <a:pt x="1490" y="11812"/>
                    <a:pt x="0" y="15525"/>
                    <a:pt x="0" y="17887"/>
                  </a:cubicBezTo>
                  <a:cubicBezTo>
                    <a:pt x="0" y="20250"/>
                    <a:pt x="1490" y="21262"/>
                    <a:pt x="4655" y="21431"/>
                  </a:cubicBezTo>
                  <a:cubicBezTo>
                    <a:pt x="7821" y="21600"/>
                    <a:pt x="12662" y="20925"/>
                    <a:pt x="16014" y="18900"/>
                  </a:cubicBezTo>
                  <a:cubicBezTo>
                    <a:pt x="19366" y="16875"/>
                    <a:pt x="21228" y="13500"/>
                    <a:pt x="21414" y="10294"/>
                  </a:cubicBezTo>
                  <a:cubicBezTo>
                    <a:pt x="21600" y="7087"/>
                    <a:pt x="20110" y="4050"/>
                    <a:pt x="18434" y="2362"/>
                  </a:cubicBezTo>
                  <a:cubicBezTo>
                    <a:pt x="16759" y="675"/>
                    <a:pt x="14897" y="337"/>
                    <a:pt x="1303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8" name="Line"/>
            <p:cNvSpPr/>
            <p:nvPr/>
          </p:nvSpPr>
          <p:spPr>
            <a:xfrm>
              <a:off x="6983982" y="5214768"/>
              <a:ext cx="203222" cy="540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0" h="21220" fill="norm" stroke="1" extrusionOk="0">
                  <a:moveTo>
                    <a:pt x="3343" y="14954"/>
                  </a:moveTo>
                  <a:cubicBezTo>
                    <a:pt x="2452" y="18277"/>
                    <a:pt x="1561" y="21600"/>
                    <a:pt x="893" y="21185"/>
                  </a:cubicBezTo>
                  <a:cubicBezTo>
                    <a:pt x="225" y="20769"/>
                    <a:pt x="-220" y="16615"/>
                    <a:pt x="114" y="12462"/>
                  </a:cubicBezTo>
                  <a:cubicBezTo>
                    <a:pt x="448" y="8308"/>
                    <a:pt x="1561" y="4154"/>
                    <a:pt x="3232" y="3323"/>
                  </a:cubicBezTo>
                  <a:cubicBezTo>
                    <a:pt x="4902" y="2492"/>
                    <a:pt x="7128" y="4985"/>
                    <a:pt x="9355" y="8723"/>
                  </a:cubicBezTo>
                  <a:cubicBezTo>
                    <a:pt x="11582" y="12462"/>
                    <a:pt x="13809" y="17446"/>
                    <a:pt x="15813" y="16200"/>
                  </a:cubicBezTo>
                  <a:cubicBezTo>
                    <a:pt x="17817" y="14954"/>
                    <a:pt x="19599" y="7477"/>
                    <a:pt x="2138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9" name="Line"/>
            <p:cNvSpPr/>
            <p:nvPr/>
          </p:nvSpPr>
          <p:spPr>
            <a:xfrm>
              <a:off x="7060182" y="5316368"/>
              <a:ext cx="247672" cy="1034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9" h="21122" fill="norm" stroke="1" extrusionOk="0">
                  <a:moveTo>
                    <a:pt x="4395" y="16848"/>
                  </a:moveTo>
                  <a:cubicBezTo>
                    <a:pt x="3663" y="18144"/>
                    <a:pt x="2931" y="19440"/>
                    <a:pt x="2107" y="20304"/>
                  </a:cubicBezTo>
                  <a:cubicBezTo>
                    <a:pt x="1283" y="21168"/>
                    <a:pt x="368" y="21600"/>
                    <a:pt x="94" y="20304"/>
                  </a:cubicBezTo>
                  <a:cubicBezTo>
                    <a:pt x="-181" y="19008"/>
                    <a:pt x="185" y="15984"/>
                    <a:pt x="734" y="13824"/>
                  </a:cubicBezTo>
                  <a:cubicBezTo>
                    <a:pt x="1283" y="11664"/>
                    <a:pt x="2016" y="10368"/>
                    <a:pt x="3297" y="10368"/>
                  </a:cubicBezTo>
                  <a:cubicBezTo>
                    <a:pt x="4578" y="10368"/>
                    <a:pt x="6409" y="11664"/>
                    <a:pt x="7965" y="12960"/>
                  </a:cubicBezTo>
                  <a:cubicBezTo>
                    <a:pt x="9521" y="14256"/>
                    <a:pt x="10802" y="15552"/>
                    <a:pt x="12999" y="13392"/>
                  </a:cubicBezTo>
                  <a:cubicBezTo>
                    <a:pt x="15195" y="11232"/>
                    <a:pt x="18307" y="5616"/>
                    <a:pt x="2141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0" name="Line"/>
            <p:cNvSpPr/>
            <p:nvPr/>
          </p:nvSpPr>
          <p:spPr>
            <a:xfrm>
              <a:off x="7504703" y="5157618"/>
              <a:ext cx="33492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04" h="21600" fill="norm" stroke="1" extrusionOk="0">
                  <a:moveTo>
                    <a:pt x="11435" y="0"/>
                  </a:moveTo>
                  <a:cubicBezTo>
                    <a:pt x="16518" y="2400"/>
                    <a:pt x="21600" y="4800"/>
                    <a:pt x="19694" y="8400"/>
                  </a:cubicBezTo>
                  <a:cubicBezTo>
                    <a:pt x="17788" y="12000"/>
                    <a:pt x="8894" y="168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1" name="Line"/>
            <p:cNvSpPr/>
            <p:nvPr/>
          </p:nvSpPr>
          <p:spPr>
            <a:xfrm>
              <a:off x="7606303" y="5278268"/>
              <a:ext cx="317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2" name="Line"/>
            <p:cNvSpPr/>
            <p:nvPr/>
          </p:nvSpPr>
          <p:spPr>
            <a:xfrm>
              <a:off x="7759361" y="5143211"/>
              <a:ext cx="145393" cy="2030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97" h="21148" fill="norm" stroke="1" extrusionOk="0">
                  <a:moveTo>
                    <a:pt x="818" y="3484"/>
                  </a:moveTo>
                  <a:cubicBezTo>
                    <a:pt x="2035" y="1941"/>
                    <a:pt x="3252" y="398"/>
                    <a:pt x="5534" y="68"/>
                  </a:cubicBezTo>
                  <a:cubicBezTo>
                    <a:pt x="7815" y="-263"/>
                    <a:pt x="11162" y="619"/>
                    <a:pt x="12683" y="2713"/>
                  </a:cubicBezTo>
                  <a:cubicBezTo>
                    <a:pt x="14204" y="4806"/>
                    <a:pt x="13900" y="8113"/>
                    <a:pt x="12987" y="10317"/>
                  </a:cubicBezTo>
                  <a:cubicBezTo>
                    <a:pt x="12074" y="12521"/>
                    <a:pt x="10553" y="13623"/>
                    <a:pt x="7815" y="15276"/>
                  </a:cubicBezTo>
                  <a:cubicBezTo>
                    <a:pt x="5077" y="16929"/>
                    <a:pt x="1122" y="19133"/>
                    <a:pt x="210" y="20235"/>
                  </a:cubicBezTo>
                  <a:cubicBezTo>
                    <a:pt x="-703" y="21337"/>
                    <a:pt x="1427" y="21337"/>
                    <a:pt x="5382" y="20786"/>
                  </a:cubicBezTo>
                  <a:cubicBezTo>
                    <a:pt x="9336" y="20235"/>
                    <a:pt x="15117" y="19133"/>
                    <a:pt x="20897" y="180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3" name="Line"/>
            <p:cNvSpPr/>
            <p:nvPr/>
          </p:nvSpPr>
          <p:spPr>
            <a:xfrm>
              <a:off x="7974603" y="5163968"/>
              <a:ext cx="12701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5908"/>
                    <a:pt x="7200" y="11815"/>
                    <a:pt x="3600" y="15415"/>
                  </a:cubicBezTo>
                  <a:cubicBezTo>
                    <a:pt x="0" y="19015"/>
                    <a:pt x="0" y="2030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4" name="Line"/>
            <p:cNvSpPr/>
            <p:nvPr/>
          </p:nvSpPr>
          <p:spPr>
            <a:xfrm>
              <a:off x="3383553" y="5062368"/>
              <a:ext cx="279401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964" y="1662"/>
                    <a:pt x="3927" y="3323"/>
                    <a:pt x="6955" y="6369"/>
                  </a:cubicBezTo>
                  <a:cubicBezTo>
                    <a:pt x="9982" y="9415"/>
                    <a:pt x="14073" y="13846"/>
                    <a:pt x="16691" y="16615"/>
                  </a:cubicBezTo>
                  <a:cubicBezTo>
                    <a:pt x="19309" y="19385"/>
                    <a:pt x="20455" y="2049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5" name="Line"/>
            <p:cNvSpPr/>
            <p:nvPr/>
          </p:nvSpPr>
          <p:spPr>
            <a:xfrm>
              <a:off x="3402603" y="5005218"/>
              <a:ext cx="203201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675" y="2965"/>
                    <a:pt x="15750" y="5929"/>
                    <a:pt x="12937" y="8682"/>
                  </a:cubicBezTo>
                  <a:cubicBezTo>
                    <a:pt x="10125" y="11435"/>
                    <a:pt x="7425" y="13976"/>
                    <a:pt x="5288" y="16094"/>
                  </a:cubicBezTo>
                  <a:cubicBezTo>
                    <a:pt x="3150" y="18212"/>
                    <a:pt x="1575" y="1990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6" name="Line"/>
            <p:cNvSpPr/>
            <p:nvPr/>
          </p:nvSpPr>
          <p:spPr>
            <a:xfrm>
              <a:off x="1116603" y="5843418"/>
              <a:ext cx="2095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109" y="15840"/>
                    <a:pt x="12218" y="10080"/>
                    <a:pt x="15818" y="6480"/>
                  </a:cubicBezTo>
                  <a:cubicBezTo>
                    <a:pt x="19418" y="2880"/>
                    <a:pt x="20509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7" name="Line"/>
            <p:cNvSpPr/>
            <p:nvPr/>
          </p:nvSpPr>
          <p:spPr>
            <a:xfrm>
              <a:off x="1122953" y="5932318"/>
              <a:ext cx="22860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8" name="Line"/>
            <p:cNvSpPr/>
            <p:nvPr/>
          </p:nvSpPr>
          <p:spPr>
            <a:xfrm>
              <a:off x="740756" y="6693187"/>
              <a:ext cx="198048" cy="343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4" h="21489" fill="norm" stroke="1" extrusionOk="0">
                  <a:moveTo>
                    <a:pt x="21274" y="1263"/>
                  </a:moveTo>
                  <a:cubicBezTo>
                    <a:pt x="19228" y="601"/>
                    <a:pt x="17181" y="-62"/>
                    <a:pt x="14226" y="4"/>
                  </a:cubicBezTo>
                  <a:cubicBezTo>
                    <a:pt x="11270" y="71"/>
                    <a:pt x="7405" y="866"/>
                    <a:pt x="4903" y="1859"/>
                  </a:cubicBezTo>
                  <a:cubicBezTo>
                    <a:pt x="2402" y="2853"/>
                    <a:pt x="1266" y="4046"/>
                    <a:pt x="583" y="4974"/>
                  </a:cubicBezTo>
                  <a:cubicBezTo>
                    <a:pt x="-99" y="5901"/>
                    <a:pt x="-326" y="6564"/>
                    <a:pt x="697" y="7690"/>
                  </a:cubicBezTo>
                  <a:cubicBezTo>
                    <a:pt x="1720" y="8817"/>
                    <a:pt x="3994" y="10407"/>
                    <a:pt x="7063" y="11997"/>
                  </a:cubicBezTo>
                  <a:cubicBezTo>
                    <a:pt x="10133" y="13587"/>
                    <a:pt x="13998" y="15177"/>
                    <a:pt x="16158" y="16304"/>
                  </a:cubicBezTo>
                  <a:cubicBezTo>
                    <a:pt x="18318" y="17430"/>
                    <a:pt x="18773" y="18093"/>
                    <a:pt x="18773" y="18755"/>
                  </a:cubicBezTo>
                  <a:cubicBezTo>
                    <a:pt x="18773" y="19418"/>
                    <a:pt x="18318" y="20080"/>
                    <a:pt x="16499" y="20544"/>
                  </a:cubicBezTo>
                  <a:cubicBezTo>
                    <a:pt x="14680" y="21008"/>
                    <a:pt x="11497" y="21273"/>
                    <a:pt x="9337" y="21405"/>
                  </a:cubicBezTo>
                  <a:cubicBezTo>
                    <a:pt x="7177" y="21538"/>
                    <a:pt x="6040" y="21538"/>
                    <a:pt x="5699" y="21207"/>
                  </a:cubicBezTo>
                  <a:cubicBezTo>
                    <a:pt x="5358" y="20875"/>
                    <a:pt x="5813" y="20213"/>
                    <a:pt x="6609" y="19550"/>
                  </a:cubicBezTo>
                  <a:cubicBezTo>
                    <a:pt x="7405" y="18888"/>
                    <a:pt x="8541" y="18225"/>
                    <a:pt x="9678" y="175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9" name="Line"/>
            <p:cNvSpPr/>
            <p:nvPr/>
          </p:nvSpPr>
          <p:spPr>
            <a:xfrm>
              <a:off x="913403" y="6466995"/>
              <a:ext cx="146051" cy="1502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2" fill="norm" stroke="1" extrusionOk="0">
                  <a:moveTo>
                    <a:pt x="0" y="7019"/>
                  </a:moveTo>
                  <a:cubicBezTo>
                    <a:pt x="0" y="5519"/>
                    <a:pt x="0" y="4019"/>
                    <a:pt x="783" y="2819"/>
                  </a:cubicBezTo>
                  <a:cubicBezTo>
                    <a:pt x="1565" y="1619"/>
                    <a:pt x="3130" y="719"/>
                    <a:pt x="5009" y="269"/>
                  </a:cubicBezTo>
                  <a:cubicBezTo>
                    <a:pt x="6887" y="-181"/>
                    <a:pt x="9078" y="-181"/>
                    <a:pt x="10800" y="1169"/>
                  </a:cubicBezTo>
                  <a:cubicBezTo>
                    <a:pt x="12522" y="2519"/>
                    <a:pt x="13774" y="5219"/>
                    <a:pt x="13304" y="7769"/>
                  </a:cubicBezTo>
                  <a:cubicBezTo>
                    <a:pt x="12835" y="10319"/>
                    <a:pt x="10643" y="12719"/>
                    <a:pt x="8609" y="14969"/>
                  </a:cubicBezTo>
                  <a:cubicBezTo>
                    <a:pt x="6574" y="17219"/>
                    <a:pt x="4696" y="19319"/>
                    <a:pt x="4852" y="20369"/>
                  </a:cubicBezTo>
                  <a:cubicBezTo>
                    <a:pt x="5009" y="21419"/>
                    <a:pt x="7200" y="21419"/>
                    <a:pt x="10330" y="21119"/>
                  </a:cubicBezTo>
                  <a:cubicBezTo>
                    <a:pt x="13461" y="20819"/>
                    <a:pt x="17530" y="20219"/>
                    <a:pt x="21600" y="196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0" name="Line"/>
            <p:cNvSpPr/>
            <p:nvPr/>
          </p:nvSpPr>
          <p:spPr>
            <a:xfrm>
              <a:off x="1122953" y="6821318"/>
              <a:ext cx="1460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1" name="Line"/>
            <p:cNvSpPr/>
            <p:nvPr/>
          </p:nvSpPr>
          <p:spPr>
            <a:xfrm>
              <a:off x="1129303" y="6916568"/>
              <a:ext cx="1270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2" name="Line"/>
            <p:cNvSpPr/>
            <p:nvPr/>
          </p:nvSpPr>
          <p:spPr>
            <a:xfrm>
              <a:off x="1751603" y="6516518"/>
              <a:ext cx="27845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96" h="21600" fill="norm" stroke="1" extrusionOk="0">
                  <a:moveTo>
                    <a:pt x="0" y="0"/>
                  </a:moveTo>
                  <a:cubicBezTo>
                    <a:pt x="7714" y="5760"/>
                    <a:pt x="15429" y="11520"/>
                    <a:pt x="18514" y="15120"/>
                  </a:cubicBezTo>
                  <a:cubicBezTo>
                    <a:pt x="21600" y="18720"/>
                    <a:pt x="20057" y="20160"/>
                    <a:pt x="1851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3" name="Line"/>
            <p:cNvSpPr/>
            <p:nvPr/>
          </p:nvSpPr>
          <p:spPr>
            <a:xfrm>
              <a:off x="1599203" y="6776868"/>
              <a:ext cx="43180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494" y="17280"/>
                    <a:pt x="6988" y="12960"/>
                    <a:pt x="10588" y="9360"/>
                  </a:cubicBezTo>
                  <a:cubicBezTo>
                    <a:pt x="14188" y="5760"/>
                    <a:pt x="17894" y="28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4" name="Line"/>
            <p:cNvSpPr/>
            <p:nvPr/>
          </p:nvSpPr>
          <p:spPr>
            <a:xfrm>
              <a:off x="1727909" y="6889157"/>
              <a:ext cx="150695" cy="275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8" h="21268" fill="norm" stroke="1" extrusionOk="0">
                  <a:moveTo>
                    <a:pt x="15958" y="2119"/>
                  </a:moveTo>
                  <a:cubicBezTo>
                    <a:pt x="13258" y="1301"/>
                    <a:pt x="10558" y="483"/>
                    <a:pt x="8458" y="155"/>
                  </a:cubicBezTo>
                  <a:cubicBezTo>
                    <a:pt x="6358" y="-172"/>
                    <a:pt x="4858" y="-8"/>
                    <a:pt x="3358" y="892"/>
                  </a:cubicBezTo>
                  <a:cubicBezTo>
                    <a:pt x="1858" y="1792"/>
                    <a:pt x="358" y="3428"/>
                    <a:pt x="58" y="4573"/>
                  </a:cubicBezTo>
                  <a:cubicBezTo>
                    <a:pt x="-242" y="5719"/>
                    <a:pt x="658" y="6373"/>
                    <a:pt x="1858" y="6701"/>
                  </a:cubicBezTo>
                  <a:cubicBezTo>
                    <a:pt x="3058" y="7028"/>
                    <a:pt x="4558" y="7028"/>
                    <a:pt x="6658" y="6455"/>
                  </a:cubicBezTo>
                  <a:cubicBezTo>
                    <a:pt x="8758" y="5883"/>
                    <a:pt x="11458" y="4737"/>
                    <a:pt x="13108" y="3673"/>
                  </a:cubicBezTo>
                  <a:cubicBezTo>
                    <a:pt x="14758" y="2610"/>
                    <a:pt x="15358" y="1628"/>
                    <a:pt x="15658" y="1628"/>
                  </a:cubicBezTo>
                  <a:cubicBezTo>
                    <a:pt x="15958" y="1628"/>
                    <a:pt x="15958" y="2610"/>
                    <a:pt x="16108" y="5310"/>
                  </a:cubicBezTo>
                  <a:cubicBezTo>
                    <a:pt x="16258" y="8010"/>
                    <a:pt x="16558" y="12428"/>
                    <a:pt x="16708" y="15046"/>
                  </a:cubicBezTo>
                  <a:cubicBezTo>
                    <a:pt x="16858" y="17664"/>
                    <a:pt x="16858" y="18483"/>
                    <a:pt x="16858" y="19301"/>
                  </a:cubicBezTo>
                  <a:cubicBezTo>
                    <a:pt x="16858" y="20119"/>
                    <a:pt x="16858" y="20937"/>
                    <a:pt x="17608" y="21183"/>
                  </a:cubicBezTo>
                  <a:cubicBezTo>
                    <a:pt x="18358" y="21428"/>
                    <a:pt x="19858" y="21101"/>
                    <a:pt x="21358" y="207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5" name="Line"/>
            <p:cNvSpPr/>
            <p:nvPr/>
          </p:nvSpPr>
          <p:spPr>
            <a:xfrm>
              <a:off x="2247911" y="6440824"/>
              <a:ext cx="119643" cy="4918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0" h="21543" fill="norm" stroke="1" extrusionOk="0">
                  <a:moveTo>
                    <a:pt x="20283" y="1369"/>
                  </a:moveTo>
                  <a:cubicBezTo>
                    <a:pt x="19904" y="905"/>
                    <a:pt x="19525" y="442"/>
                    <a:pt x="18388" y="210"/>
                  </a:cubicBezTo>
                  <a:cubicBezTo>
                    <a:pt x="17252" y="-22"/>
                    <a:pt x="15357" y="-22"/>
                    <a:pt x="13462" y="24"/>
                  </a:cubicBezTo>
                  <a:cubicBezTo>
                    <a:pt x="11567" y="71"/>
                    <a:pt x="9673" y="163"/>
                    <a:pt x="7967" y="1044"/>
                  </a:cubicBezTo>
                  <a:cubicBezTo>
                    <a:pt x="6262" y="1925"/>
                    <a:pt x="4746" y="3593"/>
                    <a:pt x="5125" y="5216"/>
                  </a:cubicBezTo>
                  <a:cubicBezTo>
                    <a:pt x="5504" y="6838"/>
                    <a:pt x="7778" y="8414"/>
                    <a:pt x="8915" y="9480"/>
                  </a:cubicBezTo>
                  <a:cubicBezTo>
                    <a:pt x="10052" y="10546"/>
                    <a:pt x="10052" y="11102"/>
                    <a:pt x="9483" y="11566"/>
                  </a:cubicBezTo>
                  <a:cubicBezTo>
                    <a:pt x="8915" y="12030"/>
                    <a:pt x="7778" y="12400"/>
                    <a:pt x="6262" y="12586"/>
                  </a:cubicBezTo>
                  <a:cubicBezTo>
                    <a:pt x="4746" y="12771"/>
                    <a:pt x="2852" y="12771"/>
                    <a:pt x="2094" y="12539"/>
                  </a:cubicBezTo>
                  <a:cubicBezTo>
                    <a:pt x="1336" y="12308"/>
                    <a:pt x="1715" y="11844"/>
                    <a:pt x="2662" y="11473"/>
                  </a:cubicBezTo>
                  <a:cubicBezTo>
                    <a:pt x="3609" y="11102"/>
                    <a:pt x="5125" y="10824"/>
                    <a:pt x="7209" y="10685"/>
                  </a:cubicBezTo>
                  <a:cubicBezTo>
                    <a:pt x="9294" y="10546"/>
                    <a:pt x="11946" y="10546"/>
                    <a:pt x="14031" y="10685"/>
                  </a:cubicBezTo>
                  <a:cubicBezTo>
                    <a:pt x="16115" y="10824"/>
                    <a:pt x="17631" y="11102"/>
                    <a:pt x="18578" y="11751"/>
                  </a:cubicBezTo>
                  <a:cubicBezTo>
                    <a:pt x="19525" y="12400"/>
                    <a:pt x="19904" y="13420"/>
                    <a:pt x="17252" y="14672"/>
                  </a:cubicBezTo>
                  <a:cubicBezTo>
                    <a:pt x="14599" y="15923"/>
                    <a:pt x="8915" y="17406"/>
                    <a:pt x="5504" y="18333"/>
                  </a:cubicBezTo>
                  <a:cubicBezTo>
                    <a:pt x="2094" y="19260"/>
                    <a:pt x="957" y="19631"/>
                    <a:pt x="388" y="20048"/>
                  </a:cubicBezTo>
                  <a:cubicBezTo>
                    <a:pt x="-180" y="20466"/>
                    <a:pt x="-180" y="20929"/>
                    <a:pt x="767" y="21207"/>
                  </a:cubicBezTo>
                  <a:cubicBezTo>
                    <a:pt x="1715" y="21485"/>
                    <a:pt x="3609" y="21578"/>
                    <a:pt x="7209" y="21532"/>
                  </a:cubicBezTo>
                  <a:cubicBezTo>
                    <a:pt x="10809" y="21485"/>
                    <a:pt x="16115" y="21300"/>
                    <a:pt x="21420" y="211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6" name="Line"/>
            <p:cNvSpPr/>
            <p:nvPr/>
          </p:nvSpPr>
          <p:spPr>
            <a:xfrm>
              <a:off x="2495079" y="6522818"/>
              <a:ext cx="113775" cy="311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33" h="21458" fill="norm" stroke="1" extrusionOk="0">
                  <a:moveTo>
                    <a:pt x="20733" y="442"/>
                  </a:moveTo>
                  <a:cubicBezTo>
                    <a:pt x="18804" y="150"/>
                    <a:pt x="16876" y="-142"/>
                    <a:pt x="15140" y="77"/>
                  </a:cubicBezTo>
                  <a:cubicBezTo>
                    <a:pt x="13404" y="296"/>
                    <a:pt x="11862" y="1026"/>
                    <a:pt x="8969" y="3215"/>
                  </a:cubicBezTo>
                  <a:cubicBezTo>
                    <a:pt x="6076" y="5404"/>
                    <a:pt x="1833" y="9053"/>
                    <a:pt x="483" y="12044"/>
                  </a:cubicBezTo>
                  <a:cubicBezTo>
                    <a:pt x="-867" y="15036"/>
                    <a:pt x="676" y="17372"/>
                    <a:pt x="4340" y="18831"/>
                  </a:cubicBezTo>
                  <a:cubicBezTo>
                    <a:pt x="8004" y="20290"/>
                    <a:pt x="13790" y="20874"/>
                    <a:pt x="19576" y="214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7" name="Line"/>
            <p:cNvSpPr/>
            <p:nvPr/>
          </p:nvSpPr>
          <p:spPr>
            <a:xfrm>
              <a:off x="2697753" y="6541918"/>
              <a:ext cx="12172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00" h="21600" fill="norm" stroke="1" extrusionOk="0">
                  <a:moveTo>
                    <a:pt x="0" y="2469"/>
                  </a:moveTo>
                  <a:cubicBezTo>
                    <a:pt x="7200" y="1234"/>
                    <a:pt x="14400" y="0"/>
                    <a:pt x="18000" y="0"/>
                  </a:cubicBezTo>
                  <a:cubicBezTo>
                    <a:pt x="21600" y="0"/>
                    <a:pt x="21600" y="1234"/>
                    <a:pt x="18000" y="5040"/>
                  </a:cubicBezTo>
                  <a:cubicBezTo>
                    <a:pt x="14400" y="8846"/>
                    <a:pt x="7200" y="1522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8" name="Line"/>
            <p:cNvSpPr/>
            <p:nvPr/>
          </p:nvSpPr>
          <p:spPr>
            <a:xfrm>
              <a:off x="2780303" y="6675268"/>
              <a:ext cx="1" cy="190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9" name="Line"/>
            <p:cNvSpPr/>
            <p:nvPr/>
          </p:nvSpPr>
          <p:spPr>
            <a:xfrm>
              <a:off x="2815959" y="6530165"/>
              <a:ext cx="129445" cy="2276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6" h="21511" fill="norm" stroke="1" extrusionOk="0">
                  <a:moveTo>
                    <a:pt x="403" y="4711"/>
                  </a:moveTo>
                  <a:cubicBezTo>
                    <a:pt x="54" y="3711"/>
                    <a:pt x="-294" y="2711"/>
                    <a:pt x="403" y="1811"/>
                  </a:cubicBezTo>
                  <a:cubicBezTo>
                    <a:pt x="1100" y="911"/>
                    <a:pt x="2841" y="111"/>
                    <a:pt x="5629" y="11"/>
                  </a:cubicBezTo>
                  <a:cubicBezTo>
                    <a:pt x="8416" y="-89"/>
                    <a:pt x="12248" y="511"/>
                    <a:pt x="14512" y="2211"/>
                  </a:cubicBezTo>
                  <a:cubicBezTo>
                    <a:pt x="16777" y="3911"/>
                    <a:pt x="17474" y="6711"/>
                    <a:pt x="16254" y="9411"/>
                  </a:cubicBezTo>
                  <a:cubicBezTo>
                    <a:pt x="15035" y="12111"/>
                    <a:pt x="11900" y="14711"/>
                    <a:pt x="9635" y="16711"/>
                  </a:cubicBezTo>
                  <a:cubicBezTo>
                    <a:pt x="7371" y="18711"/>
                    <a:pt x="5977" y="20111"/>
                    <a:pt x="6325" y="20811"/>
                  </a:cubicBezTo>
                  <a:cubicBezTo>
                    <a:pt x="6674" y="21511"/>
                    <a:pt x="8764" y="21511"/>
                    <a:pt x="11551" y="21511"/>
                  </a:cubicBezTo>
                  <a:cubicBezTo>
                    <a:pt x="14338" y="21511"/>
                    <a:pt x="17822" y="21511"/>
                    <a:pt x="21306" y="215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0" name="Line"/>
            <p:cNvSpPr/>
            <p:nvPr/>
          </p:nvSpPr>
          <p:spPr>
            <a:xfrm>
              <a:off x="3110503" y="6668918"/>
              <a:ext cx="1841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1" name="Line"/>
            <p:cNvSpPr/>
            <p:nvPr/>
          </p:nvSpPr>
          <p:spPr>
            <a:xfrm>
              <a:off x="3370853" y="6516518"/>
              <a:ext cx="6351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2" name="Line"/>
            <p:cNvSpPr/>
            <p:nvPr/>
          </p:nvSpPr>
          <p:spPr>
            <a:xfrm>
              <a:off x="3434353" y="6662568"/>
              <a:ext cx="63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3" name="Line"/>
            <p:cNvSpPr/>
            <p:nvPr/>
          </p:nvSpPr>
          <p:spPr>
            <a:xfrm>
              <a:off x="3512277" y="6492727"/>
              <a:ext cx="118927" cy="1877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1" h="21050" fill="norm" stroke="1" extrusionOk="0">
                  <a:moveTo>
                    <a:pt x="828" y="3380"/>
                  </a:moveTo>
                  <a:cubicBezTo>
                    <a:pt x="1965" y="2430"/>
                    <a:pt x="3102" y="1481"/>
                    <a:pt x="4807" y="769"/>
                  </a:cubicBezTo>
                  <a:cubicBezTo>
                    <a:pt x="6512" y="57"/>
                    <a:pt x="8786" y="-418"/>
                    <a:pt x="10870" y="531"/>
                  </a:cubicBezTo>
                  <a:cubicBezTo>
                    <a:pt x="12954" y="1481"/>
                    <a:pt x="14849" y="3855"/>
                    <a:pt x="13333" y="7059"/>
                  </a:cubicBezTo>
                  <a:cubicBezTo>
                    <a:pt x="11817" y="10263"/>
                    <a:pt x="6891" y="14298"/>
                    <a:pt x="3859" y="16791"/>
                  </a:cubicBezTo>
                  <a:cubicBezTo>
                    <a:pt x="828" y="19283"/>
                    <a:pt x="-309" y="20233"/>
                    <a:pt x="70" y="20707"/>
                  </a:cubicBezTo>
                  <a:cubicBezTo>
                    <a:pt x="449" y="21182"/>
                    <a:pt x="2344" y="21182"/>
                    <a:pt x="6133" y="20589"/>
                  </a:cubicBezTo>
                  <a:cubicBezTo>
                    <a:pt x="9923" y="19995"/>
                    <a:pt x="15607" y="18808"/>
                    <a:pt x="21291" y="176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4" name="Line"/>
            <p:cNvSpPr/>
            <p:nvPr/>
          </p:nvSpPr>
          <p:spPr>
            <a:xfrm>
              <a:off x="3694703" y="6516518"/>
              <a:ext cx="31751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5" name="Line"/>
            <p:cNvSpPr/>
            <p:nvPr/>
          </p:nvSpPr>
          <p:spPr>
            <a:xfrm>
              <a:off x="3745503" y="6453018"/>
              <a:ext cx="93090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51" h="21600" fill="norm" stroke="1" extrusionOk="0">
                  <a:moveTo>
                    <a:pt x="0" y="0"/>
                  </a:moveTo>
                  <a:cubicBezTo>
                    <a:pt x="2348" y="0"/>
                    <a:pt x="4696" y="0"/>
                    <a:pt x="7983" y="1054"/>
                  </a:cubicBezTo>
                  <a:cubicBezTo>
                    <a:pt x="11270" y="2107"/>
                    <a:pt x="15496" y="4215"/>
                    <a:pt x="18078" y="6849"/>
                  </a:cubicBezTo>
                  <a:cubicBezTo>
                    <a:pt x="20661" y="9483"/>
                    <a:pt x="21600" y="12644"/>
                    <a:pt x="19487" y="15190"/>
                  </a:cubicBezTo>
                  <a:cubicBezTo>
                    <a:pt x="17374" y="17737"/>
                    <a:pt x="12209" y="19668"/>
                    <a:pt x="704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6" name="Line"/>
            <p:cNvSpPr/>
            <p:nvPr/>
          </p:nvSpPr>
          <p:spPr>
            <a:xfrm>
              <a:off x="3796303" y="6260001"/>
              <a:ext cx="133351" cy="122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22" fill="norm" stroke="1" extrusionOk="0">
                  <a:moveTo>
                    <a:pt x="0" y="3730"/>
                  </a:moveTo>
                  <a:cubicBezTo>
                    <a:pt x="1029" y="2266"/>
                    <a:pt x="2057" y="801"/>
                    <a:pt x="3429" y="252"/>
                  </a:cubicBezTo>
                  <a:cubicBezTo>
                    <a:pt x="4800" y="-297"/>
                    <a:pt x="6514" y="69"/>
                    <a:pt x="7714" y="1167"/>
                  </a:cubicBezTo>
                  <a:cubicBezTo>
                    <a:pt x="8914" y="2266"/>
                    <a:pt x="9600" y="4096"/>
                    <a:pt x="8743" y="6842"/>
                  </a:cubicBezTo>
                  <a:cubicBezTo>
                    <a:pt x="7886" y="9588"/>
                    <a:pt x="5486" y="13249"/>
                    <a:pt x="3600" y="15811"/>
                  </a:cubicBezTo>
                  <a:cubicBezTo>
                    <a:pt x="1714" y="18374"/>
                    <a:pt x="343" y="19839"/>
                    <a:pt x="514" y="20571"/>
                  </a:cubicBezTo>
                  <a:cubicBezTo>
                    <a:pt x="686" y="21303"/>
                    <a:pt x="2400" y="21303"/>
                    <a:pt x="6171" y="21120"/>
                  </a:cubicBezTo>
                  <a:cubicBezTo>
                    <a:pt x="9943" y="20937"/>
                    <a:pt x="15771" y="20571"/>
                    <a:pt x="21600" y="202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7" name="Line"/>
            <p:cNvSpPr/>
            <p:nvPr/>
          </p:nvSpPr>
          <p:spPr>
            <a:xfrm>
              <a:off x="4075703" y="6618118"/>
              <a:ext cx="1841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8" name="Line"/>
            <p:cNvSpPr/>
            <p:nvPr/>
          </p:nvSpPr>
          <p:spPr>
            <a:xfrm>
              <a:off x="4177303" y="6554618"/>
              <a:ext cx="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9" name="Line"/>
            <p:cNvSpPr/>
            <p:nvPr/>
          </p:nvSpPr>
          <p:spPr>
            <a:xfrm>
              <a:off x="4397184" y="6465881"/>
              <a:ext cx="116670" cy="2813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0" h="21268" fill="norm" stroke="1" extrusionOk="0">
                  <a:moveTo>
                    <a:pt x="21260" y="1908"/>
                  </a:moveTo>
                  <a:cubicBezTo>
                    <a:pt x="20489" y="1108"/>
                    <a:pt x="19717" y="308"/>
                    <a:pt x="18367" y="68"/>
                  </a:cubicBezTo>
                  <a:cubicBezTo>
                    <a:pt x="17017" y="-172"/>
                    <a:pt x="15089" y="148"/>
                    <a:pt x="12003" y="2308"/>
                  </a:cubicBezTo>
                  <a:cubicBezTo>
                    <a:pt x="8917" y="4468"/>
                    <a:pt x="4674" y="8468"/>
                    <a:pt x="2360" y="11428"/>
                  </a:cubicBezTo>
                  <a:cubicBezTo>
                    <a:pt x="46" y="14388"/>
                    <a:pt x="-340" y="16308"/>
                    <a:pt x="239" y="17828"/>
                  </a:cubicBezTo>
                  <a:cubicBezTo>
                    <a:pt x="817" y="19348"/>
                    <a:pt x="2360" y="20468"/>
                    <a:pt x="4096" y="20948"/>
                  </a:cubicBezTo>
                  <a:cubicBezTo>
                    <a:pt x="5831" y="21428"/>
                    <a:pt x="7760" y="21268"/>
                    <a:pt x="9689" y="211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0" name="Line"/>
            <p:cNvSpPr/>
            <p:nvPr/>
          </p:nvSpPr>
          <p:spPr>
            <a:xfrm>
              <a:off x="4523966" y="6567323"/>
              <a:ext cx="106705" cy="11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0" h="20523" fill="norm" stroke="1" extrusionOk="0">
                  <a:moveTo>
                    <a:pt x="10477" y="2196"/>
                  </a:moveTo>
                  <a:cubicBezTo>
                    <a:pt x="8400" y="1464"/>
                    <a:pt x="6323" y="731"/>
                    <a:pt x="4662" y="1097"/>
                  </a:cubicBezTo>
                  <a:cubicBezTo>
                    <a:pt x="3000" y="1464"/>
                    <a:pt x="1754" y="2928"/>
                    <a:pt x="923" y="4758"/>
                  </a:cubicBezTo>
                  <a:cubicBezTo>
                    <a:pt x="92" y="6589"/>
                    <a:pt x="-323" y="8786"/>
                    <a:pt x="300" y="11714"/>
                  </a:cubicBezTo>
                  <a:cubicBezTo>
                    <a:pt x="923" y="14643"/>
                    <a:pt x="2585" y="18304"/>
                    <a:pt x="5492" y="19769"/>
                  </a:cubicBezTo>
                  <a:cubicBezTo>
                    <a:pt x="8400" y="21233"/>
                    <a:pt x="12554" y="20501"/>
                    <a:pt x="15462" y="18121"/>
                  </a:cubicBezTo>
                  <a:cubicBezTo>
                    <a:pt x="18369" y="15741"/>
                    <a:pt x="20031" y="11714"/>
                    <a:pt x="20654" y="8602"/>
                  </a:cubicBezTo>
                  <a:cubicBezTo>
                    <a:pt x="21277" y="5491"/>
                    <a:pt x="20862" y="3294"/>
                    <a:pt x="19615" y="1830"/>
                  </a:cubicBezTo>
                  <a:cubicBezTo>
                    <a:pt x="18369" y="365"/>
                    <a:pt x="16292" y="-367"/>
                    <a:pt x="15046" y="182"/>
                  </a:cubicBezTo>
                  <a:cubicBezTo>
                    <a:pt x="13800" y="731"/>
                    <a:pt x="13385" y="2562"/>
                    <a:pt x="12969" y="43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1" name="Line"/>
            <p:cNvSpPr/>
            <p:nvPr/>
          </p:nvSpPr>
          <p:spPr>
            <a:xfrm>
              <a:off x="4710703" y="6643518"/>
              <a:ext cx="635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21600" y="0"/>
                  </a:moveTo>
                  <a:cubicBezTo>
                    <a:pt x="14400" y="21600"/>
                    <a:pt x="7200" y="216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2" name="Line"/>
            <p:cNvSpPr/>
            <p:nvPr/>
          </p:nvSpPr>
          <p:spPr>
            <a:xfrm>
              <a:off x="4759386" y="6520752"/>
              <a:ext cx="90010" cy="2180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5" h="21392" fill="norm" stroke="1" extrusionOk="0">
                  <a:moveTo>
                    <a:pt x="18164" y="5815"/>
                  </a:moveTo>
                  <a:cubicBezTo>
                    <a:pt x="18164" y="4777"/>
                    <a:pt x="18164" y="3738"/>
                    <a:pt x="18164" y="2700"/>
                  </a:cubicBezTo>
                  <a:cubicBezTo>
                    <a:pt x="18164" y="1661"/>
                    <a:pt x="18164" y="623"/>
                    <a:pt x="16936" y="207"/>
                  </a:cubicBezTo>
                  <a:cubicBezTo>
                    <a:pt x="15709" y="-208"/>
                    <a:pt x="13254" y="0"/>
                    <a:pt x="10309" y="830"/>
                  </a:cubicBezTo>
                  <a:cubicBezTo>
                    <a:pt x="7364" y="1661"/>
                    <a:pt x="3927" y="3115"/>
                    <a:pt x="1964" y="4361"/>
                  </a:cubicBezTo>
                  <a:cubicBezTo>
                    <a:pt x="0" y="5607"/>
                    <a:pt x="-491" y="6646"/>
                    <a:pt x="491" y="7269"/>
                  </a:cubicBezTo>
                  <a:cubicBezTo>
                    <a:pt x="1473" y="7892"/>
                    <a:pt x="3927" y="8100"/>
                    <a:pt x="6382" y="7892"/>
                  </a:cubicBezTo>
                  <a:cubicBezTo>
                    <a:pt x="8836" y="7684"/>
                    <a:pt x="11291" y="7061"/>
                    <a:pt x="13745" y="6542"/>
                  </a:cubicBezTo>
                  <a:cubicBezTo>
                    <a:pt x="16200" y="6023"/>
                    <a:pt x="18654" y="5607"/>
                    <a:pt x="19882" y="6023"/>
                  </a:cubicBezTo>
                  <a:cubicBezTo>
                    <a:pt x="21109" y="6438"/>
                    <a:pt x="21109" y="7684"/>
                    <a:pt x="20373" y="10384"/>
                  </a:cubicBezTo>
                  <a:cubicBezTo>
                    <a:pt x="19636" y="13084"/>
                    <a:pt x="18164" y="17238"/>
                    <a:pt x="16691" y="213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3" name="Line"/>
            <p:cNvSpPr/>
            <p:nvPr/>
          </p:nvSpPr>
          <p:spPr>
            <a:xfrm>
              <a:off x="4977403" y="6618118"/>
              <a:ext cx="1587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4" name="Line"/>
            <p:cNvSpPr/>
            <p:nvPr/>
          </p:nvSpPr>
          <p:spPr>
            <a:xfrm>
              <a:off x="5206003" y="6510168"/>
              <a:ext cx="12701" cy="184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600" y="5959"/>
                    <a:pt x="21600" y="11917"/>
                    <a:pt x="18000" y="15517"/>
                  </a:cubicBezTo>
                  <a:cubicBezTo>
                    <a:pt x="14400" y="19117"/>
                    <a:pt x="7200" y="2035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5" name="Line"/>
            <p:cNvSpPr/>
            <p:nvPr/>
          </p:nvSpPr>
          <p:spPr>
            <a:xfrm>
              <a:off x="5288553" y="6643518"/>
              <a:ext cx="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21600"/>
                  </a:moveTo>
                  <a:cubicBezTo>
                    <a:pt x="21600" y="14400"/>
                    <a:pt x="216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6" name="Line"/>
            <p:cNvSpPr/>
            <p:nvPr/>
          </p:nvSpPr>
          <p:spPr>
            <a:xfrm>
              <a:off x="5400736" y="6491118"/>
              <a:ext cx="84668" cy="148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780" y="1851"/>
                  </a:moveTo>
                  <a:cubicBezTo>
                    <a:pt x="5940" y="926"/>
                    <a:pt x="8100" y="0"/>
                    <a:pt x="10260" y="0"/>
                  </a:cubicBezTo>
                  <a:cubicBezTo>
                    <a:pt x="12420" y="0"/>
                    <a:pt x="14580" y="926"/>
                    <a:pt x="15930" y="2469"/>
                  </a:cubicBezTo>
                  <a:cubicBezTo>
                    <a:pt x="17280" y="4011"/>
                    <a:pt x="17820" y="6171"/>
                    <a:pt x="15930" y="8640"/>
                  </a:cubicBezTo>
                  <a:cubicBezTo>
                    <a:pt x="14040" y="11109"/>
                    <a:pt x="9720" y="13886"/>
                    <a:pt x="6210" y="15891"/>
                  </a:cubicBezTo>
                  <a:cubicBezTo>
                    <a:pt x="2700" y="17897"/>
                    <a:pt x="0" y="19131"/>
                    <a:pt x="0" y="20057"/>
                  </a:cubicBezTo>
                  <a:cubicBezTo>
                    <a:pt x="0" y="20983"/>
                    <a:pt x="2700" y="21600"/>
                    <a:pt x="6750" y="21600"/>
                  </a:cubicBezTo>
                  <a:cubicBezTo>
                    <a:pt x="10800" y="21600"/>
                    <a:pt x="16200" y="20983"/>
                    <a:pt x="21600" y="203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7" name="Line"/>
            <p:cNvSpPr/>
            <p:nvPr/>
          </p:nvSpPr>
          <p:spPr>
            <a:xfrm>
              <a:off x="5555253" y="6522868"/>
              <a:ext cx="12701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5262"/>
                    <a:pt x="14400" y="10523"/>
                    <a:pt x="18000" y="14123"/>
                  </a:cubicBezTo>
                  <a:cubicBezTo>
                    <a:pt x="21600" y="17723"/>
                    <a:pt x="21600" y="1966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8" name="Line"/>
            <p:cNvSpPr/>
            <p:nvPr/>
          </p:nvSpPr>
          <p:spPr>
            <a:xfrm>
              <a:off x="5599703" y="6453018"/>
              <a:ext cx="98202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51" h="21600" fill="norm" stroke="1" extrusionOk="0">
                  <a:moveTo>
                    <a:pt x="0" y="0"/>
                  </a:moveTo>
                  <a:cubicBezTo>
                    <a:pt x="5731" y="778"/>
                    <a:pt x="11461" y="1557"/>
                    <a:pt x="15429" y="3989"/>
                  </a:cubicBezTo>
                  <a:cubicBezTo>
                    <a:pt x="19396" y="6422"/>
                    <a:pt x="21600" y="10508"/>
                    <a:pt x="19837" y="13719"/>
                  </a:cubicBezTo>
                  <a:cubicBezTo>
                    <a:pt x="18073" y="16930"/>
                    <a:pt x="12343" y="19265"/>
                    <a:pt x="661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9" name="Line"/>
            <p:cNvSpPr/>
            <p:nvPr/>
          </p:nvSpPr>
          <p:spPr>
            <a:xfrm>
              <a:off x="5669553" y="6323341"/>
              <a:ext cx="107951" cy="1005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42" fill="norm" stroke="1" extrusionOk="0">
                  <a:moveTo>
                    <a:pt x="0" y="558"/>
                  </a:moveTo>
                  <a:cubicBezTo>
                    <a:pt x="2118" y="117"/>
                    <a:pt x="4235" y="-324"/>
                    <a:pt x="5929" y="337"/>
                  </a:cubicBezTo>
                  <a:cubicBezTo>
                    <a:pt x="7624" y="998"/>
                    <a:pt x="8894" y="2762"/>
                    <a:pt x="9529" y="4745"/>
                  </a:cubicBezTo>
                  <a:cubicBezTo>
                    <a:pt x="10165" y="6729"/>
                    <a:pt x="10165" y="8933"/>
                    <a:pt x="9529" y="10917"/>
                  </a:cubicBezTo>
                  <a:cubicBezTo>
                    <a:pt x="8894" y="12900"/>
                    <a:pt x="7624" y="14664"/>
                    <a:pt x="6141" y="16427"/>
                  </a:cubicBezTo>
                  <a:cubicBezTo>
                    <a:pt x="4659" y="18190"/>
                    <a:pt x="2965" y="19954"/>
                    <a:pt x="3812" y="20615"/>
                  </a:cubicBezTo>
                  <a:cubicBezTo>
                    <a:pt x="4659" y="21276"/>
                    <a:pt x="8047" y="20835"/>
                    <a:pt x="11435" y="20174"/>
                  </a:cubicBezTo>
                  <a:cubicBezTo>
                    <a:pt x="14824" y="19513"/>
                    <a:pt x="18212" y="18631"/>
                    <a:pt x="21600" y="177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0" name="Line"/>
            <p:cNvSpPr/>
            <p:nvPr/>
          </p:nvSpPr>
          <p:spPr>
            <a:xfrm>
              <a:off x="5815603" y="6605418"/>
              <a:ext cx="1206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516" y="14400"/>
                    <a:pt x="3032" y="7200"/>
                    <a:pt x="6632" y="3600"/>
                  </a:cubicBezTo>
                  <a:cubicBezTo>
                    <a:pt x="10232" y="0"/>
                    <a:pt x="15916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1" name="Line"/>
            <p:cNvSpPr/>
            <p:nvPr/>
          </p:nvSpPr>
          <p:spPr>
            <a:xfrm>
              <a:off x="5885453" y="6554618"/>
              <a:ext cx="635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2" name="Line"/>
            <p:cNvSpPr/>
            <p:nvPr/>
          </p:nvSpPr>
          <p:spPr>
            <a:xfrm>
              <a:off x="6037853" y="6630818"/>
              <a:ext cx="508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3" name="Line"/>
            <p:cNvSpPr/>
            <p:nvPr/>
          </p:nvSpPr>
          <p:spPr>
            <a:xfrm>
              <a:off x="6209303" y="6630818"/>
              <a:ext cx="825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4" name="Line"/>
            <p:cNvSpPr/>
            <p:nvPr/>
          </p:nvSpPr>
          <p:spPr>
            <a:xfrm>
              <a:off x="6577603" y="6573668"/>
              <a:ext cx="1841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5" name="Line"/>
            <p:cNvSpPr/>
            <p:nvPr/>
          </p:nvSpPr>
          <p:spPr>
            <a:xfrm>
              <a:off x="6666503" y="6465718"/>
              <a:ext cx="40218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684" y="465"/>
                    <a:pt x="11368" y="929"/>
                    <a:pt x="15347" y="3600"/>
                  </a:cubicBezTo>
                  <a:cubicBezTo>
                    <a:pt x="19326" y="6271"/>
                    <a:pt x="21600" y="11148"/>
                    <a:pt x="21600" y="14516"/>
                  </a:cubicBezTo>
                  <a:cubicBezTo>
                    <a:pt x="21600" y="17884"/>
                    <a:pt x="19326" y="19742"/>
                    <a:pt x="1705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6" name="Line"/>
            <p:cNvSpPr/>
            <p:nvPr/>
          </p:nvSpPr>
          <p:spPr>
            <a:xfrm>
              <a:off x="6921032" y="6418824"/>
              <a:ext cx="94722" cy="2754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3" h="21461" fill="norm" stroke="1" extrusionOk="0">
                  <a:moveTo>
                    <a:pt x="21013" y="191"/>
                  </a:moveTo>
                  <a:cubicBezTo>
                    <a:pt x="18196" y="26"/>
                    <a:pt x="15378" y="-139"/>
                    <a:pt x="13030" y="191"/>
                  </a:cubicBezTo>
                  <a:cubicBezTo>
                    <a:pt x="10683" y="521"/>
                    <a:pt x="8804" y="1345"/>
                    <a:pt x="6456" y="3736"/>
                  </a:cubicBezTo>
                  <a:cubicBezTo>
                    <a:pt x="4109" y="6127"/>
                    <a:pt x="1291" y="10084"/>
                    <a:pt x="352" y="12969"/>
                  </a:cubicBezTo>
                  <a:cubicBezTo>
                    <a:pt x="-587" y="15855"/>
                    <a:pt x="352" y="17669"/>
                    <a:pt x="3170" y="18905"/>
                  </a:cubicBezTo>
                  <a:cubicBezTo>
                    <a:pt x="5987" y="20142"/>
                    <a:pt x="10683" y="20801"/>
                    <a:pt x="15378" y="214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7" name="Line"/>
            <p:cNvSpPr/>
            <p:nvPr/>
          </p:nvSpPr>
          <p:spPr>
            <a:xfrm>
              <a:off x="7091953" y="6472068"/>
              <a:ext cx="19051" cy="184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800" y="5959"/>
                    <a:pt x="12000" y="11917"/>
                    <a:pt x="8400" y="15517"/>
                  </a:cubicBezTo>
                  <a:cubicBezTo>
                    <a:pt x="4800" y="19117"/>
                    <a:pt x="2400" y="2035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8" name="Line"/>
            <p:cNvSpPr/>
            <p:nvPr/>
          </p:nvSpPr>
          <p:spPr>
            <a:xfrm>
              <a:off x="7136403" y="6618118"/>
              <a:ext cx="254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9" name="Line"/>
            <p:cNvSpPr/>
            <p:nvPr/>
          </p:nvSpPr>
          <p:spPr>
            <a:xfrm>
              <a:off x="7238003" y="6431716"/>
              <a:ext cx="74637" cy="2626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85" h="21438" fill="norm" stroke="1" extrusionOk="0">
                  <a:moveTo>
                    <a:pt x="0" y="2257"/>
                  </a:moveTo>
                  <a:cubicBezTo>
                    <a:pt x="1751" y="1566"/>
                    <a:pt x="3503" y="875"/>
                    <a:pt x="6714" y="443"/>
                  </a:cubicBezTo>
                  <a:cubicBezTo>
                    <a:pt x="9924" y="11"/>
                    <a:pt x="14595" y="-162"/>
                    <a:pt x="17514" y="184"/>
                  </a:cubicBezTo>
                  <a:cubicBezTo>
                    <a:pt x="20432" y="529"/>
                    <a:pt x="21600" y="1393"/>
                    <a:pt x="19557" y="5022"/>
                  </a:cubicBezTo>
                  <a:cubicBezTo>
                    <a:pt x="17514" y="8651"/>
                    <a:pt x="12259" y="15044"/>
                    <a:pt x="7005" y="214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0" name="Line"/>
            <p:cNvSpPr/>
            <p:nvPr/>
          </p:nvSpPr>
          <p:spPr>
            <a:xfrm>
              <a:off x="7231653" y="6571224"/>
              <a:ext cx="127001" cy="278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6" fill="norm" stroke="1" extrusionOk="0">
                  <a:moveTo>
                    <a:pt x="0" y="20296"/>
                  </a:moveTo>
                  <a:cubicBezTo>
                    <a:pt x="1440" y="12582"/>
                    <a:pt x="2880" y="4867"/>
                    <a:pt x="6480" y="1782"/>
                  </a:cubicBezTo>
                  <a:cubicBezTo>
                    <a:pt x="10080" y="-1304"/>
                    <a:pt x="15840" y="239"/>
                    <a:pt x="21600" y="17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1" name="Line"/>
            <p:cNvSpPr/>
            <p:nvPr/>
          </p:nvSpPr>
          <p:spPr>
            <a:xfrm>
              <a:off x="7434853" y="6605418"/>
              <a:ext cx="952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2" name="Line"/>
            <p:cNvSpPr/>
            <p:nvPr/>
          </p:nvSpPr>
          <p:spPr>
            <a:xfrm>
              <a:off x="7619003" y="6459368"/>
              <a:ext cx="15694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8" h="21600" fill="norm" stroke="1" extrusionOk="0">
                  <a:moveTo>
                    <a:pt x="16200" y="0"/>
                  </a:moveTo>
                  <a:cubicBezTo>
                    <a:pt x="18900" y="5400"/>
                    <a:pt x="21600" y="10800"/>
                    <a:pt x="18900" y="14400"/>
                  </a:cubicBezTo>
                  <a:cubicBezTo>
                    <a:pt x="16200" y="18000"/>
                    <a:pt x="8100" y="198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3" name="Line"/>
            <p:cNvSpPr/>
            <p:nvPr/>
          </p:nvSpPr>
          <p:spPr>
            <a:xfrm>
              <a:off x="7695203" y="6605418"/>
              <a:ext cx="127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4" name="Line"/>
            <p:cNvSpPr/>
            <p:nvPr/>
          </p:nvSpPr>
          <p:spPr>
            <a:xfrm>
              <a:off x="7771403" y="6447994"/>
              <a:ext cx="95251" cy="1701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3" fill="norm" stroke="1" extrusionOk="0">
                  <a:moveTo>
                    <a:pt x="0" y="2233"/>
                  </a:moveTo>
                  <a:cubicBezTo>
                    <a:pt x="2400" y="1433"/>
                    <a:pt x="4800" y="633"/>
                    <a:pt x="7200" y="233"/>
                  </a:cubicBezTo>
                  <a:cubicBezTo>
                    <a:pt x="9600" y="-167"/>
                    <a:pt x="12000" y="-167"/>
                    <a:pt x="14160" y="1166"/>
                  </a:cubicBezTo>
                  <a:cubicBezTo>
                    <a:pt x="16320" y="2500"/>
                    <a:pt x="18240" y="5166"/>
                    <a:pt x="17040" y="7833"/>
                  </a:cubicBezTo>
                  <a:cubicBezTo>
                    <a:pt x="15840" y="10500"/>
                    <a:pt x="11520" y="13166"/>
                    <a:pt x="7920" y="15300"/>
                  </a:cubicBezTo>
                  <a:cubicBezTo>
                    <a:pt x="4320" y="17433"/>
                    <a:pt x="1440" y="19033"/>
                    <a:pt x="1440" y="19966"/>
                  </a:cubicBezTo>
                  <a:cubicBezTo>
                    <a:pt x="1440" y="20900"/>
                    <a:pt x="4320" y="21166"/>
                    <a:pt x="8160" y="21300"/>
                  </a:cubicBezTo>
                  <a:cubicBezTo>
                    <a:pt x="12000" y="21433"/>
                    <a:pt x="16800" y="21433"/>
                    <a:pt x="21600" y="214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5" name="Line"/>
            <p:cNvSpPr/>
            <p:nvPr/>
          </p:nvSpPr>
          <p:spPr>
            <a:xfrm>
              <a:off x="7968253" y="6503818"/>
              <a:ext cx="6351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6" name="Line"/>
            <p:cNvSpPr/>
            <p:nvPr/>
          </p:nvSpPr>
          <p:spPr>
            <a:xfrm>
              <a:off x="8000003" y="6459368"/>
              <a:ext cx="73163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39" h="21600" fill="norm" stroke="1" extrusionOk="0">
                  <a:moveTo>
                    <a:pt x="1800" y="0"/>
                  </a:moveTo>
                  <a:cubicBezTo>
                    <a:pt x="8400" y="2530"/>
                    <a:pt x="15000" y="5059"/>
                    <a:pt x="18300" y="7589"/>
                  </a:cubicBezTo>
                  <a:cubicBezTo>
                    <a:pt x="21600" y="10119"/>
                    <a:pt x="21600" y="12649"/>
                    <a:pt x="18000" y="14984"/>
                  </a:cubicBezTo>
                  <a:cubicBezTo>
                    <a:pt x="14400" y="17319"/>
                    <a:pt x="7200" y="1945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7" name="Line"/>
            <p:cNvSpPr/>
            <p:nvPr/>
          </p:nvSpPr>
          <p:spPr>
            <a:xfrm>
              <a:off x="8050803" y="6313318"/>
              <a:ext cx="12065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541"/>
                  </a:moveTo>
                  <a:cubicBezTo>
                    <a:pt x="1516" y="1271"/>
                    <a:pt x="3032" y="0"/>
                    <a:pt x="4737" y="0"/>
                  </a:cubicBezTo>
                  <a:cubicBezTo>
                    <a:pt x="6442" y="0"/>
                    <a:pt x="8337" y="1271"/>
                    <a:pt x="9474" y="2965"/>
                  </a:cubicBezTo>
                  <a:cubicBezTo>
                    <a:pt x="10611" y="4659"/>
                    <a:pt x="10989" y="6776"/>
                    <a:pt x="10989" y="8894"/>
                  </a:cubicBezTo>
                  <a:cubicBezTo>
                    <a:pt x="10989" y="11012"/>
                    <a:pt x="10611" y="13129"/>
                    <a:pt x="9284" y="15035"/>
                  </a:cubicBezTo>
                  <a:cubicBezTo>
                    <a:pt x="7958" y="16941"/>
                    <a:pt x="5684" y="18635"/>
                    <a:pt x="5495" y="19482"/>
                  </a:cubicBezTo>
                  <a:cubicBezTo>
                    <a:pt x="5305" y="20329"/>
                    <a:pt x="7200" y="20329"/>
                    <a:pt x="10232" y="20541"/>
                  </a:cubicBezTo>
                  <a:cubicBezTo>
                    <a:pt x="13263" y="20753"/>
                    <a:pt x="17432" y="2117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8" name="Line"/>
            <p:cNvSpPr/>
            <p:nvPr/>
          </p:nvSpPr>
          <p:spPr>
            <a:xfrm>
              <a:off x="8114303" y="6342283"/>
              <a:ext cx="189903" cy="4790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4" h="21535" fill="norm" stroke="1" extrusionOk="0">
                  <a:moveTo>
                    <a:pt x="11974" y="696"/>
                  </a:moveTo>
                  <a:cubicBezTo>
                    <a:pt x="12913" y="411"/>
                    <a:pt x="13852" y="125"/>
                    <a:pt x="14909" y="30"/>
                  </a:cubicBezTo>
                  <a:cubicBezTo>
                    <a:pt x="15965" y="-65"/>
                    <a:pt x="17139" y="30"/>
                    <a:pt x="18548" y="839"/>
                  </a:cubicBezTo>
                  <a:cubicBezTo>
                    <a:pt x="19957" y="1648"/>
                    <a:pt x="21600" y="3170"/>
                    <a:pt x="20896" y="4455"/>
                  </a:cubicBezTo>
                  <a:cubicBezTo>
                    <a:pt x="20191" y="5739"/>
                    <a:pt x="17139" y="6786"/>
                    <a:pt x="14557" y="7547"/>
                  </a:cubicBezTo>
                  <a:cubicBezTo>
                    <a:pt x="11974" y="8309"/>
                    <a:pt x="9861" y="8784"/>
                    <a:pt x="8922" y="9260"/>
                  </a:cubicBezTo>
                  <a:cubicBezTo>
                    <a:pt x="7983" y="9736"/>
                    <a:pt x="8217" y="10212"/>
                    <a:pt x="9274" y="10878"/>
                  </a:cubicBezTo>
                  <a:cubicBezTo>
                    <a:pt x="10330" y="11544"/>
                    <a:pt x="12209" y="12400"/>
                    <a:pt x="13383" y="13447"/>
                  </a:cubicBezTo>
                  <a:cubicBezTo>
                    <a:pt x="14557" y="14494"/>
                    <a:pt x="15026" y="15731"/>
                    <a:pt x="13265" y="17063"/>
                  </a:cubicBezTo>
                  <a:cubicBezTo>
                    <a:pt x="11504" y="18395"/>
                    <a:pt x="7513" y="19822"/>
                    <a:pt x="4930" y="20583"/>
                  </a:cubicBezTo>
                  <a:cubicBezTo>
                    <a:pt x="2348" y="21345"/>
                    <a:pt x="1174" y="21440"/>
                    <a:pt x="0" y="215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9" name="Line"/>
            <p:cNvSpPr/>
            <p:nvPr/>
          </p:nvSpPr>
          <p:spPr>
            <a:xfrm>
              <a:off x="8368303" y="6570204"/>
              <a:ext cx="171451" cy="415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98" fill="norm" stroke="1" extrusionOk="0">
                  <a:moveTo>
                    <a:pt x="0" y="20198"/>
                  </a:moveTo>
                  <a:cubicBezTo>
                    <a:pt x="533" y="15055"/>
                    <a:pt x="1067" y="9912"/>
                    <a:pt x="2533" y="5798"/>
                  </a:cubicBezTo>
                  <a:cubicBezTo>
                    <a:pt x="4000" y="1684"/>
                    <a:pt x="6400" y="-1402"/>
                    <a:pt x="8267" y="655"/>
                  </a:cubicBezTo>
                  <a:cubicBezTo>
                    <a:pt x="10133" y="2712"/>
                    <a:pt x="11467" y="9912"/>
                    <a:pt x="12800" y="14027"/>
                  </a:cubicBezTo>
                  <a:cubicBezTo>
                    <a:pt x="14133" y="18141"/>
                    <a:pt x="15467" y="19169"/>
                    <a:pt x="16800" y="18655"/>
                  </a:cubicBezTo>
                  <a:cubicBezTo>
                    <a:pt x="18133" y="18141"/>
                    <a:pt x="19467" y="16084"/>
                    <a:pt x="20267" y="14541"/>
                  </a:cubicBezTo>
                  <a:cubicBezTo>
                    <a:pt x="21067" y="12998"/>
                    <a:pt x="21333" y="11969"/>
                    <a:pt x="21600" y="109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0" name="Line"/>
            <p:cNvSpPr/>
            <p:nvPr/>
          </p:nvSpPr>
          <p:spPr>
            <a:xfrm>
              <a:off x="8367245" y="6690085"/>
              <a:ext cx="204259" cy="890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9" h="21132" fill="norm" stroke="1" extrusionOk="0">
                  <a:moveTo>
                    <a:pt x="3416" y="20595"/>
                  </a:moveTo>
                  <a:cubicBezTo>
                    <a:pt x="2314" y="21098"/>
                    <a:pt x="1212" y="21600"/>
                    <a:pt x="551" y="20344"/>
                  </a:cubicBezTo>
                  <a:cubicBezTo>
                    <a:pt x="-111" y="19088"/>
                    <a:pt x="-331" y="16074"/>
                    <a:pt x="771" y="12558"/>
                  </a:cubicBezTo>
                  <a:cubicBezTo>
                    <a:pt x="1873" y="9042"/>
                    <a:pt x="4298" y="5023"/>
                    <a:pt x="6171" y="2763"/>
                  </a:cubicBezTo>
                  <a:cubicBezTo>
                    <a:pt x="8045" y="502"/>
                    <a:pt x="9367" y="0"/>
                    <a:pt x="10579" y="0"/>
                  </a:cubicBezTo>
                  <a:cubicBezTo>
                    <a:pt x="11791" y="0"/>
                    <a:pt x="12893" y="502"/>
                    <a:pt x="13885" y="2763"/>
                  </a:cubicBezTo>
                  <a:cubicBezTo>
                    <a:pt x="14877" y="5023"/>
                    <a:pt x="15759" y="9042"/>
                    <a:pt x="16971" y="9795"/>
                  </a:cubicBezTo>
                  <a:cubicBezTo>
                    <a:pt x="18183" y="10549"/>
                    <a:pt x="19726" y="8037"/>
                    <a:pt x="21269" y="55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1" name="Line"/>
            <p:cNvSpPr/>
            <p:nvPr/>
          </p:nvSpPr>
          <p:spPr>
            <a:xfrm>
              <a:off x="8670651" y="6600657"/>
              <a:ext cx="106497" cy="1259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05" h="20726" fill="norm" stroke="1" extrusionOk="0">
                  <a:moveTo>
                    <a:pt x="18811" y="3920"/>
                  </a:moveTo>
                  <a:cubicBezTo>
                    <a:pt x="17589" y="2526"/>
                    <a:pt x="16366" y="1133"/>
                    <a:pt x="14736" y="436"/>
                  </a:cubicBezTo>
                  <a:cubicBezTo>
                    <a:pt x="13106" y="-261"/>
                    <a:pt x="11068" y="-261"/>
                    <a:pt x="8215" y="1481"/>
                  </a:cubicBezTo>
                  <a:cubicBezTo>
                    <a:pt x="5362" y="3223"/>
                    <a:pt x="1694" y="6707"/>
                    <a:pt x="472" y="10365"/>
                  </a:cubicBezTo>
                  <a:cubicBezTo>
                    <a:pt x="-751" y="14023"/>
                    <a:pt x="472" y="17855"/>
                    <a:pt x="3324" y="19597"/>
                  </a:cubicBezTo>
                  <a:cubicBezTo>
                    <a:pt x="6177" y="21339"/>
                    <a:pt x="10660" y="20991"/>
                    <a:pt x="14124" y="19074"/>
                  </a:cubicBezTo>
                  <a:cubicBezTo>
                    <a:pt x="17589" y="17158"/>
                    <a:pt x="20034" y="13674"/>
                    <a:pt x="20441" y="10365"/>
                  </a:cubicBezTo>
                  <a:cubicBezTo>
                    <a:pt x="20849" y="7055"/>
                    <a:pt x="19219" y="3920"/>
                    <a:pt x="17385" y="2178"/>
                  </a:cubicBezTo>
                  <a:cubicBezTo>
                    <a:pt x="15551" y="436"/>
                    <a:pt x="13513" y="87"/>
                    <a:pt x="12494" y="436"/>
                  </a:cubicBezTo>
                  <a:cubicBezTo>
                    <a:pt x="11475" y="784"/>
                    <a:pt x="11475" y="1829"/>
                    <a:pt x="11475" y="28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2" name="Line"/>
            <p:cNvSpPr/>
            <p:nvPr/>
          </p:nvSpPr>
          <p:spPr>
            <a:xfrm>
              <a:off x="8857253" y="6675268"/>
              <a:ext cx="63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3" name="Line"/>
            <p:cNvSpPr/>
            <p:nvPr/>
          </p:nvSpPr>
          <p:spPr>
            <a:xfrm>
              <a:off x="8952503" y="6580018"/>
              <a:ext cx="3810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4" name="Line"/>
            <p:cNvSpPr/>
            <p:nvPr/>
          </p:nvSpPr>
          <p:spPr>
            <a:xfrm>
              <a:off x="9058336" y="6554618"/>
              <a:ext cx="78318" cy="1439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3" fill="norm" stroke="1" extrusionOk="0">
                  <a:moveTo>
                    <a:pt x="14595" y="0"/>
                  </a:moveTo>
                  <a:cubicBezTo>
                    <a:pt x="11676" y="2817"/>
                    <a:pt x="8757" y="5635"/>
                    <a:pt x="5838" y="9235"/>
                  </a:cubicBezTo>
                  <a:cubicBezTo>
                    <a:pt x="2919" y="12835"/>
                    <a:pt x="0" y="17217"/>
                    <a:pt x="0" y="19409"/>
                  </a:cubicBezTo>
                  <a:cubicBezTo>
                    <a:pt x="0" y="21600"/>
                    <a:pt x="2919" y="21600"/>
                    <a:pt x="7005" y="20817"/>
                  </a:cubicBezTo>
                  <a:cubicBezTo>
                    <a:pt x="11092" y="20035"/>
                    <a:pt x="16346" y="18470"/>
                    <a:pt x="21600" y="169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5" name="Line"/>
            <p:cNvSpPr/>
            <p:nvPr/>
          </p:nvSpPr>
          <p:spPr>
            <a:xfrm>
              <a:off x="9104903" y="6643518"/>
              <a:ext cx="3810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5564"/>
                    <a:pt x="14400" y="11127"/>
                    <a:pt x="10800" y="14727"/>
                  </a:cubicBezTo>
                  <a:cubicBezTo>
                    <a:pt x="7200" y="18327"/>
                    <a:pt x="3600" y="1996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6" name="Line"/>
            <p:cNvSpPr/>
            <p:nvPr/>
          </p:nvSpPr>
          <p:spPr>
            <a:xfrm>
              <a:off x="9273909" y="6558418"/>
              <a:ext cx="65945" cy="20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0" h="21425" fill="norm" stroke="1" extrusionOk="0">
                  <a:moveTo>
                    <a:pt x="21030" y="2249"/>
                  </a:moveTo>
                  <a:cubicBezTo>
                    <a:pt x="19005" y="1368"/>
                    <a:pt x="16980" y="486"/>
                    <a:pt x="14280" y="156"/>
                  </a:cubicBezTo>
                  <a:cubicBezTo>
                    <a:pt x="11580" y="-175"/>
                    <a:pt x="8205" y="45"/>
                    <a:pt x="5167" y="596"/>
                  </a:cubicBezTo>
                  <a:cubicBezTo>
                    <a:pt x="2130" y="1147"/>
                    <a:pt x="-570" y="2029"/>
                    <a:pt x="105" y="3903"/>
                  </a:cubicBezTo>
                  <a:cubicBezTo>
                    <a:pt x="780" y="5776"/>
                    <a:pt x="4830" y="8641"/>
                    <a:pt x="8880" y="11286"/>
                  </a:cubicBezTo>
                  <a:cubicBezTo>
                    <a:pt x="12930" y="13931"/>
                    <a:pt x="16980" y="16356"/>
                    <a:pt x="17993" y="18009"/>
                  </a:cubicBezTo>
                  <a:cubicBezTo>
                    <a:pt x="19005" y="19662"/>
                    <a:pt x="16980" y="20543"/>
                    <a:pt x="14280" y="20984"/>
                  </a:cubicBezTo>
                  <a:cubicBezTo>
                    <a:pt x="11580" y="21425"/>
                    <a:pt x="8205" y="21425"/>
                    <a:pt x="4830" y="214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7" name="Line"/>
            <p:cNvSpPr/>
            <p:nvPr/>
          </p:nvSpPr>
          <p:spPr>
            <a:xfrm>
              <a:off x="9276353" y="6554618"/>
              <a:ext cx="1587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8" name="Line"/>
            <p:cNvSpPr/>
            <p:nvPr/>
          </p:nvSpPr>
          <p:spPr>
            <a:xfrm>
              <a:off x="9377953" y="5238052"/>
              <a:ext cx="12436" cy="3704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0" y="1234"/>
                  </a:moveTo>
                  <a:cubicBezTo>
                    <a:pt x="3600" y="617"/>
                    <a:pt x="7200" y="0"/>
                    <a:pt x="10800" y="0"/>
                  </a:cubicBezTo>
                  <a:cubicBezTo>
                    <a:pt x="14400" y="0"/>
                    <a:pt x="18000" y="617"/>
                    <a:pt x="19800" y="2962"/>
                  </a:cubicBezTo>
                  <a:cubicBezTo>
                    <a:pt x="21600" y="5307"/>
                    <a:pt x="21600" y="9381"/>
                    <a:pt x="19800" y="12775"/>
                  </a:cubicBezTo>
                  <a:cubicBezTo>
                    <a:pt x="18000" y="16169"/>
                    <a:pt x="14400" y="18885"/>
                    <a:pt x="108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9" name="Line"/>
            <p:cNvSpPr/>
            <p:nvPr/>
          </p:nvSpPr>
          <p:spPr>
            <a:xfrm>
              <a:off x="9191359" y="5221118"/>
              <a:ext cx="358045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3" h="21600" fill="norm" stroke="1" extrusionOk="0">
                  <a:moveTo>
                    <a:pt x="147" y="21600"/>
                  </a:moveTo>
                  <a:cubicBezTo>
                    <a:pt x="20" y="17600"/>
                    <a:pt x="-107" y="13600"/>
                    <a:pt x="147" y="11600"/>
                  </a:cubicBezTo>
                  <a:cubicBezTo>
                    <a:pt x="401" y="9600"/>
                    <a:pt x="1037" y="9600"/>
                    <a:pt x="3197" y="8000"/>
                  </a:cubicBezTo>
                  <a:cubicBezTo>
                    <a:pt x="5357" y="6400"/>
                    <a:pt x="9041" y="3200"/>
                    <a:pt x="12345" y="1600"/>
                  </a:cubicBezTo>
                  <a:cubicBezTo>
                    <a:pt x="15648" y="0"/>
                    <a:pt x="18571" y="0"/>
                    <a:pt x="2149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0" name="Line"/>
            <p:cNvSpPr/>
            <p:nvPr/>
          </p:nvSpPr>
          <p:spPr>
            <a:xfrm>
              <a:off x="9524003" y="5443368"/>
              <a:ext cx="1397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927" y="10800"/>
                    <a:pt x="7855" y="0"/>
                    <a:pt x="11455" y="0"/>
                  </a:cubicBezTo>
                  <a:cubicBezTo>
                    <a:pt x="15055" y="0"/>
                    <a:pt x="18327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1" name="Line"/>
            <p:cNvSpPr/>
            <p:nvPr/>
          </p:nvSpPr>
          <p:spPr>
            <a:xfrm>
              <a:off x="9549403" y="5557668"/>
              <a:ext cx="139701" cy="9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12960"/>
                  </a:moveTo>
                  <a:cubicBezTo>
                    <a:pt x="5564" y="17280"/>
                    <a:pt x="11127" y="21600"/>
                    <a:pt x="14727" y="19440"/>
                  </a:cubicBezTo>
                  <a:cubicBezTo>
                    <a:pt x="18327" y="17280"/>
                    <a:pt x="19964" y="86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2" name="Line"/>
            <p:cNvSpPr/>
            <p:nvPr/>
          </p:nvSpPr>
          <p:spPr>
            <a:xfrm>
              <a:off x="9993903" y="5144918"/>
              <a:ext cx="25401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4526"/>
                    <a:pt x="14400" y="9051"/>
                    <a:pt x="10800" y="12137"/>
                  </a:cubicBezTo>
                  <a:cubicBezTo>
                    <a:pt x="7200" y="15223"/>
                    <a:pt x="3600" y="16869"/>
                    <a:pt x="1800" y="18206"/>
                  </a:cubicBezTo>
                  <a:cubicBezTo>
                    <a:pt x="0" y="19543"/>
                    <a:pt x="0" y="20571"/>
                    <a:pt x="0" y="21086"/>
                  </a:cubicBezTo>
                  <a:cubicBezTo>
                    <a:pt x="0" y="21600"/>
                    <a:pt x="0" y="21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3" name="Line"/>
            <p:cNvSpPr/>
            <p:nvPr/>
          </p:nvSpPr>
          <p:spPr>
            <a:xfrm>
              <a:off x="10095503" y="5284618"/>
              <a:ext cx="1" cy="63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4" name="Line"/>
            <p:cNvSpPr/>
            <p:nvPr/>
          </p:nvSpPr>
          <p:spPr>
            <a:xfrm>
              <a:off x="10159003" y="5127519"/>
              <a:ext cx="165101" cy="1876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9" fill="norm" stroke="1" extrusionOk="0">
                  <a:moveTo>
                    <a:pt x="0" y="3413"/>
                  </a:moveTo>
                  <a:cubicBezTo>
                    <a:pt x="831" y="2213"/>
                    <a:pt x="1662" y="1013"/>
                    <a:pt x="2769" y="413"/>
                  </a:cubicBezTo>
                  <a:cubicBezTo>
                    <a:pt x="3877" y="-187"/>
                    <a:pt x="5262" y="-187"/>
                    <a:pt x="6923" y="773"/>
                  </a:cubicBezTo>
                  <a:cubicBezTo>
                    <a:pt x="8585" y="1733"/>
                    <a:pt x="10523" y="3653"/>
                    <a:pt x="10385" y="6773"/>
                  </a:cubicBezTo>
                  <a:cubicBezTo>
                    <a:pt x="10246" y="9893"/>
                    <a:pt x="8031" y="14213"/>
                    <a:pt x="6508" y="16853"/>
                  </a:cubicBezTo>
                  <a:cubicBezTo>
                    <a:pt x="4985" y="19493"/>
                    <a:pt x="4154" y="20453"/>
                    <a:pt x="4569" y="20933"/>
                  </a:cubicBezTo>
                  <a:cubicBezTo>
                    <a:pt x="4985" y="21413"/>
                    <a:pt x="6646" y="21413"/>
                    <a:pt x="9692" y="20813"/>
                  </a:cubicBezTo>
                  <a:cubicBezTo>
                    <a:pt x="12738" y="20213"/>
                    <a:pt x="17169" y="19013"/>
                    <a:pt x="21600" y="178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5" name="Line"/>
            <p:cNvSpPr/>
            <p:nvPr/>
          </p:nvSpPr>
          <p:spPr>
            <a:xfrm>
              <a:off x="10381253" y="5138568"/>
              <a:ext cx="6351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4560"/>
                    <a:pt x="7200" y="9120"/>
                    <a:pt x="3600" y="12720"/>
                  </a:cubicBezTo>
                  <a:cubicBezTo>
                    <a:pt x="0" y="16320"/>
                    <a:pt x="0" y="1896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6" name="Line"/>
            <p:cNvSpPr/>
            <p:nvPr/>
          </p:nvSpPr>
          <p:spPr>
            <a:xfrm>
              <a:off x="10533653" y="5259218"/>
              <a:ext cx="1778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7" name="Line"/>
            <p:cNvSpPr/>
            <p:nvPr/>
          </p:nvSpPr>
          <p:spPr>
            <a:xfrm>
              <a:off x="10844803" y="5119518"/>
              <a:ext cx="15694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8" h="21600" fill="norm" stroke="1" extrusionOk="0">
                  <a:moveTo>
                    <a:pt x="16200" y="0"/>
                  </a:moveTo>
                  <a:cubicBezTo>
                    <a:pt x="18900" y="4320"/>
                    <a:pt x="21600" y="8640"/>
                    <a:pt x="18900" y="12240"/>
                  </a:cubicBezTo>
                  <a:cubicBezTo>
                    <a:pt x="16200" y="15840"/>
                    <a:pt x="8100" y="1872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8" name="Line"/>
            <p:cNvSpPr/>
            <p:nvPr/>
          </p:nvSpPr>
          <p:spPr>
            <a:xfrm>
              <a:off x="10959103" y="5259218"/>
              <a:ext cx="63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9" name="Line"/>
            <p:cNvSpPr/>
            <p:nvPr/>
          </p:nvSpPr>
          <p:spPr>
            <a:xfrm>
              <a:off x="11061924" y="5163968"/>
              <a:ext cx="81602" cy="115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18" h="21056" fill="norm" stroke="1" extrusionOk="0">
                  <a:moveTo>
                    <a:pt x="12648" y="0"/>
                  </a:moveTo>
                  <a:cubicBezTo>
                    <a:pt x="9948" y="771"/>
                    <a:pt x="7248" y="1543"/>
                    <a:pt x="5088" y="3857"/>
                  </a:cubicBezTo>
                  <a:cubicBezTo>
                    <a:pt x="2928" y="6171"/>
                    <a:pt x="1308" y="10029"/>
                    <a:pt x="498" y="13114"/>
                  </a:cubicBezTo>
                  <a:cubicBezTo>
                    <a:pt x="-312" y="16200"/>
                    <a:pt x="-312" y="18514"/>
                    <a:pt x="1848" y="19864"/>
                  </a:cubicBezTo>
                  <a:cubicBezTo>
                    <a:pt x="4008" y="21214"/>
                    <a:pt x="8328" y="21600"/>
                    <a:pt x="12378" y="20057"/>
                  </a:cubicBezTo>
                  <a:cubicBezTo>
                    <a:pt x="16428" y="18514"/>
                    <a:pt x="20208" y="15043"/>
                    <a:pt x="20748" y="12150"/>
                  </a:cubicBezTo>
                  <a:cubicBezTo>
                    <a:pt x="21288" y="9257"/>
                    <a:pt x="18588" y="6943"/>
                    <a:pt x="15888" y="5593"/>
                  </a:cubicBezTo>
                  <a:cubicBezTo>
                    <a:pt x="13188" y="4243"/>
                    <a:pt x="10488" y="3857"/>
                    <a:pt x="7788" y="34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0" name="Line"/>
            <p:cNvSpPr/>
            <p:nvPr/>
          </p:nvSpPr>
          <p:spPr>
            <a:xfrm>
              <a:off x="11149603" y="5107998"/>
              <a:ext cx="155593" cy="2041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92" h="21257" fill="norm" stroke="1" extrusionOk="0">
                  <a:moveTo>
                    <a:pt x="6821" y="2522"/>
                  </a:moveTo>
                  <a:cubicBezTo>
                    <a:pt x="7674" y="1640"/>
                    <a:pt x="8526" y="759"/>
                    <a:pt x="9663" y="318"/>
                  </a:cubicBezTo>
                  <a:cubicBezTo>
                    <a:pt x="10800" y="-123"/>
                    <a:pt x="12221" y="-123"/>
                    <a:pt x="13074" y="428"/>
                  </a:cubicBezTo>
                  <a:cubicBezTo>
                    <a:pt x="13926" y="979"/>
                    <a:pt x="14211" y="2081"/>
                    <a:pt x="14211" y="3183"/>
                  </a:cubicBezTo>
                  <a:cubicBezTo>
                    <a:pt x="14211" y="4285"/>
                    <a:pt x="13926" y="5387"/>
                    <a:pt x="13216" y="6710"/>
                  </a:cubicBezTo>
                  <a:cubicBezTo>
                    <a:pt x="12505" y="8032"/>
                    <a:pt x="11368" y="9575"/>
                    <a:pt x="11795" y="10346"/>
                  </a:cubicBezTo>
                  <a:cubicBezTo>
                    <a:pt x="12221" y="11118"/>
                    <a:pt x="14211" y="11118"/>
                    <a:pt x="15916" y="11338"/>
                  </a:cubicBezTo>
                  <a:cubicBezTo>
                    <a:pt x="17621" y="11559"/>
                    <a:pt x="19042" y="11999"/>
                    <a:pt x="20037" y="12991"/>
                  </a:cubicBezTo>
                  <a:cubicBezTo>
                    <a:pt x="21032" y="13983"/>
                    <a:pt x="21600" y="15526"/>
                    <a:pt x="19184" y="17069"/>
                  </a:cubicBezTo>
                  <a:cubicBezTo>
                    <a:pt x="16768" y="18612"/>
                    <a:pt x="11368" y="20155"/>
                    <a:pt x="7674" y="20816"/>
                  </a:cubicBezTo>
                  <a:cubicBezTo>
                    <a:pt x="3979" y="21477"/>
                    <a:pt x="1989" y="21257"/>
                    <a:pt x="0" y="210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1" name="Line"/>
            <p:cNvSpPr/>
            <p:nvPr/>
          </p:nvSpPr>
          <p:spPr>
            <a:xfrm>
              <a:off x="10038353" y="5456068"/>
              <a:ext cx="99060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523" y="21600"/>
                    <a:pt x="3046" y="21600"/>
                    <a:pt x="4615" y="19800"/>
                  </a:cubicBezTo>
                  <a:cubicBezTo>
                    <a:pt x="6185" y="18000"/>
                    <a:pt x="7800" y="14400"/>
                    <a:pt x="9508" y="11250"/>
                  </a:cubicBezTo>
                  <a:cubicBezTo>
                    <a:pt x="11215" y="8100"/>
                    <a:pt x="13015" y="5400"/>
                    <a:pt x="14931" y="3600"/>
                  </a:cubicBezTo>
                  <a:cubicBezTo>
                    <a:pt x="16846" y="1800"/>
                    <a:pt x="18877" y="900"/>
                    <a:pt x="20008" y="450"/>
                  </a:cubicBezTo>
                  <a:cubicBezTo>
                    <a:pt x="21138" y="0"/>
                    <a:pt x="21369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2" name="Line"/>
            <p:cNvSpPr/>
            <p:nvPr/>
          </p:nvSpPr>
          <p:spPr>
            <a:xfrm>
              <a:off x="10055391" y="5648292"/>
              <a:ext cx="99000" cy="139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18" h="20935" fill="norm" stroke="1" extrusionOk="0">
                  <a:moveTo>
                    <a:pt x="16288" y="3553"/>
                  </a:moveTo>
                  <a:cubicBezTo>
                    <a:pt x="14525" y="2600"/>
                    <a:pt x="12761" y="1647"/>
                    <a:pt x="10998" y="1806"/>
                  </a:cubicBezTo>
                  <a:cubicBezTo>
                    <a:pt x="9235" y="1965"/>
                    <a:pt x="7472" y="3235"/>
                    <a:pt x="5488" y="5776"/>
                  </a:cubicBezTo>
                  <a:cubicBezTo>
                    <a:pt x="3504" y="8317"/>
                    <a:pt x="1300" y="12129"/>
                    <a:pt x="419" y="14829"/>
                  </a:cubicBezTo>
                  <a:cubicBezTo>
                    <a:pt x="-463" y="17529"/>
                    <a:pt x="-22" y="19117"/>
                    <a:pt x="2402" y="20070"/>
                  </a:cubicBezTo>
                  <a:cubicBezTo>
                    <a:pt x="4827" y="21023"/>
                    <a:pt x="9235" y="21341"/>
                    <a:pt x="12982" y="20229"/>
                  </a:cubicBezTo>
                  <a:cubicBezTo>
                    <a:pt x="16729" y="19117"/>
                    <a:pt x="19815" y="16576"/>
                    <a:pt x="20476" y="13241"/>
                  </a:cubicBezTo>
                  <a:cubicBezTo>
                    <a:pt x="21137" y="9906"/>
                    <a:pt x="19374" y="5776"/>
                    <a:pt x="17390" y="3235"/>
                  </a:cubicBezTo>
                  <a:cubicBezTo>
                    <a:pt x="15406" y="694"/>
                    <a:pt x="13202" y="-259"/>
                    <a:pt x="12541" y="59"/>
                  </a:cubicBezTo>
                  <a:cubicBezTo>
                    <a:pt x="11880" y="376"/>
                    <a:pt x="12761" y="1965"/>
                    <a:pt x="13643" y="2917"/>
                  </a:cubicBezTo>
                  <a:cubicBezTo>
                    <a:pt x="14525" y="3870"/>
                    <a:pt x="15406" y="4188"/>
                    <a:pt x="16288" y="45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3" name="Line"/>
            <p:cNvSpPr/>
            <p:nvPr/>
          </p:nvSpPr>
          <p:spPr>
            <a:xfrm>
              <a:off x="10235203" y="5741818"/>
              <a:ext cx="1270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4" name="Line"/>
            <p:cNvSpPr/>
            <p:nvPr/>
          </p:nvSpPr>
          <p:spPr>
            <a:xfrm>
              <a:off x="10336803" y="5595768"/>
              <a:ext cx="6351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5" name="Line"/>
            <p:cNvSpPr/>
            <p:nvPr/>
          </p:nvSpPr>
          <p:spPr>
            <a:xfrm>
              <a:off x="10381232" y="5589418"/>
              <a:ext cx="76222" cy="1293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2" h="21293" fill="norm" stroke="1" extrusionOk="0">
                  <a:moveTo>
                    <a:pt x="8763" y="0"/>
                  </a:moveTo>
                  <a:cubicBezTo>
                    <a:pt x="6427" y="5574"/>
                    <a:pt x="4092" y="11148"/>
                    <a:pt x="2341" y="14806"/>
                  </a:cubicBezTo>
                  <a:cubicBezTo>
                    <a:pt x="590" y="18465"/>
                    <a:pt x="-578" y="20206"/>
                    <a:pt x="298" y="20903"/>
                  </a:cubicBezTo>
                  <a:cubicBezTo>
                    <a:pt x="1173" y="21600"/>
                    <a:pt x="4092" y="21252"/>
                    <a:pt x="7595" y="20729"/>
                  </a:cubicBezTo>
                  <a:cubicBezTo>
                    <a:pt x="11098" y="20206"/>
                    <a:pt x="15184" y="19510"/>
                    <a:pt x="17519" y="18987"/>
                  </a:cubicBezTo>
                  <a:cubicBezTo>
                    <a:pt x="19854" y="18465"/>
                    <a:pt x="20438" y="18116"/>
                    <a:pt x="21022" y="177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6" name="Line"/>
            <p:cNvSpPr/>
            <p:nvPr/>
          </p:nvSpPr>
          <p:spPr>
            <a:xfrm>
              <a:off x="10451103" y="5671968"/>
              <a:ext cx="6351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7" name="Line"/>
            <p:cNvSpPr/>
            <p:nvPr/>
          </p:nvSpPr>
          <p:spPr>
            <a:xfrm>
              <a:off x="10519430" y="5618724"/>
              <a:ext cx="56961" cy="1738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43" h="21380" fill="norm" stroke="1" extrusionOk="0">
                  <a:moveTo>
                    <a:pt x="11708" y="300"/>
                  </a:moveTo>
                  <a:cubicBezTo>
                    <a:pt x="7984" y="40"/>
                    <a:pt x="4260" y="-220"/>
                    <a:pt x="2025" y="300"/>
                  </a:cubicBezTo>
                  <a:cubicBezTo>
                    <a:pt x="-209" y="821"/>
                    <a:pt x="-954" y="2122"/>
                    <a:pt x="1653" y="4334"/>
                  </a:cubicBezTo>
                  <a:cubicBezTo>
                    <a:pt x="4260" y="6546"/>
                    <a:pt x="10218" y="9669"/>
                    <a:pt x="14315" y="11751"/>
                  </a:cubicBezTo>
                  <a:cubicBezTo>
                    <a:pt x="18412" y="13833"/>
                    <a:pt x="20646" y="14874"/>
                    <a:pt x="19901" y="16305"/>
                  </a:cubicBezTo>
                  <a:cubicBezTo>
                    <a:pt x="19156" y="17737"/>
                    <a:pt x="15432" y="19558"/>
                    <a:pt x="11708" y="213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8" name="Line"/>
            <p:cNvSpPr/>
            <p:nvPr/>
          </p:nvSpPr>
          <p:spPr>
            <a:xfrm>
              <a:off x="10514603" y="5589418"/>
              <a:ext cx="1524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9" name="Line"/>
            <p:cNvSpPr/>
            <p:nvPr/>
          </p:nvSpPr>
          <p:spPr>
            <a:xfrm>
              <a:off x="10610796" y="5602118"/>
              <a:ext cx="183208" cy="3483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9" h="21542" fill="norm" stroke="1" extrusionOk="0">
                  <a:moveTo>
                    <a:pt x="21489" y="0"/>
                  </a:moveTo>
                  <a:cubicBezTo>
                    <a:pt x="19503" y="2356"/>
                    <a:pt x="17517" y="4713"/>
                    <a:pt x="14661" y="7789"/>
                  </a:cubicBezTo>
                  <a:cubicBezTo>
                    <a:pt x="11806" y="10865"/>
                    <a:pt x="8082" y="14662"/>
                    <a:pt x="5723" y="16887"/>
                  </a:cubicBezTo>
                  <a:cubicBezTo>
                    <a:pt x="3365" y="19113"/>
                    <a:pt x="2372" y="19767"/>
                    <a:pt x="1503" y="20356"/>
                  </a:cubicBezTo>
                  <a:cubicBezTo>
                    <a:pt x="634" y="20945"/>
                    <a:pt x="-111" y="21469"/>
                    <a:pt x="13" y="21535"/>
                  </a:cubicBezTo>
                  <a:cubicBezTo>
                    <a:pt x="137" y="21600"/>
                    <a:pt x="1130" y="21207"/>
                    <a:pt x="2123" y="208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0" name="Line"/>
            <p:cNvSpPr/>
            <p:nvPr/>
          </p:nvSpPr>
          <p:spPr>
            <a:xfrm>
              <a:off x="10724153" y="5726125"/>
              <a:ext cx="285751" cy="2911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6" fill="norm" stroke="1" extrusionOk="0">
                  <a:moveTo>
                    <a:pt x="0" y="12341"/>
                  </a:moveTo>
                  <a:cubicBezTo>
                    <a:pt x="480" y="14672"/>
                    <a:pt x="960" y="17003"/>
                    <a:pt x="1280" y="18634"/>
                  </a:cubicBezTo>
                  <a:cubicBezTo>
                    <a:pt x="1600" y="20266"/>
                    <a:pt x="1760" y="21198"/>
                    <a:pt x="2080" y="21354"/>
                  </a:cubicBezTo>
                  <a:cubicBezTo>
                    <a:pt x="2400" y="21509"/>
                    <a:pt x="2880" y="20887"/>
                    <a:pt x="3280" y="18867"/>
                  </a:cubicBezTo>
                  <a:cubicBezTo>
                    <a:pt x="3680" y="16847"/>
                    <a:pt x="4000" y="13428"/>
                    <a:pt x="4080" y="10942"/>
                  </a:cubicBezTo>
                  <a:cubicBezTo>
                    <a:pt x="4160" y="8456"/>
                    <a:pt x="4000" y="6902"/>
                    <a:pt x="3840" y="5659"/>
                  </a:cubicBezTo>
                  <a:cubicBezTo>
                    <a:pt x="3680" y="4415"/>
                    <a:pt x="3520" y="3483"/>
                    <a:pt x="3760" y="2784"/>
                  </a:cubicBezTo>
                  <a:cubicBezTo>
                    <a:pt x="4000" y="2085"/>
                    <a:pt x="4640" y="1618"/>
                    <a:pt x="6640" y="1152"/>
                  </a:cubicBezTo>
                  <a:cubicBezTo>
                    <a:pt x="8640" y="686"/>
                    <a:pt x="12000" y="220"/>
                    <a:pt x="14720" y="64"/>
                  </a:cubicBezTo>
                  <a:cubicBezTo>
                    <a:pt x="17440" y="-91"/>
                    <a:pt x="19520" y="64"/>
                    <a:pt x="21600" y="2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1" name="Line"/>
            <p:cNvSpPr/>
            <p:nvPr/>
          </p:nvSpPr>
          <p:spPr>
            <a:xfrm>
              <a:off x="10886260" y="5875168"/>
              <a:ext cx="15694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8" h="21600" fill="norm" stroke="1" extrusionOk="0">
                  <a:moveTo>
                    <a:pt x="20018" y="0"/>
                  </a:moveTo>
                  <a:cubicBezTo>
                    <a:pt x="11918" y="4154"/>
                    <a:pt x="3818" y="8308"/>
                    <a:pt x="1118" y="11908"/>
                  </a:cubicBezTo>
                  <a:cubicBezTo>
                    <a:pt x="-1582" y="15508"/>
                    <a:pt x="1118" y="18554"/>
                    <a:pt x="381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2" name="Line"/>
            <p:cNvSpPr/>
            <p:nvPr/>
          </p:nvSpPr>
          <p:spPr>
            <a:xfrm>
              <a:off x="10957972" y="5906918"/>
              <a:ext cx="105725" cy="1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48" h="21026" fill="norm" stroke="1" extrusionOk="0">
                  <a:moveTo>
                    <a:pt x="11438" y="0"/>
                  </a:moveTo>
                  <a:cubicBezTo>
                    <a:pt x="8945" y="0"/>
                    <a:pt x="6453" y="0"/>
                    <a:pt x="4169" y="2384"/>
                  </a:cubicBezTo>
                  <a:cubicBezTo>
                    <a:pt x="1884" y="4769"/>
                    <a:pt x="-193" y="9538"/>
                    <a:pt x="15" y="13044"/>
                  </a:cubicBezTo>
                  <a:cubicBezTo>
                    <a:pt x="222" y="16551"/>
                    <a:pt x="2715" y="18795"/>
                    <a:pt x="5207" y="20057"/>
                  </a:cubicBezTo>
                  <a:cubicBezTo>
                    <a:pt x="7699" y="21319"/>
                    <a:pt x="10192" y="21600"/>
                    <a:pt x="13099" y="19356"/>
                  </a:cubicBezTo>
                  <a:cubicBezTo>
                    <a:pt x="16007" y="17112"/>
                    <a:pt x="19330" y="12343"/>
                    <a:pt x="20369" y="9257"/>
                  </a:cubicBezTo>
                  <a:cubicBezTo>
                    <a:pt x="21407" y="6171"/>
                    <a:pt x="20161" y="4769"/>
                    <a:pt x="18499" y="3927"/>
                  </a:cubicBezTo>
                  <a:cubicBezTo>
                    <a:pt x="16838" y="3086"/>
                    <a:pt x="14761" y="2805"/>
                    <a:pt x="12476" y="3226"/>
                  </a:cubicBezTo>
                  <a:cubicBezTo>
                    <a:pt x="10192" y="3647"/>
                    <a:pt x="7699" y="4769"/>
                    <a:pt x="5207" y="58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3" name="Line"/>
            <p:cNvSpPr/>
            <p:nvPr/>
          </p:nvSpPr>
          <p:spPr>
            <a:xfrm>
              <a:off x="11620511" y="5462418"/>
              <a:ext cx="227593" cy="945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5" h="20974" fill="norm" stroke="1" extrusionOk="0">
                  <a:moveTo>
                    <a:pt x="2905" y="19722"/>
                  </a:moveTo>
                  <a:cubicBezTo>
                    <a:pt x="1905" y="20661"/>
                    <a:pt x="905" y="21600"/>
                    <a:pt x="405" y="20426"/>
                  </a:cubicBezTo>
                  <a:cubicBezTo>
                    <a:pt x="-95" y="19252"/>
                    <a:pt x="-95" y="15965"/>
                    <a:pt x="205" y="13383"/>
                  </a:cubicBezTo>
                  <a:cubicBezTo>
                    <a:pt x="505" y="10800"/>
                    <a:pt x="1105" y="8922"/>
                    <a:pt x="2805" y="7278"/>
                  </a:cubicBezTo>
                  <a:cubicBezTo>
                    <a:pt x="4505" y="5635"/>
                    <a:pt x="7305" y="4226"/>
                    <a:pt x="9205" y="3991"/>
                  </a:cubicBezTo>
                  <a:cubicBezTo>
                    <a:pt x="11105" y="3757"/>
                    <a:pt x="12105" y="4696"/>
                    <a:pt x="13205" y="6574"/>
                  </a:cubicBezTo>
                  <a:cubicBezTo>
                    <a:pt x="14305" y="8452"/>
                    <a:pt x="15505" y="11270"/>
                    <a:pt x="16905" y="10330"/>
                  </a:cubicBezTo>
                  <a:cubicBezTo>
                    <a:pt x="18305" y="9391"/>
                    <a:pt x="19905" y="4696"/>
                    <a:pt x="2150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4" name="Line"/>
            <p:cNvSpPr/>
            <p:nvPr/>
          </p:nvSpPr>
          <p:spPr>
            <a:xfrm>
              <a:off x="11683900" y="5602118"/>
              <a:ext cx="253104" cy="129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6" h="21320" fill="norm" stroke="1" extrusionOk="0">
                  <a:moveTo>
                    <a:pt x="5815" y="20903"/>
                  </a:moveTo>
                  <a:cubicBezTo>
                    <a:pt x="4923" y="20903"/>
                    <a:pt x="4030" y="20903"/>
                    <a:pt x="2959" y="21077"/>
                  </a:cubicBezTo>
                  <a:cubicBezTo>
                    <a:pt x="1888" y="21252"/>
                    <a:pt x="639" y="21600"/>
                    <a:pt x="192" y="20903"/>
                  </a:cubicBezTo>
                  <a:cubicBezTo>
                    <a:pt x="-254" y="20206"/>
                    <a:pt x="103" y="18465"/>
                    <a:pt x="996" y="16200"/>
                  </a:cubicBezTo>
                  <a:cubicBezTo>
                    <a:pt x="1888" y="13935"/>
                    <a:pt x="3316" y="11148"/>
                    <a:pt x="4566" y="9755"/>
                  </a:cubicBezTo>
                  <a:cubicBezTo>
                    <a:pt x="5815" y="8361"/>
                    <a:pt x="6886" y="8361"/>
                    <a:pt x="7779" y="9058"/>
                  </a:cubicBezTo>
                  <a:cubicBezTo>
                    <a:pt x="8672" y="9755"/>
                    <a:pt x="9386" y="11148"/>
                    <a:pt x="10010" y="12716"/>
                  </a:cubicBezTo>
                  <a:cubicBezTo>
                    <a:pt x="10635" y="14284"/>
                    <a:pt x="11171" y="16026"/>
                    <a:pt x="11885" y="16374"/>
                  </a:cubicBezTo>
                  <a:cubicBezTo>
                    <a:pt x="12599" y="16723"/>
                    <a:pt x="13491" y="15677"/>
                    <a:pt x="15098" y="12716"/>
                  </a:cubicBezTo>
                  <a:cubicBezTo>
                    <a:pt x="16705" y="9755"/>
                    <a:pt x="19025" y="4877"/>
                    <a:pt x="2134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5" name="Line"/>
            <p:cNvSpPr/>
            <p:nvPr/>
          </p:nvSpPr>
          <p:spPr>
            <a:xfrm>
              <a:off x="12051303" y="5461289"/>
              <a:ext cx="23284" cy="2233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5" fill="norm" stroke="1" extrusionOk="0">
                  <a:moveTo>
                    <a:pt x="17673" y="2554"/>
                  </a:moveTo>
                  <a:cubicBezTo>
                    <a:pt x="19636" y="1331"/>
                    <a:pt x="21600" y="109"/>
                    <a:pt x="21600" y="7"/>
                  </a:cubicBezTo>
                  <a:cubicBezTo>
                    <a:pt x="21600" y="-95"/>
                    <a:pt x="19636" y="924"/>
                    <a:pt x="15709" y="4694"/>
                  </a:cubicBezTo>
                  <a:cubicBezTo>
                    <a:pt x="11782" y="8463"/>
                    <a:pt x="5891" y="14984"/>
                    <a:pt x="0" y="215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6" name="Line"/>
            <p:cNvSpPr/>
            <p:nvPr/>
          </p:nvSpPr>
          <p:spPr>
            <a:xfrm>
              <a:off x="12121153" y="5621168"/>
              <a:ext cx="2540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7" name="Line"/>
            <p:cNvSpPr/>
            <p:nvPr/>
          </p:nvSpPr>
          <p:spPr>
            <a:xfrm>
              <a:off x="12190087" y="5488761"/>
              <a:ext cx="134267" cy="2394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9" h="21431" fill="norm" stroke="1" extrusionOk="0">
                  <a:moveTo>
                    <a:pt x="21079" y="1053"/>
                  </a:moveTo>
                  <a:cubicBezTo>
                    <a:pt x="17424" y="484"/>
                    <a:pt x="13768" y="-84"/>
                    <a:pt x="10279" y="11"/>
                  </a:cubicBezTo>
                  <a:cubicBezTo>
                    <a:pt x="6790" y="105"/>
                    <a:pt x="3467" y="863"/>
                    <a:pt x="1639" y="1716"/>
                  </a:cubicBezTo>
                  <a:cubicBezTo>
                    <a:pt x="-189" y="2569"/>
                    <a:pt x="-521" y="3516"/>
                    <a:pt x="808" y="4653"/>
                  </a:cubicBezTo>
                  <a:cubicBezTo>
                    <a:pt x="2137" y="5790"/>
                    <a:pt x="5128" y="7116"/>
                    <a:pt x="8119" y="8727"/>
                  </a:cubicBezTo>
                  <a:cubicBezTo>
                    <a:pt x="11110" y="10337"/>
                    <a:pt x="14101" y="12232"/>
                    <a:pt x="15097" y="14221"/>
                  </a:cubicBezTo>
                  <a:cubicBezTo>
                    <a:pt x="16094" y="16211"/>
                    <a:pt x="15097" y="18295"/>
                    <a:pt x="13934" y="19621"/>
                  </a:cubicBezTo>
                  <a:cubicBezTo>
                    <a:pt x="12771" y="20948"/>
                    <a:pt x="11442" y="21516"/>
                    <a:pt x="9781" y="21421"/>
                  </a:cubicBezTo>
                  <a:cubicBezTo>
                    <a:pt x="8119" y="21327"/>
                    <a:pt x="6125" y="20569"/>
                    <a:pt x="4131" y="198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8" name="Line"/>
            <p:cNvSpPr/>
            <p:nvPr/>
          </p:nvSpPr>
          <p:spPr>
            <a:xfrm>
              <a:off x="12216403" y="5494168"/>
              <a:ext cx="1905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520" y="10800"/>
                    <a:pt x="11040" y="0"/>
                    <a:pt x="14640" y="0"/>
                  </a:cubicBezTo>
                  <a:cubicBezTo>
                    <a:pt x="18240" y="0"/>
                    <a:pt x="19920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9" name="Line"/>
            <p:cNvSpPr/>
            <p:nvPr/>
          </p:nvSpPr>
          <p:spPr>
            <a:xfrm>
              <a:off x="11583520" y="6226749"/>
              <a:ext cx="201566" cy="2199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6" h="21374" fill="norm" stroke="1" extrusionOk="0">
                  <a:moveTo>
                    <a:pt x="19350" y="1008"/>
                  </a:moveTo>
                  <a:cubicBezTo>
                    <a:pt x="20250" y="391"/>
                    <a:pt x="21150" y="-226"/>
                    <a:pt x="21375" y="83"/>
                  </a:cubicBezTo>
                  <a:cubicBezTo>
                    <a:pt x="21600" y="391"/>
                    <a:pt x="21150" y="1625"/>
                    <a:pt x="18675" y="3271"/>
                  </a:cubicBezTo>
                  <a:cubicBezTo>
                    <a:pt x="16200" y="4917"/>
                    <a:pt x="11700" y="6974"/>
                    <a:pt x="8550" y="8311"/>
                  </a:cubicBezTo>
                  <a:cubicBezTo>
                    <a:pt x="5400" y="9648"/>
                    <a:pt x="3600" y="10265"/>
                    <a:pt x="2250" y="10883"/>
                  </a:cubicBezTo>
                  <a:cubicBezTo>
                    <a:pt x="900" y="11500"/>
                    <a:pt x="0" y="12117"/>
                    <a:pt x="0" y="12734"/>
                  </a:cubicBezTo>
                  <a:cubicBezTo>
                    <a:pt x="0" y="13351"/>
                    <a:pt x="900" y="13968"/>
                    <a:pt x="2925" y="14585"/>
                  </a:cubicBezTo>
                  <a:cubicBezTo>
                    <a:pt x="4950" y="15203"/>
                    <a:pt x="8100" y="15820"/>
                    <a:pt x="10912" y="16951"/>
                  </a:cubicBezTo>
                  <a:cubicBezTo>
                    <a:pt x="13725" y="18083"/>
                    <a:pt x="16200" y="19728"/>
                    <a:pt x="18675" y="213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0" name="Line"/>
            <p:cNvSpPr/>
            <p:nvPr/>
          </p:nvSpPr>
          <p:spPr>
            <a:xfrm>
              <a:off x="11943353" y="6218068"/>
              <a:ext cx="25401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600" y="5349"/>
                    <a:pt x="21600" y="10697"/>
                    <a:pt x="18000" y="14297"/>
                  </a:cubicBezTo>
                  <a:cubicBezTo>
                    <a:pt x="14400" y="17897"/>
                    <a:pt x="7200" y="1974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1" name="Line"/>
            <p:cNvSpPr/>
            <p:nvPr/>
          </p:nvSpPr>
          <p:spPr>
            <a:xfrm>
              <a:off x="12032253" y="6345068"/>
              <a:ext cx="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21600"/>
                  </a:moveTo>
                  <a:cubicBezTo>
                    <a:pt x="21600" y="14400"/>
                    <a:pt x="216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2" name="Line"/>
            <p:cNvSpPr/>
            <p:nvPr/>
          </p:nvSpPr>
          <p:spPr>
            <a:xfrm>
              <a:off x="12083053" y="6193293"/>
              <a:ext cx="104092" cy="2470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8" h="21546" fill="norm" stroke="1" extrusionOk="0">
                  <a:moveTo>
                    <a:pt x="0" y="3269"/>
                  </a:moveTo>
                  <a:cubicBezTo>
                    <a:pt x="0" y="2346"/>
                    <a:pt x="0" y="1423"/>
                    <a:pt x="1271" y="869"/>
                  </a:cubicBezTo>
                  <a:cubicBezTo>
                    <a:pt x="2541" y="315"/>
                    <a:pt x="5082" y="131"/>
                    <a:pt x="8259" y="38"/>
                  </a:cubicBezTo>
                  <a:cubicBezTo>
                    <a:pt x="11435" y="-54"/>
                    <a:pt x="15247" y="-54"/>
                    <a:pt x="17788" y="961"/>
                  </a:cubicBezTo>
                  <a:cubicBezTo>
                    <a:pt x="20329" y="1977"/>
                    <a:pt x="21600" y="4008"/>
                    <a:pt x="20329" y="7608"/>
                  </a:cubicBezTo>
                  <a:cubicBezTo>
                    <a:pt x="19059" y="11208"/>
                    <a:pt x="15247" y="16377"/>
                    <a:pt x="11435" y="215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3" name="Line"/>
            <p:cNvSpPr/>
            <p:nvPr/>
          </p:nvSpPr>
          <p:spPr>
            <a:xfrm>
              <a:off x="12089403" y="6326018"/>
              <a:ext cx="1968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323" y="14400"/>
                    <a:pt x="4645" y="7200"/>
                    <a:pt x="8245" y="3600"/>
                  </a:cubicBezTo>
                  <a:cubicBezTo>
                    <a:pt x="11845" y="0"/>
                    <a:pt x="16723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4" name="Line"/>
            <p:cNvSpPr/>
            <p:nvPr/>
          </p:nvSpPr>
          <p:spPr>
            <a:xfrm>
              <a:off x="12260853" y="6256168"/>
              <a:ext cx="87076" cy="2064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65" h="21499" fill="norm" stroke="1" extrusionOk="0">
                  <a:moveTo>
                    <a:pt x="19591" y="1322"/>
                  </a:moveTo>
                  <a:cubicBezTo>
                    <a:pt x="17581" y="661"/>
                    <a:pt x="15572" y="0"/>
                    <a:pt x="12809" y="0"/>
                  </a:cubicBezTo>
                  <a:cubicBezTo>
                    <a:pt x="10047" y="0"/>
                    <a:pt x="6530" y="661"/>
                    <a:pt x="6530" y="2755"/>
                  </a:cubicBezTo>
                  <a:cubicBezTo>
                    <a:pt x="6530" y="4849"/>
                    <a:pt x="10047" y="8376"/>
                    <a:pt x="12809" y="10800"/>
                  </a:cubicBezTo>
                  <a:cubicBezTo>
                    <a:pt x="15572" y="13224"/>
                    <a:pt x="17581" y="14547"/>
                    <a:pt x="19088" y="15869"/>
                  </a:cubicBezTo>
                  <a:cubicBezTo>
                    <a:pt x="20595" y="17192"/>
                    <a:pt x="21600" y="18514"/>
                    <a:pt x="19340" y="19616"/>
                  </a:cubicBezTo>
                  <a:cubicBezTo>
                    <a:pt x="17079" y="20718"/>
                    <a:pt x="11553" y="21600"/>
                    <a:pt x="7786" y="21490"/>
                  </a:cubicBezTo>
                  <a:cubicBezTo>
                    <a:pt x="4019" y="21380"/>
                    <a:pt x="2009" y="20278"/>
                    <a:pt x="0" y="191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5" name="Line"/>
            <p:cNvSpPr/>
            <p:nvPr/>
          </p:nvSpPr>
          <p:spPr>
            <a:xfrm>
              <a:off x="12260853" y="6239981"/>
              <a:ext cx="222251" cy="35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977" fill="norm" stroke="1" extrusionOk="0">
                  <a:moveTo>
                    <a:pt x="0" y="19977"/>
                  </a:moveTo>
                  <a:cubicBezTo>
                    <a:pt x="1851" y="11577"/>
                    <a:pt x="3703" y="3177"/>
                    <a:pt x="7303" y="777"/>
                  </a:cubicBezTo>
                  <a:cubicBezTo>
                    <a:pt x="10903" y="-1623"/>
                    <a:pt x="16251" y="1977"/>
                    <a:pt x="21600" y="55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6" name="Line"/>
            <p:cNvSpPr/>
            <p:nvPr/>
          </p:nvSpPr>
          <p:spPr>
            <a:xfrm>
              <a:off x="10971851" y="6859238"/>
              <a:ext cx="190453" cy="1238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7" h="20718" fill="norm" stroke="1" extrusionOk="0">
                  <a:moveTo>
                    <a:pt x="12100" y="10653"/>
                  </a:moveTo>
                  <a:cubicBezTo>
                    <a:pt x="11625" y="8883"/>
                    <a:pt x="11150" y="7112"/>
                    <a:pt x="10438" y="4810"/>
                  </a:cubicBezTo>
                  <a:cubicBezTo>
                    <a:pt x="9726" y="2509"/>
                    <a:pt x="8777" y="-324"/>
                    <a:pt x="7115" y="30"/>
                  </a:cubicBezTo>
                  <a:cubicBezTo>
                    <a:pt x="5454" y="384"/>
                    <a:pt x="3080" y="3925"/>
                    <a:pt x="1656" y="6758"/>
                  </a:cubicBezTo>
                  <a:cubicBezTo>
                    <a:pt x="232" y="9591"/>
                    <a:pt x="-243" y="11715"/>
                    <a:pt x="113" y="14194"/>
                  </a:cubicBezTo>
                  <a:cubicBezTo>
                    <a:pt x="469" y="16673"/>
                    <a:pt x="1656" y="19506"/>
                    <a:pt x="2843" y="20391"/>
                  </a:cubicBezTo>
                  <a:cubicBezTo>
                    <a:pt x="4030" y="21276"/>
                    <a:pt x="5216" y="20214"/>
                    <a:pt x="6403" y="18974"/>
                  </a:cubicBezTo>
                  <a:cubicBezTo>
                    <a:pt x="7590" y="17735"/>
                    <a:pt x="8777" y="16319"/>
                    <a:pt x="10201" y="14194"/>
                  </a:cubicBezTo>
                  <a:cubicBezTo>
                    <a:pt x="11625" y="12069"/>
                    <a:pt x="13287" y="9237"/>
                    <a:pt x="14236" y="8706"/>
                  </a:cubicBezTo>
                  <a:cubicBezTo>
                    <a:pt x="15186" y="8174"/>
                    <a:pt x="15423" y="9945"/>
                    <a:pt x="15779" y="11715"/>
                  </a:cubicBezTo>
                  <a:cubicBezTo>
                    <a:pt x="16135" y="13486"/>
                    <a:pt x="16610" y="15256"/>
                    <a:pt x="17441" y="16319"/>
                  </a:cubicBezTo>
                  <a:cubicBezTo>
                    <a:pt x="18271" y="17381"/>
                    <a:pt x="19458" y="17735"/>
                    <a:pt x="20170" y="18089"/>
                  </a:cubicBezTo>
                  <a:cubicBezTo>
                    <a:pt x="20882" y="18443"/>
                    <a:pt x="21120" y="18797"/>
                    <a:pt x="21357" y="191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7" name="Line"/>
            <p:cNvSpPr/>
            <p:nvPr/>
          </p:nvSpPr>
          <p:spPr>
            <a:xfrm>
              <a:off x="11165223" y="6864044"/>
              <a:ext cx="81748" cy="1311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5" h="20915" fill="norm" stroke="1" extrusionOk="0">
                  <a:moveTo>
                    <a:pt x="20315" y="5337"/>
                  </a:moveTo>
                  <a:cubicBezTo>
                    <a:pt x="20855" y="2975"/>
                    <a:pt x="21395" y="612"/>
                    <a:pt x="19775" y="106"/>
                  </a:cubicBezTo>
                  <a:cubicBezTo>
                    <a:pt x="18155" y="-400"/>
                    <a:pt x="14375" y="950"/>
                    <a:pt x="10865" y="3144"/>
                  </a:cubicBezTo>
                  <a:cubicBezTo>
                    <a:pt x="7355" y="5337"/>
                    <a:pt x="4115" y="8375"/>
                    <a:pt x="2225" y="10737"/>
                  </a:cubicBezTo>
                  <a:cubicBezTo>
                    <a:pt x="335" y="13100"/>
                    <a:pt x="-205" y="14787"/>
                    <a:pt x="65" y="16475"/>
                  </a:cubicBezTo>
                  <a:cubicBezTo>
                    <a:pt x="335" y="18163"/>
                    <a:pt x="1415" y="19850"/>
                    <a:pt x="4925" y="20525"/>
                  </a:cubicBezTo>
                  <a:cubicBezTo>
                    <a:pt x="8435" y="21200"/>
                    <a:pt x="14375" y="20862"/>
                    <a:pt x="20315" y="205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8" name="Line"/>
            <p:cNvSpPr/>
            <p:nvPr/>
          </p:nvSpPr>
          <p:spPr>
            <a:xfrm>
              <a:off x="11321544" y="6866764"/>
              <a:ext cx="69360" cy="1069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17" h="20989" fill="norm" stroke="1" extrusionOk="0">
                  <a:moveTo>
                    <a:pt x="20817" y="1051"/>
                  </a:moveTo>
                  <a:cubicBezTo>
                    <a:pt x="17641" y="220"/>
                    <a:pt x="14464" y="-611"/>
                    <a:pt x="10335" y="635"/>
                  </a:cubicBezTo>
                  <a:cubicBezTo>
                    <a:pt x="6205" y="1881"/>
                    <a:pt x="1123" y="5204"/>
                    <a:pt x="170" y="8735"/>
                  </a:cubicBezTo>
                  <a:cubicBezTo>
                    <a:pt x="-783" y="12266"/>
                    <a:pt x="2393" y="16004"/>
                    <a:pt x="6523" y="18081"/>
                  </a:cubicBezTo>
                  <a:cubicBezTo>
                    <a:pt x="10652" y="20158"/>
                    <a:pt x="15735" y="20574"/>
                    <a:pt x="20817" y="209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9" name="Line"/>
            <p:cNvSpPr/>
            <p:nvPr/>
          </p:nvSpPr>
          <p:spPr>
            <a:xfrm>
              <a:off x="11425648" y="6829785"/>
              <a:ext cx="224240" cy="3927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3" h="21546" fill="norm" stroke="1" extrusionOk="0">
                  <a:moveTo>
                    <a:pt x="2098" y="5806"/>
                  </a:moveTo>
                  <a:cubicBezTo>
                    <a:pt x="3089" y="5458"/>
                    <a:pt x="4080" y="5110"/>
                    <a:pt x="4773" y="4645"/>
                  </a:cubicBezTo>
                  <a:cubicBezTo>
                    <a:pt x="5467" y="4181"/>
                    <a:pt x="5863" y="3600"/>
                    <a:pt x="5566" y="3368"/>
                  </a:cubicBezTo>
                  <a:cubicBezTo>
                    <a:pt x="5269" y="3135"/>
                    <a:pt x="4278" y="3252"/>
                    <a:pt x="3089" y="3716"/>
                  </a:cubicBezTo>
                  <a:cubicBezTo>
                    <a:pt x="1900" y="4181"/>
                    <a:pt x="513" y="4994"/>
                    <a:pt x="116" y="5981"/>
                  </a:cubicBezTo>
                  <a:cubicBezTo>
                    <a:pt x="-280" y="6968"/>
                    <a:pt x="314" y="8129"/>
                    <a:pt x="2296" y="9058"/>
                  </a:cubicBezTo>
                  <a:cubicBezTo>
                    <a:pt x="4278" y="9987"/>
                    <a:pt x="7647" y="10684"/>
                    <a:pt x="10025" y="10742"/>
                  </a:cubicBezTo>
                  <a:cubicBezTo>
                    <a:pt x="12403" y="10800"/>
                    <a:pt x="13790" y="10219"/>
                    <a:pt x="14186" y="10161"/>
                  </a:cubicBezTo>
                  <a:cubicBezTo>
                    <a:pt x="14582" y="10103"/>
                    <a:pt x="13988" y="10568"/>
                    <a:pt x="12799" y="12310"/>
                  </a:cubicBezTo>
                  <a:cubicBezTo>
                    <a:pt x="11610" y="14052"/>
                    <a:pt x="9826" y="17071"/>
                    <a:pt x="8836" y="18929"/>
                  </a:cubicBezTo>
                  <a:cubicBezTo>
                    <a:pt x="7845" y="20787"/>
                    <a:pt x="7647" y="21484"/>
                    <a:pt x="7647" y="21542"/>
                  </a:cubicBezTo>
                  <a:cubicBezTo>
                    <a:pt x="7647" y="21600"/>
                    <a:pt x="7845" y="21019"/>
                    <a:pt x="8538" y="18697"/>
                  </a:cubicBezTo>
                  <a:cubicBezTo>
                    <a:pt x="9232" y="16374"/>
                    <a:pt x="10421" y="12310"/>
                    <a:pt x="11610" y="9058"/>
                  </a:cubicBezTo>
                  <a:cubicBezTo>
                    <a:pt x="12799" y="5806"/>
                    <a:pt x="13988" y="3368"/>
                    <a:pt x="15078" y="1916"/>
                  </a:cubicBezTo>
                  <a:cubicBezTo>
                    <a:pt x="16168" y="465"/>
                    <a:pt x="17159" y="0"/>
                    <a:pt x="18050" y="0"/>
                  </a:cubicBezTo>
                  <a:cubicBezTo>
                    <a:pt x="18942" y="0"/>
                    <a:pt x="19735" y="465"/>
                    <a:pt x="20329" y="1684"/>
                  </a:cubicBezTo>
                  <a:cubicBezTo>
                    <a:pt x="20924" y="2903"/>
                    <a:pt x="21320" y="4877"/>
                    <a:pt x="20626" y="6619"/>
                  </a:cubicBezTo>
                  <a:cubicBezTo>
                    <a:pt x="19933" y="8361"/>
                    <a:pt x="18149" y="9871"/>
                    <a:pt x="16762" y="10568"/>
                  </a:cubicBezTo>
                  <a:cubicBezTo>
                    <a:pt x="15375" y="11265"/>
                    <a:pt x="14384" y="11148"/>
                    <a:pt x="13393" y="110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0" name="Line"/>
            <p:cNvSpPr/>
            <p:nvPr/>
          </p:nvSpPr>
          <p:spPr>
            <a:xfrm>
              <a:off x="11713972" y="6713368"/>
              <a:ext cx="76982" cy="279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73" h="21600" fill="norm" stroke="1" extrusionOk="0">
                  <a:moveTo>
                    <a:pt x="13852" y="0"/>
                  </a:moveTo>
                  <a:cubicBezTo>
                    <a:pt x="8736" y="5727"/>
                    <a:pt x="3620" y="11455"/>
                    <a:pt x="1347" y="14727"/>
                  </a:cubicBezTo>
                  <a:cubicBezTo>
                    <a:pt x="-927" y="18000"/>
                    <a:pt x="-359" y="18818"/>
                    <a:pt x="3336" y="19555"/>
                  </a:cubicBezTo>
                  <a:cubicBezTo>
                    <a:pt x="7031" y="20291"/>
                    <a:pt x="13852" y="20945"/>
                    <a:pt x="2067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1" name="Line"/>
            <p:cNvSpPr/>
            <p:nvPr/>
          </p:nvSpPr>
          <p:spPr>
            <a:xfrm>
              <a:off x="11662947" y="6853068"/>
              <a:ext cx="191507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2" h="21600" fill="norm" stroke="1" extrusionOk="0">
                  <a:moveTo>
                    <a:pt x="4338" y="21600"/>
                  </a:moveTo>
                  <a:cubicBezTo>
                    <a:pt x="2459" y="19800"/>
                    <a:pt x="581" y="18000"/>
                    <a:pt x="112" y="15750"/>
                  </a:cubicBezTo>
                  <a:cubicBezTo>
                    <a:pt x="-358" y="13500"/>
                    <a:pt x="581" y="10800"/>
                    <a:pt x="4338" y="8100"/>
                  </a:cubicBezTo>
                  <a:cubicBezTo>
                    <a:pt x="8094" y="5400"/>
                    <a:pt x="14668" y="2700"/>
                    <a:pt x="2124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2" name="Line"/>
            <p:cNvSpPr/>
            <p:nvPr/>
          </p:nvSpPr>
          <p:spPr>
            <a:xfrm>
              <a:off x="12057653" y="6764168"/>
              <a:ext cx="44451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457" y="4062"/>
                    <a:pt x="11314" y="8123"/>
                    <a:pt x="7714" y="11723"/>
                  </a:cubicBezTo>
                  <a:cubicBezTo>
                    <a:pt x="4114" y="15323"/>
                    <a:pt x="2057" y="1846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3" name="Line"/>
            <p:cNvSpPr/>
            <p:nvPr/>
          </p:nvSpPr>
          <p:spPr>
            <a:xfrm>
              <a:off x="12044953" y="6819907"/>
              <a:ext cx="202204" cy="2427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4" h="21169" fill="norm" stroke="1" extrusionOk="0">
                  <a:moveTo>
                    <a:pt x="0" y="10646"/>
                  </a:moveTo>
                  <a:cubicBezTo>
                    <a:pt x="225" y="9723"/>
                    <a:pt x="450" y="8800"/>
                    <a:pt x="1912" y="7969"/>
                  </a:cubicBezTo>
                  <a:cubicBezTo>
                    <a:pt x="3375" y="7138"/>
                    <a:pt x="6075" y="6400"/>
                    <a:pt x="9112" y="5200"/>
                  </a:cubicBezTo>
                  <a:cubicBezTo>
                    <a:pt x="12150" y="4000"/>
                    <a:pt x="15525" y="2338"/>
                    <a:pt x="17888" y="1231"/>
                  </a:cubicBezTo>
                  <a:cubicBezTo>
                    <a:pt x="20250" y="123"/>
                    <a:pt x="21600" y="-431"/>
                    <a:pt x="21488" y="400"/>
                  </a:cubicBezTo>
                  <a:cubicBezTo>
                    <a:pt x="21375" y="1231"/>
                    <a:pt x="19800" y="3446"/>
                    <a:pt x="18450" y="7138"/>
                  </a:cubicBezTo>
                  <a:cubicBezTo>
                    <a:pt x="17100" y="10831"/>
                    <a:pt x="15975" y="16000"/>
                    <a:pt x="14850" y="211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4" name="Line"/>
            <p:cNvSpPr/>
            <p:nvPr/>
          </p:nvSpPr>
          <p:spPr>
            <a:xfrm>
              <a:off x="12249476" y="7018168"/>
              <a:ext cx="86125" cy="804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26" h="21600" fill="norm" stroke="1" extrusionOk="0">
                  <a:moveTo>
                    <a:pt x="7393" y="0"/>
                  </a:moveTo>
                  <a:cubicBezTo>
                    <a:pt x="4822" y="1705"/>
                    <a:pt x="2250" y="3411"/>
                    <a:pt x="965" y="6821"/>
                  </a:cubicBezTo>
                  <a:cubicBezTo>
                    <a:pt x="-321" y="10232"/>
                    <a:pt x="-321" y="15347"/>
                    <a:pt x="965" y="18189"/>
                  </a:cubicBezTo>
                  <a:cubicBezTo>
                    <a:pt x="2250" y="21032"/>
                    <a:pt x="4822" y="21600"/>
                    <a:pt x="7393" y="21600"/>
                  </a:cubicBezTo>
                  <a:cubicBezTo>
                    <a:pt x="9965" y="21600"/>
                    <a:pt x="12536" y="21032"/>
                    <a:pt x="14850" y="19042"/>
                  </a:cubicBezTo>
                  <a:cubicBezTo>
                    <a:pt x="17165" y="17053"/>
                    <a:pt x="19222" y="13642"/>
                    <a:pt x="20250" y="10516"/>
                  </a:cubicBezTo>
                  <a:cubicBezTo>
                    <a:pt x="21279" y="7389"/>
                    <a:pt x="21279" y="4547"/>
                    <a:pt x="19222" y="3126"/>
                  </a:cubicBezTo>
                  <a:cubicBezTo>
                    <a:pt x="17165" y="1705"/>
                    <a:pt x="13050" y="1705"/>
                    <a:pt x="8936" y="17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5" name="Line"/>
            <p:cNvSpPr/>
            <p:nvPr/>
          </p:nvSpPr>
          <p:spPr>
            <a:xfrm>
              <a:off x="12445003" y="7189618"/>
              <a:ext cx="444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6" name="Line"/>
            <p:cNvSpPr/>
            <p:nvPr/>
          </p:nvSpPr>
          <p:spPr>
            <a:xfrm>
              <a:off x="8611268" y="6468261"/>
              <a:ext cx="138036" cy="3403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15" h="21440" fill="norm" stroke="1" extrusionOk="0">
                  <a:moveTo>
                    <a:pt x="20715" y="4640"/>
                  </a:moveTo>
                  <a:cubicBezTo>
                    <a:pt x="20715" y="3973"/>
                    <a:pt x="20715" y="3307"/>
                    <a:pt x="20715" y="2507"/>
                  </a:cubicBezTo>
                  <a:cubicBezTo>
                    <a:pt x="20715" y="1707"/>
                    <a:pt x="20715" y="773"/>
                    <a:pt x="19762" y="307"/>
                  </a:cubicBezTo>
                  <a:cubicBezTo>
                    <a:pt x="18809" y="-160"/>
                    <a:pt x="16903" y="-160"/>
                    <a:pt x="14362" y="773"/>
                  </a:cubicBezTo>
                  <a:cubicBezTo>
                    <a:pt x="11821" y="1707"/>
                    <a:pt x="8644" y="3573"/>
                    <a:pt x="5468" y="5907"/>
                  </a:cubicBezTo>
                  <a:cubicBezTo>
                    <a:pt x="2291" y="8240"/>
                    <a:pt x="-885" y="11040"/>
                    <a:pt x="227" y="13573"/>
                  </a:cubicBezTo>
                  <a:cubicBezTo>
                    <a:pt x="1339" y="16107"/>
                    <a:pt x="6739" y="18373"/>
                    <a:pt x="10391" y="19640"/>
                  </a:cubicBezTo>
                  <a:cubicBezTo>
                    <a:pt x="14044" y="20907"/>
                    <a:pt x="15950" y="21173"/>
                    <a:pt x="17856" y="214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7" name="Line"/>
            <p:cNvSpPr/>
            <p:nvPr/>
          </p:nvSpPr>
          <p:spPr>
            <a:xfrm>
              <a:off x="9441453" y="6475931"/>
              <a:ext cx="94309" cy="3136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6" h="21480" fill="norm" stroke="1" extrusionOk="0">
                  <a:moveTo>
                    <a:pt x="4320" y="2779"/>
                  </a:moveTo>
                  <a:cubicBezTo>
                    <a:pt x="4320" y="1910"/>
                    <a:pt x="4320" y="1040"/>
                    <a:pt x="6000" y="532"/>
                  </a:cubicBezTo>
                  <a:cubicBezTo>
                    <a:pt x="7680" y="25"/>
                    <a:pt x="11040" y="-120"/>
                    <a:pt x="13440" y="97"/>
                  </a:cubicBezTo>
                  <a:cubicBezTo>
                    <a:pt x="15840" y="315"/>
                    <a:pt x="17280" y="895"/>
                    <a:pt x="18720" y="2562"/>
                  </a:cubicBezTo>
                  <a:cubicBezTo>
                    <a:pt x="20160" y="4229"/>
                    <a:pt x="21600" y="6983"/>
                    <a:pt x="21360" y="9593"/>
                  </a:cubicBezTo>
                  <a:cubicBezTo>
                    <a:pt x="21120" y="12202"/>
                    <a:pt x="19200" y="14667"/>
                    <a:pt x="15360" y="16624"/>
                  </a:cubicBezTo>
                  <a:cubicBezTo>
                    <a:pt x="11520" y="18581"/>
                    <a:pt x="5760" y="20030"/>
                    <a:pt x="0" y="214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8" name="Line"/>
            <p:cNvSpPr/>
            <p:nvPr/>
          </p:nvSpPr>
          <p:spPr>
            <a:xfrm>
              <a:off x="9555753" y="6299156"/>
              <a:ext cx="184151" cy="122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21" fill="norm" stroke="1" extrusionOk="0">
                  <a:moveTo>
                    <a:pt x="0" y="4646"/>
                  </a:moveTo>
                  <a:cubicBezTo>
                    <a:pt x="745" y="3182"/>
                    <a:pt x="1490" y="1718"/>
                    <a:pt x="2607" y="802"/>
                  </a:cubicBezTo>
                  <a:cubicBezTo>
                    <a:pt x="3724" y="-113"/>
                    <a:pt x="5214" y="-479"/>
                    <a:pt x="6331" y="985"/>
                  </a:cubicBezTo>
                  <a:cubicBezTo>
                    <a:pt x="7448" y="2450"/>
                    <a:pt x="8193" y="5745"/>
                    <a:pt x="7945" y="8307"/>
                  </a:cubicBezTo>
                  <a:cubicBezTo>
                    <a:pt x="7697" y="10870"/>
                    <a:pt x="6455" y="12701"/>
                    <a:pt x="5214" y="14165"/>
                  </a:cubicBezTo>
                  <a:cubicBezTo>
                    <a:pt x="3972" y="15629"/>
                    <a:pt x="2731" y="16728"/>
                    <a:pt x="2731" y="17826"/>
                  </a:cubicBezTo>
                  <a:cubicBezTo>
                    <a:pt x="2731" y="18924"/>
                    <a:pt x="3972" y="20023"/>
                    <a:pt x="7324" y="20572"/>
                  </a:cubicBezTo>
                  <a:cubicBezTo>
                    <a:pt x="10676" y="21121"/>
                    <a:pt x="16138" y="21121"/>
                    <a:pt x="21600" y="211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08" name="Drawing"/>
          <p:cNvGrpSpPr/>
          <p:nvPr/>
        </p:nvGrpSpPr>
        <p:grpSpPr>
          <a:xfrm>
            <a:off x="215900" y="1701800"/>
            <a:ext cx="8470901" cy="7416801"/>
            <a:chOff x="0" y="0"/>
            <a:chExt cx="8470899" cy="7416800"/>
          </a:xfrm>
        </p:grpSpPr>
        <p:sp>
          <p:nvSpPr>
            <p:cNvPr id="1671" name="Line"/>
            <p:cNvSpPr/>
            <p:nvPr/>
          </p:nvSpPr>
          <p:spPr>
            <a:xfrm>
              <a:off x="865716" y="382884"/>
              <a:ext cx="248415" cy="389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3" h="21496" fill="norm" stroke="1" extrusionOk="0">
                  <a:moveTo>
                    <a:pt x="1464" y="1297"/>
                  </a:moveTo>
                  <a:cubicBezTo>
                    <a:pt x="1098" y="597"/>
                    <a:pt x="732" y="-104"/>
                    <a:pt x="549" y="13"/>
                  </a:cubicBezTo>
                  <a:cubicBezTo>
                    <a:pt x="366" y="130"/>
                    <a:pt x="366" y="1064"/>
                    <a:pt x="275" y="3282"/>
                  </a:cubicBezTo>
                  <a:cubicBezTo>
                    <a:pt x="183" y="5500"/>
                    <a:pt x="0" y="9003"/>
                    <a:pt x="0" y="12097"/>
                  </a:cubicBezTo>
                  <a:cubicBezTo>
                    <a:pt x="0" y="15191"/>
                    <a:pt x="183" y="17877"/>
                    <a:pt x="641" y="19453"/>
                  </a:cubicBezTo>
                  <a:cubicBezTo>
                    <a:pt x="1098" y="21029"/>
                    <a:pt x="1831" y="21496"/>
                    <a:pt x="2563" y="21496"/>
                  </a:cubicBezTo>
                  <a:cubicBezTo>
                    <a:pt x="3295" y="21496"/>
                    <a:pt x="4027" y="21029"/>
                    <a:pt x="4668" y="20153"/>
                  </a:cubicBezTo>
                  <a:cubicBezTo>
                    <a:pt x="5308" y="19278"/>
                    <a:pt x="5858" y="17993"/>
                    <a:pt x="6132" y="17001"/>
                  </a:cubicBezTo>
                  <a:cubicBezTo>
                    <a:pt x="6407" y="16008"/>
                    <a:pt x="6407" y="15308"/>
                    <a:pt x="6590" y="14491"/>
                  </a:cubicBezTo>
                  <a:cubicBezTo>
                    <a:pt x="6773" y="13673"/>
                    <a:pt x="7139" y="12739"/>
                    <a:pt x="7322" y="12681"/>
                  </a:cubicBezTo>
                  <a:cubicBezTo>
                    <a:pt x="7505" y="12622"/>
                    <a:pt x="7505" y="13440"/>
                    <a:pt x="8237" y="14841"/>
                  </a:cubicBezTo>
                  <a:cubicBezTo>
                    <a:pt x="8969" y="16242"/>
                    <a:pt x="10434" y="18227"/>
                    <a:pt x="11532" y="19394"/>
                  </a:cubicBezTo>
                  <a:cubicBezTo>
                    <a:pt x="12631" y="20562"/>
                    <a:pt x="13363" y="20912"/>
                    <a:pt x="14278" y="21087"/>
                  </a:cubicBezTo>
                  <a:cubicBezTo>
                    <a:pt x="15193" y="21262"/>
                    <a:pt x="16292" y="21262"/>
                    <a:pt x="17481" y="20504"/>
                  </a:cubicBezTo>
                  <a:cubicBezTo>
                    <a:pt x="18671" y="19745"/>
                    <a:pt x="19953" y="18227"/>
                    <a:pt x="20685" y="15833"/>
                  </a:cubicBezTo>
                  <a:cubicBezTo>
                    <a:pt x="21417" y="13440"/>
                    <a:pt x="21600" y="10171"/>
                    <a:pt x="21417" y="7660"/>
                  </a:cubicBezTo>
                  <a:cubicBezTo>
                    <a:pt x="21234" y="5150"/>
                    <a:pt x="20685" y="3399"/>
                    <a:pt x="20136" y="2231"/>
                  </a:cubicBezTo>
                  <a:cubicBezTo>
                    <a:pt x="19586" y="1064"/>
                    <a:pt x="19037" y="480"/>
                    <a:pt x="18671" y="713"/>
                  </a:cubicBezTo>
                  <a:cubicBezTo>
                    <a:pt x="18305" y="947"/>
                    <a:pt x="18122" y="1998"/>
                    <a:pt x="17939" y="30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2" name="Line"/>
            <p:cNvSpPr/>
            <p:nvPr/>
          </p:nvSpPr>
          <p:spPr>
            <a:xfrm>
              <a:off x="1170050" y="596103"/>
              <a:ext cx="169800" cy="1503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2" h="20459" fill="norm" stroke="1" extrusionOk="0">
                  <a:moveTo>
                    <a:pt x="13392" y="3564"/>
                  </a:moveTo>
                  <a:cubicBezTo>
                    <a:pt x="12592" y="2412"/>
                    <a:pt x="11792" y="1260"/>
                    <a:pt x="10592" y="540"/>
                  </a:cubicBezTo>
                  <a:cubicBezTo>
                    <a:pt x="9392" y="-180"/>
                    <a:pt x="7792" y="-468"/>
                    <a:pt x="5925" y="1548"/>
                  </a:cubicBezTo>
                  <a:cubicBezTo>
                    <a:pt x="4059" y="3564"/>
                    <a:pt x="1925" y="7884"/>
                    <a:pt x="859" y="11340"/>
                  </a:cubicBezTo>
                  <a:cubicBezTo>
                    <a:pt x="-208" y="14796"/>
                    <a:pt x="-208" y="17388"/>
                    <a:pt x="459" y="18972"/>
                  </a:cubicBezTo>
                  <a:cubicBezTo>
                    <a:pt x="1125" y="20556"/>
                    <a:pt x="2459" y="21132"/>
                    <a:pt x="4325" y="19404"/>
                  </a:cubicBezTo>
                  <a:cubicBezTo>
                    <a:pt x="6192" y="17676"/>
                    <a:pt x="8592" y="13644"/>
                    <a:pt x="10059" y="10044"/>
                  </a:cubicBezTo>
                  <a:cubicBezTo>
                    <a:pt x="11525" y="6444"/>
                    <a:pt x="12059" y="3276"/>
                    <a:pt x="12325" y="2988"/>
                  </a:cubicBezTo>
                  <a:cubicBezTo>
                    <a:pt x="12592" y="2700"/>
                    <a:pt x="12592" y="5292"/>
                    <a:pt x="13259" y="8172"/>
                  </a:cubicBezTo>
                  <a:cubicBezTo>
                    <a:pt x="13925" y="11052"/>
                    <a:pt x="15259" y="14220"/>
                    <a:pt x="16725" y="15948"/>
                  </a:cubicBezTo>
                  <a:cubicBezTo>
                    <a:pt x="18192" y="17676"/>
                    <a:pt x="19792" y="17964"/>
                    <a:pt x="21392" y="182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3" name="Line"/>
            <p:cNvSpPr/>
            <p:nvPr/>
          </p:nvSpPr>
          <p:spPr>
            <a:xfrm>
              <a:off x="1384300" y="368300"/>
              <a:ext cx="31750" cy="400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440" y="2857"/>
                    <a:pt x="2880" y="5714"/>
                    <a:pt x="6480" y="9314"/>
                  </a:cubicBezTo>
                  <a:cubicBezTo>
                    <a:pt x="10080" y="12914"/>
                    <a:pt x="15840" y="1725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4" name="Line"/>
            <p:cNvSpPr/>
            <p:nvPr/>
          </p:nvSpPr>
          <p:spPr>
            <a:xfrm>
              <a:off x="1506232" y="329069"/>
              <a:ext cx="138418" cy="4225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2" h="21453" fill="norm" stroke="1" extrusionOk="0">
                  <a:moveTo>
                    <a:pt x="14529" y="13920"/>
                  </a:moveTo>
                  <a:cubicBezTo>
                    <a:pt x="13220" y="13168"/>
                    <a:pt x="11911" y="12416"/>
                    <a:pt x="10438" y="12093"/>
                  </a:cubicBezTo>
                  <a:cubicBezTo>
                    <a:pt x="8966" y="11771"/>
                    <a:pt x="7329" y="11878"/>
                    <a:pt x="5529" y="12738"/>
                  </a:cubicBezTo>
                  <a:cubicBezTo>
                    <a:pt x="3729" y="13598"/>
                    <a:pt x="1766" y="15210"/>
                    <a:pt x="784" y="16607"/>
                  </a:cubicBezTo>
                  <a:cubicBezTo>
                    <a:pt x="-198" y="18004"/>
                    <a:pt x="-198" y="19186"/>
                    <a:pt x="457" y="19992"/>
                  </a:cubicBezTo>
                  <a:cubicBezTo>
                    <a:pt x="1111" y="20798"/>
                    <a:pt x="2420" y="21228"/>
                    <a:pt x="4057" y="21389"/>
                  </a:cubicBezTo>
                  <a:cubicBezTo>
                    <a:pt x="5693" y="21550"/>
                    <a:pt x="7657" y="21443"/>
                    <a:pt x="9457" y="20637"/>
                  </a:cubicBezTo>
                  <a:cubicBezTo>
                    <a:pt x="11257" y="19831"/>
                    <a:pt x="12893" y="18326"/>
                    <a:pt x="14038" y="15854"/>
                  </a:cubicBezTo>
                  <a:cubicBezTo>
                    <a:pt x="15184" y="13383"/>
                    <a:pt x="15838" y="9944"/>
                    <a:pt x="16166" y="7311"/>
                  </a:cubicBezTo>
                  <a:cubicBezTo>
                    <a:pt x="16493" y="4678"/>
                    <a:pt x="16493" y="2851"/>
                    <a:pt x="16493" y="1669"/>
                  </a:cubicBezTo>
                  <a:cubicBezTo>
                    <a:pt x="16493" y="487"/>
                    <a:pt x="16493" y="-50"/>
                    <a:pt x="16329" y="4"/>
                  </a:cubicBezTo>
                  <a:cubicBezTo>
                    <a:pt x="16166" y="57"/>
                    <a:pt x="15838" y="702"/>
                    <a:pt x="15675" y="2637"/>
                  </a:cubicBezTo>
                  <a:cubicBezTo>
                    <a:pt x="15511" y="4571"/>
                    <a:pt x="15511" y="7795"/>
                    <a:pt x="16493" y="10643"/>
                  </a:cubicBezTo>
                  <a:cubicBezTo>
                    <a:pt x="17475" y="13490"/>
                    <a:pt x="19438" y="15962"/>
                    <a:pt x="21402" y="184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5" name="Line"/>
            <p:cNvSpPr/>
            <p:nvPr/>
          </p:nvSpPr>
          <p:spPr>
            <a:xfrm>
              <a:off x="1720850" y="368299"/>
              <a:ext cx="12700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6" name="Line"/>
            <p:cNvSpPr/>
            <p:nvPr/>
          </p:nvSpPr>
          <p:spPr>
            <a:xfrm>
              <a:off x="1765300" y="507949"/>
              <a:ext cx="103919" cy="224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9" h="20996" fill="norm" stroke="1" extrusionOk="0">
                  <a:moveTo>
                    <a:pt x="18144" y="600"/>
                  </a:moveTo>
                  <a:cubicBezTo>
                    <a:pt x="15120" y="203"/>
                    <a:pt x="12096" y="-193"/>
                    <a:pt x="10368" y="104"/>
                  </a:cubicBezTo>
                  <a:cubicBezTo>
                    <a:pt x="8640" y="401"/>
                    <a:pt x="8208" y="1392"/>
                    <a:pt x="8856" y="2879"/>
                  </a:cubicBezTo>
                  <a:cubicBezTo>
                    <a:pt x="9504" y="4365"/>
                    <a:pt x="11232" y="6346"/>
                    <a:pt x="14040" y="8526"/>
                  </a:cubicBezTo>
                  <a:cubicBezTo>
                    <a:pt x="16848" y="10706"/>
                    <a:pt x="20736" y="13084"/>
                    <a:pt x="21168" y="15363"/>
                  </a:cubicBezTo>
                  <a:cubicBezTo>
                    <a:pt x="21600" y="17642"/>
                    <a:pt x="18576" y="19822"/>
                    <a:pt x="14472" y="20614"/>
                  </a:cubicBezTo>
                  <a:cubicBezTo>
                    <a:pt x="10368" y="21407"/>
                    <a:pt x="5184" y="20813"/>
                    <a:pt x="0" y="202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7" name="Line"/>
            <p:cNvSpPr/>
            <p:nvPr/>
          </p:nvSpPr>
          <p:spPr>
            <a:xfrm>
              <a:off x="2517515" y="311149"/>
              <a:ext cx="73286" cy="4426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7" h="21508" fill="norm" stroke="1" extrusionOk="0">
                  <a:moveTo>
                    <a:pt x="10258" y="0"/>
                  </a:moveTo>
                  <a:cubicBezTo>
                    <a:pt x="7790" y="3086"/>
                    <a:pt x="5321" y="6171"/>
                    <a:pt x="3470" y="9514"/>
                  </a:cubicBezTo>
                  <a:cubicBezTo>
                    <a:pt x="1618" y="12857"/>
                    <a:pt x="384" y="16457"/>
                    <a:pt x="76" y="18514"/>
                  </a:cubicBezTo>
                  <a:cubicBezTo>
                    <a:pt x="-233" y="20571"/>
                    <a:pt x="384" y="21086"/>
                    <a:pt x="2236" y="21343"/>
                  </a:cubicBezTo>
                  <a:cubicBezTo>
                    <a:pt x="4087" y="21600"/>
                    <a:pt x="7173" y="21600"/>
                    <a:pt x="10567" y="21034"/>
                  </a:cubicBezTo>
                  <a:cubicBezTo>
                    <a:pt x="13961" y="20469"/>
                    <a:pt x="17664" y="19337"/>
                    <a:pt x="21367" y="182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8" name="Line"/>
            <p:cNvSpPr/>
            <p:nvPr/>
          </p:nvSpPr>
          <p:spPr>
            <a:xfrm>
              <a:off x="2508250" y="565150"/>
              <a:ext cx="12700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9" name="Line"/>
            <p:cNvSpPr/>
            <p:nvPr/>
          </p:nvSpPr>
          <p:spPr>
            <a:xfrm>
              <a:off x="2672644" y="516237"/>
              <a:ext cx="153106" cy="1886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4" h="21386" fill="norm" stroke="1" extrusionOk="0">
                  <a:moveTo>
                    <a:pt x="2725" y="11306"/>
                  </a:moveTo>
                  <a:cubicBezTo>
                    <a:pt x="5060" y="8666"/>
                    <a:pt x="7395" y="6026"/>
                    <a:pt x="8855" y="4106"/>
                  </a:cubicBezTo>
                  <a:cubicBezTo>
                    <a:pt x="10314" y="2186"/>
                    <a:pt x="10898" y="986"/>
                    <a:pt x="10314" y="386"/>
                  </a:cubicBezTo>
                  <a:cubicBezTo>
                    <a:pt x="9730" y="-214"/>
                    <a:pt x="7979" y="-214"/>
                    <a:pt x="5936" y="1106"/>
                  </a:cubicBezTo>
                  <a:cubicBezTo>
                    <a:pt x="3892" y="2426"/>
                    <a:pt x="1557" y="5066"/>
                    <a:pt x="536" y="8426"/>
                  </a:cubicBezTo>
                  <a:cubicBezTo>
                    <a:pt x="-486" y="11786"/>
                    <a:pt x="-194" y="15866"/>
                    <a:pt x="2725" y="18266"/>
                  </a:cubicBezTo>
                  <a:cubicBezTo>
                    <a:pt x="5644" y="20666"/>
                    <a:pt x="11190" y="21386"/>
                    <a:pt x="14692" y="21386"/>
                  </a:cubicBezTo>
                  <a:cubicBezTo>
                    <a:pt x="18195" y="21386"/>
                    <a:pt x="19655" y="20666"/>
                    <a:pt x="21114" y="199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0" name="Line"/>
            <p:cNvSpPr/>
            <p:nvPr/>
          </p:nvSpPr>
          <p:spPr>
            <a:xfrm>
              <a:off x="2841065" y="514350"/>
              <a:ext cx="109569" cy="2194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6" h="21324" fill="norm" stroke="1" extrusionOk="0">
                  <a:moveTo>
                    <a:pt x="14168" y="0"/>
                  </a:moveTo>
                  <a:cubicBezTo>
                    <a:pt x="12130" y="0"/>
                    <a:pt x="10092" y="0"/>
                    <a:pt x="7647" y="0"/>
                  </a:cubicBezTo>
                  <a:cubicBezTo>
                    <a:pt x="5202" y="0"/>
                    <a:pt x="2349" y="0"/>
                    <a:pt x="922" y="617"/>
                  </a:cubicBezTo>
                  <a:cubicBezTo>
                    <a:pt x="-504" y="1234"/>
                    <a:pt x="-504" y="2469"/>
                    <a:pt x="2553" y="4526"/>
                  </a:cubicBezTo>
                  <a:cubicBezTo>
                    <a:pt x="5609" y="6583"/>
                    <a:pt x="11722" y="9463"/>
                    <a:pt x="15594" y="11520"/>
                  </a:cubicBezTo>
                  <a:cubicBezTo>
                    <a:pt x="19466" y="13577"/>
                    <a:pt x="21096" y="14811"/>
                    <a:pt x="21096" y="16354"/>
                  </a:cubicBezTo>
                  <a:cubicBezTo>
                    <a:pt x="21096" y="17897"/>
                    <a:pt x="19466" y="19749"/>
                    <a:pt x="17632" y="20674"/>
                  </a:cubicBezTo>
                  <a:cubicBezTo>
                    <a:pt x="15798" y="21600"/>
                    <a:pt x="13760" y="21600"/>
                    <a:pt x="11926" y="20263"/>
                  </a:cubicBezTo>
                  <a:cubicBezTo>
                    <a:pt x="10092" y="18926"/>
                    <a:pt x="8462" y="16251"/>
                    <a:pt x="6832" y="135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1" name="Line"/>
            <p:cNvSpPr/>
            <p:nvPr/>
          </p:nvSpPr>
          <p:spPr>
            <a:xfrm>
              <a:off x="3023157" y="292100"/>
              <a:ext cx="45116" cy="4427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27" h="21516" fill="norm" stroke="1" extrusionOk="0">
                  <a:moveTo>
                    <a:pt x="14468" y="0"/>
                  </a:moveTo>
                  <a:cubicBezTo>
                    <a:pt x="16432" y="514"/>
                    <a:pt x="18396" y="1029"/>
                    <a:pt x="15941" y="2263"/>
                  </a:cubicBezTo>
                  <a:cubicBezTo>
                    <a:pt x="13486" y="3497"/>
                    <a:pt x="6614" y="5451"/>
                    <a:pt x="3177" y="8126"/>
                  </a:cubicBezTo>
                  <a:cubicBezTo>
                    <a:pt x="-259" y="10800"/>
                    <a:pt x="-259" y="14194"/>
                    <a:pt x="232" y="16457"/>
                  </a:cubicBezTo>
                  <a:cubicBezTo>
                    <a:pt x="723" y="18720"/>
                    <a:pt x="1705" y="19851"/>
                    <a:pt x="4159" y="20571"/>
                  </a:cubicBezTo>
                  <a:cubicBezTo>
                    <a:pt x="6614" y="21291"/>
                    <a:pt x="10541" y="21600"/>
                    <a:pt x="13977" y="21497"/>
                  </a:cubicBezTo>
                  <a:cubicBezTo>
                    <a:pt x="17414" y="21394"/>
                    <a:pt x="20359" y="20880"/>
                    <a:pt x="20850" y="19903"/>
                  </a:cubicBezTo>
                  <a:cubicBezTo>
                    <a:pt x="21341" y="18926"/>
                    <a:pt x="19377" y="17486"/>
                    <a:pt x="17414" y="160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2" name="Line"/>
            <p:cNvSpPr/>
            <p:nvPr/>
          </p:nvSpPr>
          <p:spPr>
            <a:xfrm>
              <a:off x="2962222" y="527050"/>
              <a:ext cx="161978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7" h="21600" fill="norm" stroke="1" extrusionOk="0">
                  <a:moveTo>
                    <a:pt x="4636" y="21600"/>
                  </a:moveTo>
                  <a:cubicBezTo>
                    <a:pt x="2392" y="20571"/>
                    <a:pt x="148" y="19543"/>
                    <a:pt x="7" y="17486"/>
                  </a:cubicBezTo>
                  <a:cubicBezTo>
                    <a:pt x="-133" y="15429"/>
                    <a:pt x="1831" y="12343"/>
                    <a:pt x="5758" y="9257"/>
                  </a:cubicBezTo>
                  <a:cubicBezTo>
                    <a:pt x="9685" y="6171"/>
                    <a:pt x="15576" y="3086"/>
                    <a:pt x="2146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3" name="Line"/>
            <p:cNvSpPr/>
            <p:nvPr/>
          </p:nvSpPr>
          <p:spPr>
            <a:xfrm>
              <a:off x="812800" y="869949"/>
              <a:ext cx="2095501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85" y="20769"/>
                    <a:pt x="1571" y="19938"/>
                    <a:pt x="2335" y="18969"/>
                  </a:cubicBezTo>
                  <a:cubicBezTo>
                    <a:pt x="3098" y="18000"/>
                    <a:pt x="3840" y="16892"/>
                    <a:pt x="4680" y="15785"/>
                  </a:cubicBezTo>
                  <a:cubicBezTo>
                    <a:pt x="5520" y="14677"/>
                    <a:pt x="6458" y="13569"/>
                    <a:pt x="7265" y="12738"/>
                  </a:cubicBezTo>
                  <a:cubicBezTo>
                    <a:pt x="8073" y="11908"/>
                    <a:pt x="8749" y="11354"/>
                    <a:pt x="9469" y="10800"/>
                  </a:cubicBezTo>
                  <a:cubicBezTo>
                    <a:pt x="10189" y="10246"/>
                    <a:pt x="10953" y="9692"/>
                    <a:pt x="11793" y="9138"/>
                  </a:cubicBezTo>
                  <a:cubicBezTo>
                    <a:pt x="12633" y="8585"/>
                    <a:pt x="13549" y="8031"/>
                    <a:pt x="14433" y="7477"/>
                  </a:cubicBezTo>
                  <a:cubicBezTo>
                    <a:pt x="15316" y="6923"/>
                    <a:pt x="16167" y="6369"/>
                    <a:pt x="17040" y="5677"/>
                  </a:cubicBezTo>
                  <a:cubicBezTo>
                    <a:pt x="17913" y="4985"/>
                    <a:pt x="18807" y="4154"/>
                    <a:pt x="19571" y="3185"/>
                  </a:cubicBezTo>
                  <a:cubicBezTo>
                    <a:pt x="20335" y="2215"/>
                    <a:pt x="20967" y="1108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4" name="Line"/>
            <p:cNvSpPr/>
            <p:nvPr/>
          </p:nvSpPr>
          <p:spPr>
            <a:xfrm>
              <a:off x="787885" y="958850"/>
              <a:ext cx="2495065" cy="298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7" h="21600" fill="norm" stroke="1" extrusionOk="0">
                  <a:moveTo>
                    <a:pt x="160" y="21600"/>
                  </a:moveTo>
                  <a:cubicBezTo>
                    <a:pt x="69" y="21600"/>
                    <a:pt x="-23" y="21600"/>
                    <a:pt x="4" y="21523"/>
                  </a:cubicBezTo>
                  <a:cubicBezTo>
                    <a:pt x="32" y="21447"/>
                    <a:pt x="178" y="21294"/>
                    <a:pt x="609" y="21140"/>
                  </a:cubicBezTo>
                  <a:cubicBezTo>
                    <a:pt x="1039" y="20987"/>
                    <a:pt x="1753" y="20834"/>
                    <a:pt x="2430" y="20374"/>
                  </a:cubicBezTo>
                  <a:cubicBezTo>
                    <a:pt x="3107" y="19915"/>
                    <a:pt x="3748" y="19149"/>
                    <a:pt x="4462" y="18306"/>
                  </a:cubicBezTo>
                  <a:cubicBezTo>
                    <a:pt x="5176" y="17464"/>
                    <a:pt x="5963" y="16545"/>
                    <a:pt x="6649" y="15702"/>
                  </a:cubicBezTo>
                  <a:cubicBezTo>
                    <a:pt x="7336" y="14860"/>
                    <a:pt x="7921" y="14094"/>
                    <a:pt x="8498" y="13328"/>
                  </a:cubicBezTo>
                  <a:cubicBezTo>
                    <a:pt x="9075" y="12562"/>
                    <a:pt x="9642" y="11796"/>
                    <a:pt x="10255" y="11030"/>
                  </a:cubicBezTo>
                  <a:cubicBezTo>
                    <a:pt x="10869" y="10264"/>
                    <a:pt x="11528" y="9498"/>
                    <a:pt x="12150" y="8732"/>
                  </a:cubicBezTo>
                  <a:cubicBezTo>
                    <a:pt x="12772" y="7966"/>
                    <a:pt x="13358" y="7200"/>
                    <a:pt x="14035" y="6434"/>
                  </a:cubicBezTo>
                  <a:cubicBezTo>
                    <a:pt x="14713" y="5668"/>
                    <a:pt x="15481" y="4902"/>
                    <a:pt x="16232" y="4136"/>
                  </a:cubicBezTo>
                  <a:cubicBezTo>
                    <a:pt x="16982" y="3370"/>
                    <a:pt x="17715" y="2604"/>
                    <a:pt x="18511" y="1991"/>
                  </a:cubicBezTo>
                  <a:cubicBezTo>
                    <a:pt x="19307" y="1379"/>
                    <a:pt x="20168" y="919"/>
                    <a:pt x="20689" y="613"/>
                  </a:cubicBezTo>
                  <a:cubicBezTo>
                    <a:pt x="21211" y="306"/>
                    <a:pt x="21394" y="153"/>
                    <a:pt x="2157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5" name="Line"/>
            <p:cNvSpPr/>
            <p:nvPr/>
          </p:nvSpPr>
          <p:spPr>
            <a:xfrm>
              <a:off x="4438649" y="0"/>
              <a:ext cx="273051" cy="7099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586" y="0"/>
                  </a:moveTo>
                  <a:cubicBezTo>
                    <a:pt x="18084" y="213"/>
                    <a:pt x="17581" y="425"/>
                    <a:pt x="17414" y="644"/>
                  </a:cubicBezTo>
                  <a:cubicBezTo>
                    <a:pt x="17247" y="863"/>
                    <a:pt x="17414" y="1088"/>
                    <a:pt x="17749" y="1317"/>
                  </a:cubicBezTo>
                  <a:cubicBezTo>
                    <a:pt x="18084" y="1546"/>
                    <a:pt x="18586" y="1777"/>
                    <a:pt x="19088" y="2029"/>
                  </a:cubicBezTo>
                  <a:cubicBezTo>
                    <a:pt x="19591" y="2280"/>
                    <a:pt x="20093" y="2550"/>
                    <a:pt x="20428" y="2798"/>
                  </a:cubicBezTo>
                  <a:cubicBezTo>
                    <a:pt x="20763" y="3046"/>
                    <a:pt x="20930" y="3272"/>
                    <a:pt x="21098" y="3519"/>
                  </a:cubicBezTo>
                  <a:cubicBezTo>
                    <a:pt x="21265" y="3767"/>
                    <a:pt x="21433" y="4038"/>
                    <a:pt x="21516" y="4273"/>
                  </a:cubicBezTo>
                  <a:cubicBezTo>
                    <a:pt x="21600" y="4508"/>
                    <a:pt x="21600" y="4708"/>
                    <a:pt x="21600" y="4914"/>
                  </a:cubicBezTo>
                  <a:cubicBezTo>
                    <a:pt x="21600" y="5120"/>
                    <a:pt x="21600" y="5332"/>
                    <a:pt x="21516" y="5558"/>
                  </a:cubicBezTo>
                  <a:cubicBezTo>
                    <a:pt x="21433" y="5783"/>
                    <a:pt x="21265" y="6021"/>
                    <a:pt x="21098" y="6257"/>
                  </a:cubicBezTo>
                  <a:cubicBezTo>
                    <a:pt x="20930" y="6492"/>
                    <a:pt x="20763" y="6723"/>
                    <a:pt x="20595" y="6958"/>
                  </a:cubicBezTo>
                  <a:cubicBezTo>
                    <a:pt x="20428" y="7194"/>
                    <a:pt x="20260" y="7432"/>
                    <a:pt x="20093" y="7670"/>
                  </a:cubicBezTo>
                  <a:cubicBezTo>
                    <a:pt x="19926" y="7908"/>
                    <a:pt x="19758" y="8147"/>
                    <a:pt x="19591" y="8388"/>
                  </a:cubicBezTo>
                  <a:cubicBezTo>
                    <a:pt x="19423" y="8630"/>
                    <a:pt x="19256" y="8874"/>
                    <a:pt x="19172" y="9113"/>
                  </a:cubicBezTo>
                  <a:cubicBezTo>
                    <a:pt x="19088" y="9351"/>
                    <a:pt x="19088" y="9583"/>
                    <a:pt x="19088" y="9828"/>
                  </a:cubicBezTo>
                  <a:cubicBezTo>
                    <a:pt x="19088" y="10072"/>
                    <a:pt x="19088" y="10330"/>
                    <a:pt x="19172" y="10581"/>
                  </a:cubicBezTo>
                  <a:cubicBezTo>
                    <a:pt x="19256" y="10832"/>
                    <a:pt x="19423" y="11077"/>
                    <a:pt x="19507" y="11328"/>
                  </a:cubicBezTo>
                  <a:cubicBezTo>
                    <a:pt x="19591" y="11579"/>
                    <a:pt x="19591" y="11837"/>
                    <a:pt x="19591" y="12088"/>
                  </a:cubicBezTo>
                  <a:cubicBezTo>
                    <a:pt x="19591" y="12339"/>
                    <a:pt x="19591" y="12584"/>
                    <a:pt x="19591" y="12835"/>
                  </a:cubicBezTo>
                  <a:cubicBezTo>
                    <a:pt x="19591" y="13086"/>
                    <a:pt x="19591" y="13344"/>
                    <a:pt x="19507" y="13598"/>
                  </a:cubicBezTo>
                  <a:cubicBezTo>
                    <a:pt x="19423" y="13853"/>
                    <a:pt x="19256" y="14104"/>
                    <a:pt x="19005" y="14358"/>
                  </a:cubicBezTo>
                  <a:cubicBezTo>
                    <a:pt x="18753" y="14613"/>
                    <a:pt x="18419" y="14870"/>
                    <a:pt x="18084" y="15125"/>
                  </a:cubicBezTo>
                  <a:cubicBezTo>
                    <a:pt x="17749" y="15379"/>
                    <a:pt x="17414" y="15630"/>
                    <a:pt x="16995" y="15878"/>
                  </a:cubicBezTo>
                  <a:cubicBezTo>
                    <a:pt x="16577" y="16126"/>
                    <a:pt x="16074" y="16371"/>
                    <a:pt x="15656" y="16603"/>
                  </a:cubicBezTo>
                  <a:cubicBezTo>
                    <a:pt x="15237" y="16834"/>
                    <a:pt x="14902" y="17053"/>
                    <a:pt x="14484" y="17275"/>
                  </a:cubicBezTo>
                  <a:cubicBezTo>
                    <a:pt x="14065" y="17498"/>
                    <a:pt x="13563" y="17723"/>
                    <a:pt x="12893" y="17994"/>
                  </a:cubicBezTo>
                  <a:cubicBezTo>
                    <a:pt x="12223" y="18264"/>
                    <a:pt x="11386" y="18580"/>
                    <a:pt x="10549" y="18869"/>
                  </a:cubicBezTo>
                  <a:cubicBezTo>
                    <a:pt x="9712" y="19159"/>
                    <a:pt x="8874" y="19423"/>
                    <a:pt x="8037" y="19668"/>
                  </a:cubicBezTo>
                  <a:cubicBezTo>
                    <a:pt x="7200" y="19913"/>
                    <a:pt x="6363" y="20138"/>
                    <a:pt x="5274" y="20402"/>
                  </a:cubicBezTo>
                  <a:cubicBezTo>
                    <a:pt x="4186" y="20666"/>
                    <a:pt x="2847" y="20969"/>
                    <a:pt x="1926" y="21175"/>
                  </a:cubicBezTo>
                  <a:cubicBezTo>
                    <a:pt x="1005" y="21381"/>
                    <a:pt x="502" y="2149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6" name="Line"/>
            <p:cNvSpPr/>
            <p:nvPr/>
          </p:nvSpPr>
          <p:spPr>
            <a:xfrm>
              <a:off x="196850" y="1733550"/>
              <a:ext cx="12700" cy="349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3535"/>
                    <a:pt x="14400" y="7069"/>
                    <a:pt x="18000" y="10669"/>
                  </a:cubicBezTo>
                  <a:cubicBezTo>
                    <a:pt x="21600" y="14269"/>
                    <a:pt x="21600" y="1793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7" name="Line"/>
            <p:cNvSpPr/>
            <p:nvPr/>
          </p:nvSpPr>
          <p:spPr>
            <a:xfrm>
              <a:off x="175537" y="1747247"/>
              <a:ext cx="205464" cy="3355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5" h="21536" fill="norm" stroke="1" extrusionOk="0">
                  <a:moveTo>
                    <a:pt x="236" y="15015"/>
                  </a:moveTo>
                  <a:cubicBezTo>
                    <a:pt x="15" y="14336"/>
                    <a:pt x="-205" y="13657"/>
                    <a:pt x="346" y="13317"/>
                  </a:cubicBezTo>
                  <a:cubicBezTo>
                    <a:pt x="897" y="12978"/>
                    <a:pt x="2219" y="12978"/>
                    <a:pt x="4644" y="12094"/>
                  </a:cubicBezTo>
                  <a:cubicBezTo>
                    <a:pt x="7068" y="11211"/>
                    <a:pt x="10595" y="9445"/>
                    <a:pt x="13130" y="7544"/>
                  </a:cubicBezTo>
                  <a:cubicBezTo>
                    <a:pt x="15664" y="5642"/>
                    <a:pt x="17207" y="3604"/>
                    <a:pt x="18199" y="2178"/>
                  </a:cubicBezTo>
                  <a:cubicBezTo>
                    <a:pt x="19191" y="751"/>
                    <a:pt x="19632" y="-64"/>
                    <a:pt x="19742" y="4"/>
                  </a:cubicBezTo>
                  <a:cubicBezTo>
                    <a:pt x="19852" y="72"/>
                    <a:pt x="19632" y="1023"/>
                    <a:pt x="19522" y="4011"/>
                  </a:cubicBezTo>
                  <a:cubicBezTo>
                    <a:pt x="19411" y="7000"/>
                    <a:pt x="19411" y="12027"/>
                    <a:pt x="19742" y="15287"/>
                  </a:cubicBezTo>
                  <a:cubicBezTo>
                    <a:pt x="20073" y="18547"/>
                    <a:pt x="20734" y="20042"/>
                    <a:pt x="21395" y="215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8" name="Line"/>
            <p:cNvSpPr/>
            <p:nvPr/>
          </p:nvSpPr>
          <p:spPr>
            <a:xfrm>
              <a:off x="433450" y="1943100"/>
              <a:ext cx="53799" cy="1099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33" h="21172" fill="norm" stroke="1" extrusionOk="0">
                  <a:moveTo>
                    <a:pt x="18576" y="4891"/>
                  </a:moveTo>
                  <a:cubicBezTo>
                    <a:pt x="12176" y="8558"/>
                    <a:pt x="5776" y="12226"/>
                    <a:pt x="2576" y="15079"/>
                  </a:cubicBezTo>
                  <a:cubicBezTo>
                    <a:pt x="-624" y="17932"/>
                    <a:pt x="-624" y="19970"/>
                    <a:pt x="1376" y="20785"/>
                  </a:cubicBezTo>
                  <a:cubicBezTo>
                    <a:pt x="3376" y="21600"/>
                    <a:pt x="7376" y="21192"/>
                    <a:pt x="11376" y="18951"/>
                  </a:cubicBezTo>
                  <a:cubicBezTo>
                    <a:pt x="15376" y="16709"/>
                    <a:pt x="19376" y="12634"/>
                    <a:pt x="20176" y="9170"/>
                  </a:cubicBezTo>
                  <a:cubicBezTo>
                    <a:pt x="20976" y="5706"/>
                    <a:pt x="18576" y="2853"/>
                    <a:pt x="1617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9" name="Line"/>
            <p:cNvSpPr/>
            <p:nvPr/>
          </p:nvSpPr>
          <p:spPr>
            <a:xfrm>
              <a:off x="584199" y="1847850"/>
              <a:ext cx="635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0" name="Line"/>
            <p:cNvSpPr/>
            <p:nvPr/>
          </p:nvSpPr>
          <p:spPr>
            <a:xfrm>
              <a:off x="615950" y="2000250"/>
              <a:ext cx="635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1" name="Line"/>
            <p:cNvSpPr/>
            <p:nvPr/>
          </p:nvSpPr>
          <p:spPr>
            <a:xfrm>
              <a:off x="889970" y="1735290"/>
              <a:ext cx="227630" cy="3320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1" h="21175" fill="norm" stroke="1" extrusionOk="0">
                  <a:moveTo>
                    <a:pt x="12988" y="1509"/>
                  </a:moveTo>
                  <a:cubicBezTo>
                    <a:pt x="11997" y="834"/>
                    <a:pt x="11006" y="159"/>
                    <a:pt x="10016" y="24"/>
                  </a:cubicBezTo>
                  <a:cubicBezTo>
                    <a:pt x="9025" y="-111"/>
                    <a:pt x="8034" y="294"/>
                    <a:pt x="6449" y="1981"/>
                  </a:cubicBezTo>
                  <a:cubicBezTo>
                    <a:pt x="4863" y="3669"/>
                    <a:pt x="2683" y="6639"/>
                    <a:pt x="1395" y="9406"/>
                  </a:cubicBezTo>
                  <a:cubicBezTo>
                    <a:pt x="107" y="12174"/>
                    <a:pt x="-289" y="14739"/>
                    <a:pt x="206" y="16764"/>
                  </a:cubicBezTo>
                  <a:cubicBezTo>
                    <a:pt x="702" y="18789"/>
                    <a:pt x="2089" y="20274"/>
                    <a:pt x="4071" y="20882"/>
                  </a:cubicBezTo>
                  <a:cubicBezTo>
                    <a:pt x="6052" y="21489"/>
                    <a:pt x="8628" y="21219"/>
                    <a:pt x="11205" y="19464"/>
                  </a:cubicBezTo>
                  <a:cubicBezTo>
                    <a:pt x="13781" y="17709"/>
                    <a:pt x="16357" y="14469"/>
                    <a:pt x="17744" y="11567"/>
                  </a:cubicBezTo>
                  <a:cubicBezTo>
                    <a:pt x="19131" y="8664"/>
                    <a:pt x="19329" y="6099"/>
                    <a:pt x="18735" y="4142"/>
                  </a:cubicBezTo>
                  <a:cubicBezTo>
                    <a:pt x="18140" y="2184"/>
                    <a:pt x="16753" y="834"/>
                    <a:pt x="14772" y="429"/>
                  </a:cubicBezTo>
                  <a:cubicBezTo>
                    <a:pt x="12790" y="24"/>
                    <a:pt x="10214" y="564"/>
                    <a:pt x="8529" y="1509"/>
                  </a:cubicBezTo>
                  <a:cubicBezTo>
                    <a:pt x="6845" y="2454"/>
                    <a:pt x="6052" y="3804"/>
                    <a:pt x="5656" y="4884"/>
                  </a:cubicBezTo>
                  <a:cubicBezTo>
                    <a:pt x="5260" y="5964"/>
                    <a:pt x="5260" y="6774"/>
                    <a:pt x="7340" y="7584"/>
                  </a:cubicBezTo>
                  <a:cubicBezTo>
                    <a:pt x="9421" y="8394"/>
                    <a:pt x="13583" y="9204"/>
                    <a:pt x="16258" y="9474"/>
                  </a:cubicBezTo>
                  <a:cubicBezTo>
                    <a:pt x="18933" y="9744"/>
                    <a:pt x="20122" y="9474"/>
                    <a:pt x="21311" y="92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2" name="Line"/>
            <p:cNvSpPr/>
            <p:nvPr/>
          </p:nvSpPr>
          <p:spPr>
            <a:xfrm>
              <a:off x="1238250" y="1835150"/>
              <a:ext cx="13970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3" name="Line"/>
            <p:cNvSpPr/>
            <p:nvPr/>
          </p:nvSpPr>
          <p:spPr>
            <a:xfrm>
              <a:off x="1257300" y="1943100"/>
              <a:ext cx="190500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000" y="16200"/>
                    <a:pt x="12000" y="10800"/>
                    <a:pt x="15600" y="7200"/>
                  </a:cubicBezTo>
                  <a:cubicBezTo>
                    <a:pt x="19200" y="3600"/>
                    <a:pt x="20400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4" name="Line"/>
            <p:cNvSpPr/>
            <p:nvPr/>
          </p:nvSpPr>
          <p:spPr>
            <a:xfrm>
              <a:off x="1565015" y="1677492"/>
              <a:ext cx="219335" cy="3422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2" h="21298" fill="norm" stroke="1" extrusionOk="0">
                  <a:moveTo>
                    <a:pt x="14045" y="3093"/>
                  </a:moveTo>
                  <a:cubicBezTo>
                    <a:pt x="13214" y="2698"/>
                    <a:pt x="12384" y="2302"/>
                    <a:pt x="11553" y="2302"/>
                  </a:cubicBezTo>
                  <a:cubicBezTo>
                    <a:pt x="10722" y="2302"/>
                    <a:pt x="9891" y="2698"/>
                    <a:pt x="8126" y="4146"/>
                  </a:cubicBezTo>
                  <a:cubicBezTo>
                    <a:pt x="6360" y="5595"/>
                    <a:pt x="3660" y="8098"/>
                    <a:pt x="2103" y="10600"/>
                  </a:cubicBezTo>
                  <a:cubicBezTo>
                    <a:pt x="545" y="13102"/>
                    <a:pt x="130" y="15605"/>
                    <a:pt x="26" y="17185"/>
                  </a:cubicBezTo>
                  <a:cubicBezTo>
                    <a:pt x="-78" y="18766"/>
                    <a:pt x="130" y="19424"/>
                    <a:pt x="753" y="20017"/>
                  </a:cubicBezTo>
                  <a:cubicBezTo>
                    <a:pt x="1376" y="20610"/>
                    <a:pt x="2414" y="21137"/>
                    <a:pt x="4387" y="21268"/>
                  </a:cubicBezTo>
                  <a:cubicBezTo>
                    <a:pt x="6360" y="21400"/>
                    <a:pt x="9268" y="21137"/>
                    <a:pt x="12280" y="19556"/>
                  </a:cubicBezTo>
                  <a:cubicBezTo>
                    <a:pt x="15291" y="17976"/>
                    <a:pt x="18407" y="15078"/>
                    <a:pt x="19757" y="11917"/>
                  </a:cubicBezTo>
                  <a:cubicBezTo>
                    <a:pt x="21107" y="8756"/>
                    <a:pt x="20691" y="5332"/>
                    <a:pt x="20068" y="3356"/>
                  </a:cubicBezTo>
                  <a:cubicBezTo>
                    <a:pt x="19445" y="1380"/>
                    <a:pt x="18614" y="854"/>
                    <a:pt x="17680" y="459"/>
                  </a:cubicBezTo>
                  <a:cubicBezTo>
                    <a:pt x="16745" y="63"/>
                    <a:pt x="15707" y="-200"/>
                    <a:pt x="14253" y="195"/>
                  </a:cubicBezTo>
                  <a:cubicBezTo>
                    <a:pt x="12799" y="590"/>
                    <a:pt x="10930" y="1644"/>
                    <a:pt x="9995" y="2500"/>
                  </a:cubicBezTo>
                  <a:cubicBezTo>
                    <a:pt x="9060" y="3356"/>
                    <a:pt x="9060" y="4015"/>
                    <a:pt x="11137" y="5068"/>
                  </a:cubicBezTo>
                  <a:cubicBezTo>
                    <a:pt x="13214" y="6122"/>
                    <a:pt x="17368" y="7571"/>
                    <a:pt x="21522" y="90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5" name="Line"/>
            <p:cNvSpPr/>
            <p:nvPr/>
          </p:nvSpPr>
          <p:spPr>
            <a:xfrm>
              <a:off x="1809750" y="1968500"/>
              <a:ext cx="110438" cy="1243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4" h="21142" fill="norm" stroke="1" extrusionOk="0">
                  <a:moveTo>
                    <a:pt x="8558" y="0"/>
                  </a:moveTo>
                  <a:cubicBezTo>
                    <a:pt x="6521" y="720"/>
                    <a:pt x="4483" y="1440"/>
                    <a:pt x="2853" y="4320"/>
                  </a:cubicBezTo>
                  <a:cubicBezTo>
                    <a:pt x="1223" y="7200"/>
                    <a:pt x="0" y="12240"/>
                    <a:pt x="1834" y="15840"/>
                  </a:cubicBezTo>
                  <a:cubicBezTo>
                    <a:pt x="3668" y="19440"/>
                    <a:pt x="8558" y="21600"/>
                    <a:pt x="12226" y="21060"/>
                  </a:cubicBezTo>
                  <a:cubicBezTo>
                    <a:pt x="15894" y="20520"/>
                    <a:pt x="18340" y="17280"/>
                    <a:pt x="19766" y="14760"/>
                  </a:cubicBezTo>
                  <a:cubicBezTo>
                    <a:pt x="21192" y="12240"/>
                    <a:pt x="21600" y="10440"/>
                    <a:pt x="20989" y="8820"/>
                  </a:cubicBezTo>
                  <a:cubicBezTo>
                    <a:pt x="20377" y="7200"/>
                    <a:pt x="18747" y="5760"/>
                    <a:pt x="15079" y="5580"/>
                  </a:cubicBezTo>
                  <a:cubicBezTo>
                    <a:pt x="11411" y="5400"/>
                    <a:pt x="5706" y="6480"/>
                    <a:pt x="0" y="75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6" name="Line"/>
            <p:cNvSpPr/>
            <p:nvPr/>
          </p:nvSpPr>
          <p:spPr>
            <a:xfrm>
              <a:off x="5181600" y="1701800"/>
              <a:ext cx="19614" cy="431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0" y="0"/>
                  </a:moveTo>
                  <a:cubicBezTo>
                    <a:pt x="8640" y="2753"/>
                    <a:pt x="17280" y="5506"/>
                    <a:pt x="19440" y="9106"/>
                  </a:cubicBezTo>
                  <a:cubicBezTo>
                    <a:pt x="21600" y="12706"/>
                    <a:pt x="17280" y="17153"/>
                    <a:pt x="1296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7" name="Line"/>
            <p:cNvSpPr/>
            <p:nvPr/>
          </p:nvSpPr>
          <p:spPr>
            <a:xfrm>
              <a:off x="5149849" y="1756833"/>
              <a:ext cx="228601" cy="2688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9049"/>
                  </a:moveTo>
                  <a:cubicBezTo>
                    <a:pt x="3200" y="18198"/>
                    <a:pt x="6400" y="17348"/>
                    <a:pt x="9500" y="14457"/>
                  </a:cubicBezTo>
                  <a:cubicBezTo>
                    <a:pt x="12600" y="11565"/>
                    <a:pt x="15600" y="6633"/>
                    <a:pt x="17200" y="3742"/>
                  </a:cubicBezTo>
                  <a:cubicBezTo>
                    <a:pt x="18800" y="850"/>
                    <a:pt x="19000" y="0"/>
                    <a:pt x="19200" y="0"/>
                  </a:cubicBezTo>
                  <a:cubicBezTo>
                    <a:pt x="19400" y="0"/>
                    <a:pt x="19600" y="850"/>
                    <a:pt x="19800" y="4167"/>
                  </a:cubicBezTo>
                  <a:cubicBezTo>
                    <a:pt x="20000" y="7483"/>
                    <a:pt x="20200" y="13266"/>
                    <a:pt x="20500" y="16583"/>
                  </a:cubicBezTo>
                  <a:cubicBezTo>
                    <a:pt x="20800" y="19899"/>
                    <a:pt x="21200" y="2075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8" name="Line"/>
            <p:cNvSpPr/>
            <p:nvPr/>
          </p:nvSpPr>
          <p:spPr>
            <a:xfrm>
              <a:off x="5424723" y="1981200"/>
              <a:ext cx="68578" cy="1230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83" h="21289" fill="norm" stroke="1" extrusionOk="0">
                  <a:moveTo>
                    <a:pt x="10888" y="2197"/>
                  </a:moveTo>
                  <a:cubicBezTo>
                    <a:pt x="7077" y="5125"/>
                    <a:pt x="3265" y="8054"/>
                    <a:pt x="1359" y="10434"/>
                  </a:cubicBezTo>
                  <a:cubicBezTo>
                    <a:pt x="-547" y="12814"/>
                    <a:pt x="-547" y="14644"/>
                    <a:pt x="1994" y="16658"/>
                  </a:cubicBezTo>
                  <a:cubicBezTo>
                    <a:pt x="4535" y="18671"/>
                    <a:pt x="9618" y="20868"/>
                    <a:pt x="13429" y="21234"/>
                  </a:cubicBezTo>
                  <a:cubicBezTo>
                    <a:pt x="17241" y="21600"/>
                    <a:pt x="19782" y="20136"/>
                    <a:pt x="20418" y="16841"/>
                  </a:cubicBezTo>
                  <a:cubicBezTo>
                    <a:pt x="21053" y="13546"/>
                    <a:pt x="19782" y="8420"/>
                    <a:pt x="17877" y="5308"/>
                  </a:cubicBezTo>
                  <a:cubicBezTo>
                    <a:pt x="15971" y="2197"/>
                    <a:pt x="13429" y="1098"/>
                    <a:pt x="1088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9" name="Line"/>
            <p:cNvSpPr/>
            <p:nvPr/>
          </p:nvSpPr>
          <p:spPr>
            <a:xfrm>
              <a:off x="5619750" y="1803400"/>
              <a:ext cx="25400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0" name="Line"/>
            <p:cNvSpPr/>
            <p:nvPr/>
          </p:nvSpPr>
          <p:spPr>
            <a:xfrm>
              <a:off x="5683249" y="1955800"/>
              <a:ext cx="1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1" name="Line"/>
            <p:cNvSpPr/>
            <p:nvPr/>
          </p:nvSpPr>
          <p:spPr>
            <a:xfrm>
              <a:off x="5835650" y="1802295"/>
              <a:ext cx="349250" cy="286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13" fill="norm" stroke="1" extrusionOk="0">
                  <a:moveTo>
                    <a:pt x="0" y="21212"/>
                  </a:moveTo>
                  <a:cubicBezTo>
                    <a:pt x="1440" y="19803"/>
                    <a:pt x="2880" y="18395"/>
                    <a:pt x="3993" y="15734"/>
                  </a:cubicBezTo>
                  <a:cubicBezTo>
                    <a:pt x="5105" y="13073"/>
                    <a:pt x="5891" y="9160"/>
                    <a:pt x="6349" y="6812"/>
                  </a:cubicBezTo>
                  <a:cubicBezTo>
                    <a:pt x="6807" y="4464"/>
                    <a:pt x="6938" y="3682"/>
                    <a:pt x="7069" y="2586"/>
                  </a:cubicBezTo>
                  <a:cubicBezTo>
                    <a:pt x="7200" y="1490"/>
                    <a:pt x="7331" y="82"/>
                    <a:pt x="7200" y="3"/>
                  </a:cubicBezTo>
                  <a:cubicBezTo>
                    <a:pt x="7069" y="-75"/>
                    <a:pt x="6676" y="1177"/>
                    <a:pt x="6611" y="3916"/>
                  </a:cubicBezTo>
                  <a:cubicBezTo>
                    <a:pt x="6545" y="6655"/>
                    <a:pt x="6807" y="10882"/>
                    <a:pt x="7331" y="14090"/>
                  </a:cubicBezTo>
                  <a:cubicBezTo>
                    <a:pt x="7855" y="17299"/>
                    <a:pt x="8640" y="19490"/>
                    <a:pt x="9360" y="20508"/>
                  </a:cubicBezTo>
                  <a:cubicBezTo>
                    <a:pt x="10080" y="21525"/>
                    <a:pt x="10735" y="21368"/>
                    <a:pt x="11389" y="20508"/>
                  </a:cubicBezTo>
                  <a:cubicBezTo>
                    <a:pt x="12044" y="19647"/>
                    <a:pt x="12698" y="18082"/>
                    <a:pt x="13353" y="15186"/>
                  </a:cubicBezTo>
                  <a:cubicBezTo>
                    <a:pt x="14007" y="12290"/>
                    <a:pt x="14662" y="8064"/>
                    <a:pt x="15120" y="5403"/>
                  </a:cubicBezTo>
                  <a:cubicBezTo>
                    <a:pt x="15578" y="2742"/>
                    <a:pt x="15840" y="1647"/>
                    <a:pt x="15971" y="1568"/>
                  </a:cubicBezTo>
                  <a:cubicBezTo>
                    <a:pt x="16102" y="1490"/>
                    <a:pt x="16102" y="2429"/>
                    <a:pt x="16102" y="4777"/>
                  </a:cubicBezTo>
                  <a:cubicBezTo>
                    <a:pt x="16102" y="7125"/>
                    <a:pt x="16102" y="10882"/>
                    <a:pt x="16625" y="13151"/>
                  </a:cubicBezTo>
                  <a:cubicBezTo>
                    <a:pt x="17149" y="15421"/>
                    <a:pt x="18196" y="16203"/>
                    <a:pt x="19113" y="16516"/>
                  </a:cubicBezTo>
                  <a:cubicBezTo>
                    <a:pt x="20029" y="16829"/>
                    <a:pt x="20815" y="16673"/>
                    <a:pt x="21600" y="165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2" name="Line"/>
            <p:cNvSpPr/>
            <p:nvPr/>
          </p:nvSpPr>
          <p:spPr>
            <a:xfrm>
              <a:off x="6254749" y="1873250"/>
              <a:ext cx="17145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3" name="Line"/>
            <p:cNvSpPr/>
            <p:nvPr/>
          </p:nvSpPr>
          <p:spPr>
            <a:xfrm>
              <a:off x="6286500" y="1993900"/>
              <a:ext cx="203200" cy="57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4" name="Line"/>
            <p:cNvSpPr/>
            <p:nvPr/>
          </p:nvSpPr>
          <p:spPr>
            <a:xfrm>
              <a:off x="6546850" y="1769533"/>
              <a:ext cx="288645" cy="3323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0" h="21600" fill="norm" stroke="1" extrusionOk="0">
                  <a:moveTo>
                    <a:pt x="0" y="21600"/>
                  </a:moveTo>
                  <a:cubicBezTo>
                    <a:pt x="1734" y="18986"/>
                    <a:pt x="3469" y="16372"/>
                    <a:pt x="5203" y="13414"/>
                  </a:cubicBezTo>
                  <a:cubicBezTo>
                    <a:pt x="6937" y="10456"/>
                    <a:pt x="8672" y="7154"/>
                    <a:pt x="9696" y="5090"/>
                  </a:cubicBezTo>
                  <a:cubicBezTo>
                    <a:pt x="10721" y="3027"/>
                    <a:pt x="11036" y="2201"/>
                    <a:pt x="11194" y="1445"/>
                  </a:cubicBezTo>
                  <a:cubicBezTo>
                    <a:pt x="11352" y="688"/>
                    <a:pt x="11352" y="0"/>
                    <a:pt x="11036" y="0"/>
                  </a:cubicBezTo>
                  <a:cubicBezTo>
                    <a:pt x="10721" y="0"/>
                    <a:pt x="10091" y="688"/>
                    <a:pt x="9381" y="2476"/>
                  </a:cubicBezTo>
                  <a:cubicBezTo>
                    <a:pt x="8672" y="4265"/>
                    <a:pt x="7883" y="7154"/>
                    <a:pt x="7568" y="9424"/>
                  </a:cubicBezTo>
                  <a:cubicBezTo>
                    <a:pt x="7253" y="11694"/>
                    <a:pt x="7410" y="13345"/>
                    <a:pt x="7804" y="14652"/>
                  </a:cubicBezTo>
                  <a:cubicBezTo>
                    <a:pt x="8199" y="15959"/>
                    <a:pt x="8829" y="16922"/>
                    <a:pt x="9618" y="17473"/>
                  </a:cubicBezTo>
                  <a:cubicBezTo>
                    <a:pt x="10406" y="18023"/>
                    <a:pt x="11352" y="18161"/>
                    <a:pt x="12850" y="17473"/>
                  </a:cubicBezTo>
                  <a:cubicBezTo>
                    <a:pt x="14347" y="16785"/>
                    <a:pt x="16397" y="15271"/>
                    <a:pt x="17895" y="12726"/>
                  </a:cubicBezTo>
                  <a:cubicBezTo>
                    <a:pt x="19393" y="10181"/>
                    <a:pt x="20339" y="6604"/>
                    <a:pt x="20891" y="4265"/>
                  </a:cubicBezTo>
                  <a:cubicBezTo>
                    <a:pt x="21442" y="1926"/>
                    <a:pt x="21600" y="825"/>
                    <a:pt x="21442" y="963"/>
                  </a:cubicBezTo>
                  <a:cubicBezTo>
                    <a:pt x="21285" y="1101"/>
                    <a:pt x="20812" y="2476"/>
                    <a:pt x="20575" y="5159"/>
                  </a:cubicBezTo>
                  <a:cubicBezTo>
                    <a:pt x="20339" y="7842"/>
                    <a:pt x="20339" y="11832"/>
                    <a:pt x="20496" y="14171"/>
                  </a:cubicBezTo>
                  <a:cubicBezTo>
                    <a:pt x="20654" y="16510"/>
                    <a:pt x="20969" y="17197"/>
                    <a:pt x="21285" y="178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5" name="Line"/>
            <p:cNvSpPr/>
            <p:nvPr/>
          </p:nvSpPr>
          <p:spPr>
            <a:xfrm>
              <a:off x="6903427" y="1943099"/>
              <a:ext cx="84014" cy="1231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1" h="20951" fill="norm" stroke="1" extrusionOk="0">
                  <a:moveTo>
                    <a:pt x="10820" y="4320"/>
                  </a:moveTo>
                  <a:cubicBezTo>
                    <a:pt x="8186" y="4680"/>
                    <a:pt x="5552" y="5040"/>
                    <a:pt x="3708" y="6300"/>
                  </a:cubicBezTo>
                  <a:cubicBezTo>
                    <a:pt x="1864" y="7560"/>
                    <a:pt x="811" y="9720"/>
                    <a:pt x="284" y="12060"/>
                  </a:cubicBezTo>
                  <a:cubicBezTo>
                    <a:pt x="-243" y="14400"/>
                    <a:pt x="-243" y="16920"/>
                    <a:pt x="2128" y="18720"/>
                  </a:cubicBezTo>
                  <a:cubicBezTo>
                    <a:pt x="4498" y="20520"/>
                    <a:pt x="9240" y="21600"/>
                    <a:pt x="13191" y="20520"/>
                  </a:cubicBezTo>
                  <a:cubicBezTo>
                    <a:pt x="17142" y="19440"/>
                    <a:pt x="20303" y="16200"/>
                    <a:pt x="20830" y="12960"/>
                  </a:cubicBezTo>
                  <a:cubicBezTo>
                    <a:pt x="21357" y="9720"/>
                    <a:pt x="19250" y="6480"/>
                    <a:pt x="16089" y="4320"/>
                  </a:cubicBezTo>
                  <a:cubicBezTo>
                    <a:pt x="12928" y="2160"/>
                    <a:pt x="8713" y="1080"/>
                    <a:pt x="449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6" name="Line"/>
            <p:cNvSpPr/>
            <p:nvPr/>
          </p:nvSpPr>
          <p:spPr>
            <a:xfrm>
              <a:off x="237066" y="3557244"/>
              <a:ext cx="321735" cy="3694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3" fill="norm" stroke="1" extrusionOk="0">
                  <a:moveTo>
                    <a:pt x="284" y="6152"/>
                  </a:moveTo>
                  <a:cubicBezTo>
                    <a:pt x="142" y="4931"/>
                    <a:pt x="0" y="3711"/>
                    <a:pt x="0" y="2735"/>
                  </a:cubicBezTo>
                  <a:cubicBezTo>
                    <a:pt x="0" y="1759"/>
                    <a:pt x="142" y="1026"/>
                    <a:pt x="426" y="904"/>
                  </a:cubicBezTo>
                  <a:cubicBezTo>
                    <a:pt x="711" y="782"/>
                    <a:pt x="1137" y="1270"/>
                    <a:pt x="1847" y="3711"/>
                  </a:cubicBezTo>
                  <a:cubicBezTo>
                    <a:pt x="2558" y="6152"/>
                    <a:pt x="3553" y="10545"/>
                    <a:pt x="4334" y="13474"/>
                  </a:cubicBezTo>
                  <a:cubicBezTo>
                    <a:pt x="5116" y="16403"/>
                    <a:pt x="5684" y="17867"/>
                    <a:pt x="6253" y="18904"/>
                  </a:cubicBezTo>
                  <a:cubicBezTo>
                    <a:pt x="6821" y="19942"/>
                    <a:pt x="7389" y="20552"/>
                    <a:pt x="7816" y="20369"/>
                  </a:cubicBezTo>
                  <a:cubicBezTo>
                    <a:pt x="8242" y="20186"/>
                    <a:pt x="8526" y="19209"/>
                    <a:pt x="8739" y="17074"/>
                  </a:cubicBezTo>
                  <a:cubicBezTo>
                    <a:pt x="8953" y="14938"/>
                    <a:pt x="9095" y="11643"/>
                    <a:pt x="9166" y="9691"/>
                  </a:cubicBezTo>
                  <a:cubicBezTo>
                    <a:pt x="9237" y="7738"/>
                    <a:pt x="9237" y="7128"/>
                    <a:pt x="9308" y="7128"/>
                  </a:cubicBezTo>
                  <a:cubicBezTo>
                    <a:pt x="9379" y="7128"/>
                    <a:pt x="9521" y="7738"/>
                    <a:pt x="10374" y="9630"/>
                  </a:cubicBezTo>
                  <a:cubicBezTo>
                    <a:pt x="11226" y="11521"/>
                    <a:pt x="12789" y="14694"/>
                    <a:pt x="13855" y="16708"/>
                  </a:cubicBezTo>
                  <a:cubicBezTo>
                    <a:pt x="14921" y="18721"/>
                    <a:pt x="15489" y="19575"/>
                    <a:pt x="15987" y="20247"/>
                  </a:cubicBezTo>
                  <a:cubicBezTo>
                    <a:pt x="16484" y="20918"/>
                    <a:pt x="16911" y="21406"/>
                    <a:pt x="17195" y="21284"/>
                  </a:cubicBezTo>
                  <a:cubicBezTo>
                    <a:pt x="17479" y="21162"/>
                    <a:pt x="17621" y="20430"/>
                    <a:pt x="17692" y="17684"/>
                  </a:cubicBezTo>
                  <a:cubicBezTo>
                    <a:pt x="17763" y="14938"/>
                    <a:pt x="17763" y="10179"/>
                    <a:pt x="17905" y="7372"/>
                  </a:cubicBezTo>
                  <a:cubicBezTo>
                    <a:pt x="18047" y="4565"/>
                    <a:pt x="18332" y="3711"/>
                    <a:pt x="18616" y="2735"/>
                  </a:cubicBezTo>
                  <a:cubicBezTo>
                    <a:pt x="18900" y="1759"/>
                    <a:pt x="19184" y="660"/>
                    <a:pt x="19682" y="233"/>
                  </a:cubicBezTo>
                  <a:cubicBezTo>
                    <a:pt x="20179" y="-194"/>
                    <a:pt x="20889" y="50"/>
                    <a:pt x="21600" y="2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7" name="Line"/>
            <p:cNvSpPr/>
            <p:nvPr/>
          </p:nvSpPr>
          <p:spPr>
            <a:xfrm>
              <a:off x="641350" y="3689350"/>
              <a:ext cx="107950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8" name="Line"/>
            <p:cNvSpPr/>
            <p:nvPr/>
          </p:nvSpPr>
          <p:spPr>
            <a:xfrm>
              <a:off x="628650" y="3841750"/>
              <a:ext cx="21590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024" y="10800"/>
                    <a:pt x="8047" y="21600"/>
                    <a:pt x="11647" y="21600"/>
                  </a:cubicBezTo>
                  <a:cubicBezTo>
                    <a:pt x="15247" y="21600"/>
                    <a:pt x="18424" y="10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9" name="Line"/>
            <p:cNvSpPr/>
            <p:nvPr/>
          </p:nvSpPr>
          <p:spPr>
            <a:xfrm>
              <a:off x="1230256" y="3472954"/>
              <a:ext cx="255645" cy="3297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3" h="21433" fill="norm" stroke="1" extrusionOk="0">
                  <a:moveTo>
                    <a:pt x="12885" y="1271"/>
                  </a:moveTo>
                  <a:cubicBezTo>
                    <a:pt x="12176" y="720"/>
                    <a:pt x="11468" y="170"/>
                    <a:pt x="10672" y="33"/>
                  </a:cubicBezTo>
                  <a:cubicBezTo>
                    <a:pt x="9875" y="-105"/>
                    <a:pt x="8990" y="170"/>
                    <a:pt x="7750" y="1408"/>
                  </a:cubicBezTo>
                  <a:cubicBezTo>
                    <a:pt x="6511" y="2647"/>
                    <a:pt x="4917" y="4848"/>
                    <a:pt x="3501" y="7737"/>
                  </a:cubicBezTo>
                  <a:cubicBezTo>
                    <a:pt x="2085" y="10626"/>
                    <a:pt x="845" y="14203"/>
                    <a:pt x="314" y="16405"/>
                  </a:cubicBezTo>
                  <a:cubicBezTo>
                    <a:pt x="-217" y="18606"/>
                    <a:pt x="-40" y="19431"/>
                    <a:pt x="580" y="20119"/>
                  </a:cubicBezTo>
                  <a:cubicBezTo>
                    <a:pt x="1199" y="20807"/>
                    <a:pt x="2262" y="21357"/>
                    <a:pt x="3767" y="21426"/>
                  </a:cubicBezTo>
                  <a:cubicBezTo>
                    <a:pt x="5272" y="21495"/>
                    <a:pt x="7219" y="21082"/>
                    <a:pt x="9786" y="19294"/>
                  </a:cubicBezTo>
                  <a:cubicBezTo>
                    <a:pt x="12353" y="17505"/>
                    <a:pt x="15540" y="14341"/>
                    <a:pt x="17045" y="11589"/>
                  </a:cubicBezTo>
                  <a:cubicBezTo>
                    <a:pt x="18550" y="8838"/>
                    <a:pt x="18373" y="6499"/>
                    <a:pt x="17665" y="4641"/>
                  </a:cubicBezTo>
                  <a:cubicBezTo>
                    <a:pt x="16957" y="2784"/>
                    <a:pt x="15717" y="1408"/>
                    <a:pt x="13858" y="789"/>
                  </a:cubicBezTo>
                  <a:cubicBezTo>
                    <a:pt x="11999" y="170"/>
                    <a:pt x="9521" y="308"/>
                    <a:pt x="7662" y="1064"/>
                  </a:cubicBezTo>
                  <a:cubicBezTo>
                    <a:pt x="5803" y="1821"/>
                    <a:pt x="4563" y="3197"/>
                    <a:pt x="3944" y="4298"/>
                  </a:cubicBezTo>
                  <a:cubicBezTo>
                    <a:pt x="3324" y="5398"/>
                    <a:pt x="3324" y="6224"/>
                    <a:pt x="3324" y="6980"/>
                  </a:cubicBezTo>
                  <a:cubicBezTo>
                    <a:pt x="3324" y="7737"/>
                    <a:pt x="3324" y="8425"/>
                    <a:pt x="4032" y="8975"/>
                  </a:cubicBezTo>
                  <a:cubicBezTo>
                    <a:pt x="4740" y="9526"/>
                    <a:pt x="6157" y="9938"/>
                    <a:pt x="9167" y="9594"/>
                  </a:cubicBezTo>
                  <a:cubicBezTo>
                    <a:pt x="12176" y="9250"/>
                    <a:pt x="16780" y="8150"/>
                    <a:pt x="21383" y="70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0" name="Line"/>
            <p:cNvSpPr/>
            <p:nvPr/>
          </p:nvSpPr>
          <p:spPr>
            <a:xfrm>
              <a:off x="1276350" y="3242428"/>
              <a:ext cx="158750" cy="186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2" fill="norm" stroke="1" extrusionOk="0">
                  <a:moveTo>
                    <a:pt x="0" y="21392"/>
                  </a:moveTo>
                  <a:cubicBezTo>
                    <a:pt x="2880" y="14839"/>
                    <a:pt x="5760" y="8286"/>
                    <a:pt x="7776" y="4525"/>
                  </a:cubicBezTo>
                  <a:cubicBezTo>
                    <a:pt x="9792" y="763"/>
                    <a:pt x="10944" y="-208"/>
                    <a:pt x="11808" y="35"/>
                  </a:cubicBezTo>
                  <a:cubicBezTo>
                    <a:pt x="12672" y="277"/>
                    <a:pt x="13248" y="1734"/>
                    <a:pt x="14256" y="4161"/>
                  </a:cubicBezTo>
                  <a:cubicBezTo>
                    <a:pt x="15264" y="6588"/>
                    <a:pt x="16704" y="9985"/>
                    <a:pt x="18000" y="12048"/>
                  </a:cubicBezTo>
                  <a:cubicBezTo>
                    <a:pt x="19296" y="14111"/>
                    <a:pt x="20448" y="14839"/>
                    <a:pt x="21600" y="155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1" name="Line"/>
            <p:cNvSpPr/>
            <p:nvPr/>
          </p:nvSpPr>
          <p:spPr>
            <a:xfrm>
              <a:off x="1663700" y="3676649"/>
              <a:ext cx="203200" cy="139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0" y="9257"/>
                  </a:moveTo>
                  <a:cubicBezTo>
                    <a:pt x="5400" y="15429"/>
                    <a:pt x="10800" y="21600"/>
                    <a:pt x="14400" y="20057"/>
                  </a:cubicBezTo>
                  <a:cubicBezTo>
                    <a:pt x="18000" y="18514"/>
                    <a:pt x="19800" y="92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2" name="Line"/>
            <p:cNvSpPr/>
            <p:nvPr/>
          </p:nvSpPr>
          <p:spPr>
            <a:xfrm>
              <a:off x="1994626" y="3448900"/>
              <a:ext cx="202475" cy="329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3" h="21544" fill="norm" stroke="1" extrusionOk="0">
                  <a:moveTo>
                    <a:pt x="13423" y="3267"/>
                  </a:moveTo>
                  <a:cubicBezTo>
                    <a:pt x="12298" y="2575"/>
                    <a:pt x="11173" y="1882"/>
                    <a:pt x="10161" y="1813"/>
                  </a:cubicBezTo>
                  <a:cubicBezTo>
                    <a:pt x="9148" y="1744"/>
                    <a:pt x="8248" y="2298"/>
                    <a:pt x="6786" y="3890"/>
                  </a:cubicBezTo>
                  <a:cubicBezTo>
                    <a:pt x="5323" y="5482"/>
                    <a:pt x="3298" y="8113"/>
                    <a:pt x="2060" y="10744"/>
                  </a:cubicBezTo>
                  <a:cubicBezTo>
                    <a:pt x="823" y="13375"/>
                    <a:pt x="373" y="16006"/>
                    <a:pt x="148" y="17667"/>
                  </a:cubicBezTo>
                  <a:cubicBezTo>
                    <a:pt x="-77" y="19329"/>
                    <a:pt x="-77" y="20021"/>
                    <a:pt x="373" y="20575"/>
                  </a:cubicBezTo>
                  <a:cubicBezTo>
                    <a:pt x="823" y="21129"/>
                    <a:pt x="1723" y="21544"/>
                    <a:pt x="3410" y="21544"/>
                  </a:cubicBezTo>
                  <a:cubicBezTo>
                    <a:pt x="5098" y="21544"/>
                    <a:pt x="7573" y="21129"/>
                    <a:pt x="10386" y="19675"/>
                  </a:cubicBezTo>
                  <a:cubicBezTo>
                    <a:pt x="13198" y="18221"/>
                    <a:pt x="16348" y="15729"/>
                    <a:pt x="18260" y="13098"/>
                  </a:cubicBezTo>
                  <a:cubicBezTo>
                    <a:pt x="20173" y="10467"/>
                    <a:pt x="20848" y="7698"/>
                    <a:pt x="20848" y="5621"/>
                  </a:cubicBezTo>
                  <a:cubicBezTo>
                    <a:pt x="20848" y="3544"/>
                    <a:pt x="20173" y="2159"/>
                    <a:pt x="19273" y="1329"/>
                  </a:cubicBezTo>
                  <a:cubicBezTo>
                    <a:pt x="18373" y="498"/>
                    <a:pt x="17248" y="221"/>
                    <a:pt x="16123" y="82"/>
                  </a:cubicBezTo>
                  <a:cubicBezTo>
                    <a:pt x="14998" y="-56"/>
                    <a:pt x="13873" y="-56"/>
                    <a:pt x="12411" y="359"/>
                  </a:cubicBezTo>
                  <a:cubicBezTo>
                    <a:pt x="10948" y="775"/>
                    <a:pt x="9148" y="1606"/>
                    <a:pt x="7798" y="2644"/>
                  </a:cubicBezTo>
                  <a:cubicBezTo>
                    <a:pt x="6448" y="3682"/>
                    <a:pt x="5548" y="4929"/>
                    <a:pt x="5323" y="5898"/>
                  </a:cubicBezTo>
                  <a:cubicBezTo>
                    <a:pt x="5098" y="6867"/>
                    <a:pt x="5548" y="7559"/>
                    <a:pt x="8361" y="8113"/>
                  </a:cubicBezTo>
                  <a:cubicBezTo>
                    <a:pt x="11173" y="8667"/>
                    <a:pt x="16348" y="9082"/>
                    <a:pt x="21523" y="94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3" name="Line"/>
            <p:cNvSpPr/>
            <p:nvPr/>
          </p:nvSpPr>
          <p:spPr>
            <a:xfrm>
              <a:off x="2199216" y="3708400"/>
              <a:ext cx="103734" cy="122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1" h="21101" fill="norm" stroke="1" extrusionOk="0">
                  <a:moveTo>
                    <a:pt x="6048" y="0"/>
                  </a:moveTo>
                  <a:cubicBezTo>
                    <a:pt x="4320" y="1098"/>
                    <a:pt x="2592" y="2197"/>
                    <a:pt x="1512" y="4759"/>
                  </a:cubicBezTo>
                  <a:cubicBezTo>
                    <a:pt x="432" y="7322"/>
                    <a:pt x="0" y="11349"/>
                    <a:pt x="0" y="14278"/>
                  </a:cubicBezTo>
                  <a:cubicBezTo>
                    <a:pt x="0" y="17207"/>
                    <a:pt x="432" y="19037"/>
                    <a:pt x="1728" y="20136"/>
                  </a:cubicBezTo>
                  <a:cubicBezTo>
                    <a:pt x="3024" y="21234"/>
                    <a:pt x="5184" y="21600"/>
                    <a:pt x="8640" y="20136"/>
                  </a:cubicBezTo>
                  <a:cubicBezTo>
                    <a:pt x="12096" y="18671"/>
                    <a:pt x="16848" y="15376"/>
                    <a:pt x="19224" y="12814"/>
                  </a:cubicBezTo>
                  <a:cubicBezTo>
                    <a:pt x="21600" y="10251"/>
                    <a:pt x="21600" y="8420"/>
                    <a:pt x="20304" y="7139"/>
                  </a:cubicBezTo>
                  <a:cubicBezTo>
                    <a:pt x="19008" y="5858"/>
                    <a:pt x="16416" y="5125"/>
                    <a:pt x="12960" y="4759"/>
                  </a:cubicBezTo>
                  <a:cubicBezTo>
                    <a:pt x="9504" y="4393"/>
                    <a:pt x="5184" y="4393"/>
                    <a:pt x="864" y="43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4" name="Line"/>
            <p:cNvSpPr/>
            <p:nvPr/>
          </p:nvSpPr>
          <p:spPr>
            <a:xfrm>
              <a:off x="1289050" y="4032250"/>
              <a:ext cx="946150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546" y="18000"/>
                    <a:pt x="3093" y="14400"/>
                    <a:pt x="4784" y="12600"/>
                  </a:cubicBezTo>
                  <a:cubicBezTo>
                    <a:pt x="6475" y="10800"/>
                    <a:pt x="8311" y="10800"/>
                    <a:pt x="10172" y="9900"/>
                  </a:cubicBezTo>
                  <a:cubicBezTo>
                    <a:pt x="12032" y="9000"/>
                    <a:pt x="13917" y="7200"/>
                    <a:pt x="15826" y="5400"/>
                  </a:cubicBezTo>
                  <a:cubicBezTo>
                    <a:pt x="17734" y="3600"/>
                    <a:pt x="19667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5" name="Line"/>
            <p:cNvSpPr/>
            <p:nvPr/>
          </p:nvSpPr>
          <p:spPr>
            <a:xfrm>
              <a:off x="1407620" y="4233333"/>
              <a:ext cx="64636" cy="2295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12" h="21491" fill="norm" stroke="1" extrusionOk="0">
                  <a:moveTo>
                    <a:pt x="18888" y="793"/>
                  </a:moveTo>
                  <a:cubicBezTo>
                    <a:pt x="15513" y="396"/>
                    <a:pt x="12138" y="0"/>
                    <a:pt x="8763" y="0"/>
                  </a:cubicBezTo>
                  <a:cubicBezTo>
                    <a:pt x="5388" y="0"/>
                    <a:pt x="2013" y="396"/>
                    <a:pt x="663" y="1982"/>
                  </a:cubicBezTo>
                  <a:cubicBezTo>
                    <a:pt x="-687" y="3567"/>
                    <a:pt x="-12" y="6341"/>
                    <a:pt x="3025" y="8521"/>
                  </a:cubicBezTo>
                  <a:cubicBezTo>
                    <a:pt x="6063" y="10701"/>
                    <a:pt x="11463" y="12286"/>
                    <a:pt x="15176" y="14070"/>
                  </a:cubicBezTo>
                  <a:cubicBezTo>
                    <a:pt x="18888" y="15853"/>
                    <a:pt x="20913" y="17835"/>
                    <a:pt x="20576" y="19123"/>
                  </a:cubicBezTo>
                  <a:cubicBezTo>
                    <a:pt x="20238" y="20411"/>
                    <a:pt x="17538" y="21006"/>
                    <a:pt x="14163" y="21303"/>
                  </a:cubicBezTo>
                  <a:cubicBezTo>
                    <a:pt x="10788" y="21600"/>
                    <a:pt x="6738" y="21600"/>
                    <a:pt x="6063" y="20906"/>
                  </a:cubicBezTo>
                  <a:cubicBezTo>
                    <a:pt x="5388" y="20213"/>
                    <a:pt x="8088" y="18826"/>
                    <a:pt x="10788" y="174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6" name="Line"/>
            <p:cNvSpPr/>
            <p:nvPr/>
          </p:nvSpPr>
          <p:spPr>
            <a:xfrm>
              <a:off x="1510236" y="4268850"/>
              <a:ext cx="104822" cy="207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809" h="21430" fill="norm" stroke="1" extrusionOk="0">
                  <a:moveTo>
                    <a:pt x="6201" y="7685"/>
                  </a:moveTo>
                  <a:cubicBezTo>
                    <a:pt x="8201" y="7685"/>
                    <a:pt x="10201" y="7685"/>
                    <a:pt x="12401" y="6921"/>
                  </a:cubicBezTo>
                  <a:cubicBezTo>
                    <a:pt x="14601" y="6157"/>
                    <a:pt x="17001" y="4630"/>
                    <a:pt x="18401" y="3321"/>
                  </a:cubicBezTo>
                  <a:cubicBezTo>
                    <a:pt x="19801" y="2012"/>
                    <a:pt x="20201" y="921"/>
                    <a:pt x="19401" y="375"/>
                  </a:cubicBezTo>
                  <a:cubicBezTo>
                    <a:pt x="18601" y="-170"/>
                    <a:pt x="16601" y="-170"/>
                    <a:pt x="13601" y="703"/>
                  </a:cubicBezTo>
                  <a:cubicBezTo>
                    <a:pt x="10601" y="1575"/>
                    <a:pt x="6601" y="3321"/>
                    <a:pt x="3601" y="6157"/>
                  </a:cubicBezTo>
                  <a:cubicBezTo>
                    <a:pt x="601" y="8994"/>
                    <a:pt x="-1399" y="12921"/>
                    <a:pt x="1201" y="15648"/>
                  </a:cubicBezTo>
                  <a:cubicBezTo>
                    <a:pt x="3801" y="18375"/>
                    <a:pt x="11001" y="19903"/>
                    <a:pt x="18201" y="214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7" name="Line"/>
            <p:cNvSpPr/>
            <p:nvPr/>
          </p:nvSpPr>
          <p:spPr>
            <a:xfrm>
              <a:off x="1675681" y="4204651"/>
              <a:ext cx="127719" cy="2720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2" h="21525" fill="norm" stroke="1" extrusionOk="0">
                  <a:moveTo>
                    <a:pt x="21022" y="1432"/>
                  </a:moveTo>
                  <a:cubicBezTo>
                    <a:pt x="19977" y="762"/>
                    <a:pt x="18932" y="92"/>
                    <a:pt x="17712" y="9"/>
                  </a:cubicBezTo>
                  <a:cubicBezTo>
                    <a:pt x="16493" y="-75"/>
                    <a:pt x="15099" y="427"/>
                    <a:pt x="12138" y="3023"/>
                  </a:cubicBezTo>
                  <a:cubicBezTo>
                    <a:pt x="9177" y="5618"/>
                    <a:pt x="4648" y="10306"/>
                    <a:pt x="2209" y="13404"/>
                  </a:cubicBezTo>
                  <a:cubicBezTo>
                    <a:pt x="-230" y="16502"/>
                    <a:pt x="-578" y="18009"/>
                    <a:pt x="816" y="19097"/>
                  </a:cubicBezTo>
                  <a:cubicBezTo>
                    <a:pt x="2209" y="20185"/>
                    <a:pt x="5345" y="20855"/>
                    <a:pt x="7783" y="21190"/>
                  </a:cubicBezTo>
                  <a:cubicBezTo>
                    <a:pt x="10222" y="21525"/>
                    <a:pt x="11964" y="21525"/>
                    <a:pt x="13706" y="215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8" name="Line"/>
            <p:cNvSpPr/>
            <p:nvPr/>
          </p:nvSpPr>
          <p:spPr>
            <a:xfrm>
              <a:off x="1862845" y="4287622"/>
              <a:ext cx="156455" cy="1968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8" h="21148" fill="norm" stroke="1" extrusionOk="0">
                  <a:moveTo>
                    <a:pt x="14187" y="1217"/>
                  </a:moveTo>
                  <a:cubicBezTo>
                    <a:pt x="12766" y="990"/>
                    <a:pt x="11345" y="762"/>
                    <a:pt x="8787" y="2922"/>
                  </a:cubicBezTo>
                  <a:cubicBezTo>
                    <a:pt x="6229" y="5082"/>
                    <a:pt x="2534" y="9630"/>
                    <a:pt x="971" y="13040"/>
                  </a:cubicBezTo>
                  <a:cubicBezTo>
                    <a:pt x="-592" y="16451"/>
                    <a:pt x="-24" y="18725"/>
                    <a:pt x="971" y="19975"/>
                  </a:cubicBezTo>
                  <a:cubicBezTo>
                    <a:pt x="1966" y="21226"/>
                    <a:pt x="3387" y="21453"/>
                    <a:pt x="5945" y="20771"/>
                  </a:cubicBezTo>
                  <a:cubicBezTo>
                    <a:pt x="8503" y="20089"/>
                    <a:pt x="12197" y="18497"/>
                    <a:pt x="14755" y="15655"/>
                  </a:cubicBezTo>
                  <a:cubicBezTo>
                    <a:pt x="17313" y="12813"/>
                    <a:pt x="18734" y="8720"/>
                    <a:pt x="18450" y="5878"/>
                  </a:cubicBezTo>
                  <a:cubicBezTo>
                    <a:pt x="18166" y="3036"/>
                    <a:pt x="16176" y="1445"/>
                    <a:pt x="14471" y="649"/>
                  </a:cubicBezTo>
                  <a:cubicBezTo>
                    <a:pt x="12766" y="-147"/>
                    <a:pt x="11345" y="-147"/>
                    <a:pt x="10208" y="308"/>
                  </a:cubicBezTo>
                  <a:cubicBezTo>
                    <a:pt x="9071" y="762"/>
                    <a:pt x="8219" y="1672"/>
                    <a:pt x="8076" y="2695"/>
                  </a:cubicBezTo>
                  <a:cubicBezTo>
                    <a:pt x="7934" y="3718"/>
                    <a:pt x="8503" y="4855"/>
                    <a:pt x="10350" y="5537"/>
                  </a:cubicBezTo>
                  <a:cubicBezTo>
                    <a:pt x="12197" y="6219"/>
                    <a:pt x="15324" y="6447"/>
                    <a:pt x="17313" y="6106"/>
                  </a:cubicBezTo>
                  <a:cubicBezTo>
                    <a:pt x="19303" y="5765"/>
                    <a:pt x="20155" y="4855"/>
                    <a:pt x="21008" y="39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9" name="Line"/>
            <p:cNvSpPr/>
            <p:nvPr/>
          </p:nvSpPr>
          <p:spPr>
            <a:xfrm>
              <a:off x="1854149" y="4140191"/>
              <a:ext cx="165152" cy="107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3" h="20777" fill="norm" stroke="1" extrusionOk="0">
                  <a:moveTo>
                    <a:pt x="827" y="15896"/>
                  </a:moveTo>
                  <a:cubicBezTo>
                    <a:pt x="280" y="17934"/>
                    <a:pt x="-267" y="19971"/>
                    <a:pt x="143" y="20583"/>
                  </a:cubicBezTo>
                  <a:cubicBezTo>
                    <a:pt x="553" y="21194"/>
                    <a:pt x="1920" y="20379"/>
                    <a:pt x="3287" y="17934"/>
                  </a:cubicBezTo>
                  <a:cubicBezTo>
                    <a:pt x="4655" y="15488"/>
                    <a:pt x="6022" y="11413"/>
                    <a:pt x="7115" y="8356"/>
                  </a:cubicBezTo>
                  <a:cubicBezTo>
                    <a:pt x="8209" y="5300"/>
                    <a:pt x="9029" y="3262"/>
                    <a:pt x="10123" y="1836"/>
                  </a:cubicBezTo>
                  <a:cubicBezTo>
                    <a:pt x="11217" y="409"/>
                    <a:pt x="12584" y="-406"/>
                    <a:pt x="13541" y="205"/>
                  </a:cubicBezTo>
                  <a:cubicBezTo>
                    <a:pt x="14498" y="817"/>
                    <a:pt x="15044" y="2854"/>
                    <a:pt x="16275" y="6115"/>
                  </a:cubicBezTo>
                  <a:cubicBezTo>
                    <a:pt x="17505" y="9375"/>
                    <a:pt x="19419" y="13858"/>
                    <a:pt x="21333" y="183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0" name="Line"/>
            <p:cNvSpPr/>
            <p:nvPr/>
          </p:nvSpPr>
          <p:spPr>
            <a:xfrm>
              <a:off x="1962150" y="4171950"/>
              <a:ext cx="178205" cy="323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6" h="21600" fill="norm" stroke="1" extrusionOk="0">
                  <a:moveTo>
                    <a:pt x="15070" y="0"/>
                  </a:moveTo>
                  <a:cubicBezTo>
                    <a:pt x="17330" y="2400"/>
                    <a:pt x="19591" y="4800"/>
                    <a:pt x="20595" y="7412"/>
                  </a:cubicBezTo>
                  <a:cubicBezTo>
                    <a:pt x="21600" y="10024"/>
                    <a:pt x="21349" y="12847"/>
                    <a:pt x="18837" y="15247"/>
                  </a:cubicBezTo>
                  <a:cubicBezTo>
                    <a:pt x="16326" y="17647"/>
                    <a:pt x="11553" y="19624"/>
                    <a:pt x="8037" y="20612"/>
                  </a:cubicBezTo>
                  <a:cubicBezTo>
                    <a:pt x="4521" y="21600"/>
                    <a:pt x="2260" y="21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1" name="Line"/>
            <p:cNvSpPr/>
            <p:nvPr/>
          </p:nvSpPr>
          <p:spPr>
            <a:xfrm>
              <a:off x="5448300" y="3606800"/>
              <a:ext cx="279400" cy="393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291" y="1161"/>
                    <a:pt x="4582" y="2323"/>
                    <a:pt x="7609" y="4645"/>
                  </a:cubicBezTo>
                  <a:cubicBezTo>
                    <a:pt x="10636" y="6968"/>
                    <a:pt x="14400" y="10452"/>
                    <a:pt x="16691" y="13239"/>
                  </a:cubicBezTo>
                  <a:cubicBezTo>
                    <a:pt x="18982" y="16026"/>
                    <a:pt x="19800" y="18116"/>
                    <a:pt x="20373" y="19510"/>
                  </a:cubicBezTo>
                  <a:cubicBezTo>
                    <a:pt x="20945" y="20903"/>
                    <a:pt x="21273" y="21600"/>
                    <a:pt x="21436" y="21600"/>
                  </a:cubicBezTo>
                  <a:cubicBezTo>
                    <a:pt x="21600" y="21600"/>
                    <a:pt x="21600" y="20903"/>
                    <a:pt x="21600" y="202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2" name="Line"/>
            <p:cNvSpPr/>
            <p:nvPr/>
          </p:nvSpPr>
          <p:spPr>
            <a:xfrm>
              <a:off x="5497880" y="3587491"/>
              <a:ext cx="204420" cy="4077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6" h="21450" fill="norm" stroke="1" extrusionOk="0">
                  <a:moveTo>
                    <a:pt x="21506" y="1683"/>
                  </a:moveTo>
                  <a:cubicBezTo>
                    <a:pt x="21061" y="904"/>
                    <a:pt x="20615" y="125"/>
                    <a:pt x="19836" y="13"/>
                  </a:cubicBezTo>
                  <a:cubicBezTo>
                    <a:pt x="19057" y="-98"/>
                    <a:pt x="17943" y="459"/>
                    <a:pt x="16162" y="2240"/>
                  </a:cubicBezTo>
                  <a:cubicBezTo>
                    <a:pt x="14380" y="4022"/>
                    <a:pt x="11931" y="7028"/>
                    <a:pt x="9370" y="10257"/>
                  </a:cubicBezTo>
                  <a:cubicBezTo>
                    <a:pt x="6809" y="13486"/>
                    <a:pt x="4137" y="16937"/>
                    <a:pt x="2467" y="18941"/>
                  </a:cubicBezTo>
                  <a:cubicBezTo>
                    <a:pt x="797" y="20945"/>
                    <a:pt x="129" y="21502"/>
                    <a:pt x="17" y="21446"/>
                  </a:cubicBezTo>
                  <a:cubicBezTo>
                    <a:pt x="-94" y="21391"/>
                    <a:pt x="351" y="20723"/>
                    <a:pt x="1131" y="19832"/>
                  </a:cubicBezTo>
                  <a:cubicBezTo>
                    <a:pt x="1910" y="18941"/>
                    <a:pt x="3024" y="17828"/>
                    <a:pt x="4137" y="167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3" name="Line"/>
            <p:cNvSpPr/>
            <p:nvPr/>
          </p:nvSpPr>
          <p:spPr>
            <a:xfrm>
              <a:off x="5397499" y="3428999"/>
              <a:ext cx="3365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668" y="17486"/>
                    <a:pt x="7336" y="13371"/>
                    <a:pt x="10936" y="9771"/>
                  </a:cubicBezTo>
                  <a:cubicBezTo>
                    <a:pt x="14536" y="6171"/>
                    <a:pt x="18068" y="308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4" name="Line"/>
            <p:cNvSpPr/>
            <p:nvPr/>
          </p:nvSpPr>
          <p:spPr>
            <a:xfrm>
              <a:off x="6032499" y="3778250"/>
              <a:ext cx="254001" cy="69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500" y="17018"/>
                    <a:pt x="9000" y="12436"/>
                    <a:pt x="12600" y="8836"/>
                  </a:cubicBezTo>
                  <a:cubicBezTo>
                    <a:pt x="16200" y="5236"/>
                    <a:pt x="18900" y="2618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5" name="Line"/>
            <p:cNvSpPr/>
            <p:nvPr/>
          </p:nvSpPr>
          <p:spPr>
            <a:xfrm>
              <a:off x="6375400" y="3532485"/>
              <a:ext cx="361950" cy="3854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5" fill="norm" stroke="1" extrusionOk="0">
                  <a:moveTo>
                    <a:pt x="0" y="21495"/>
                  </a:moveTo>
                  <a:cubicBezTo>
                    <a:pt x="1263" y="18898"/>
                    <a:pt x="2526" y="16302"/>
                    <a:pt x="3916" y="13469"/>
                  </a:cubicBezTo>
                  <a:cubicBezTo>
                    <a:pt x="5305" y="10636"/>
                    <a:pt x="6821" y="7567"/>
                    <a:pt x="7768" y="5620"/>
                  </a:cubicBezTo>
                  <a:cubicBezTo>
                    <a:pt x="8716" y="3672"/>
                    <a:pt x="9095" y="2846"/>
                    <a:pt x="9347" y="2079"/>
                  </a:cubicBezTo>
                  <a:cubicBezTo>
                    <a:pt x="9600" y="1311"/>
                    <a:pt x="9726" y="603"/>
                    <a:pt x="9537" y="485"/>
                  </a:cubicBezTo>
                  <a:cubicBezTo>
                    <a:pt x="9347" y="367"/>
                    <a:pt x="8842" y="839"/>
                    <a:pt x="8274" y="2787"/>
                  </a:cubicBezTo>
                  <a:cubicBezTo>
                    <a:pt x="7705" y="4734"/>
                    <a:pt x="7074" y="8157"/>
                    <a:pt x="6758" y="10990"/>
                  </a:cubicBezTo>
                  <a:cubicBezTo>
                    <a:pt x="6442" y="13823"/>
                    <a:pt x="6442" y="16065"/>
                    <a:pt x="6695" y="17541"/>
                  </a:cubicBezTo>
                  <a:cubicBezTo>
                    <a:pt x="6947" y="19016"/>
                    <a:pt x="7453" y="19725"/>
                    <a:pt x="8147" y="19961"/>
                  </a:cubicBezTo>
                  <a:cubicBezTo>
                    <a:pt x="8842" y="20197"/>
                    <a:pt x="9726" y="19961"/>
                    <a:pt x="10989" y="18780"/>
                  </a:cubicBezTo>
                  <a:cubicBezTo>
                    <a:pt x="12253" y="17600"/>
                    <a:pt x="13895" y="15475"/>
                    <a:pt x="15284" y="12997"/>
                  </a:cubicBezTo>
                  <a:cubicBezTo>
                    <a:pt x="16674" y="10518"/>
                    <a:pt x="17811" y="7685"/>
                    <a:pt x="18505" y="5679"/>
                  </a:cubicBezTo>
                  <a:cubicBezTo>
                    <a:pt x="19200" y="3672"/>
                    <a:pt x="19453" y="2492"/>
                    <a:pt x="19516" y="1547"/>
                  </a:cubicBezTo>
                  <a:cubicBezTo>
                    <a:pt x="19579" y="603"/>
                    <a:pt x="19453" y="-105"/>
                    <a:pt x="19137" y="13"/>
                  </a:cubicBezTo>
                  <a:cubicBezTo>
                    <a:pt x="18821" y="131"/>
                    <a:pt x="18316" y="1075"/>
                    <a:pt x="17811" y="3377"/>
                  </a:cubicBezTo>
                  <a:cubicBezTo>
                    <a:pt x="17305" y="5679"/>
                    <a:pt x="16800" y="9338"/>
                    <a:pt x="16674" y="12052"/>
                  </a:cubicBezTo>
                  <a:cubicBezTo>
                    <a:pt x="16547" y="14767"/>
                    <a:pt x="16800" y="16538"/>
                    <a:pt x="17179" y="17659"/>
                  </a:cubicBezTo>
                  <a:cubicBezTo>
                    <a:pt x="17558" y="18780"/>
                    <a:pt x="18063" y="19252"/>
                    <a:pt x="18568" y="19311"/>
                  </a:cubicBezTo>
                  <a:cubicBezTo>
                    <a:pt x="19074" y="19370"/>
                    <a:pt x="19579" y="19016"/>
                    <a:pt x="20084" y="18485"/>
                  </a:cubicBezTo>
                  <a:cubicBezTo>
                    <a:pt x="20589" y="17954"/>
                    <a:pt x="21095" y="17246"/>
                    <a:pt x="21600" y="165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6" name="Line"/>
            <p:cNvSpPr/>
            <p:nvPr/>
          </p:nvSpPr>
          <p:spPr>
            <a:xfrm>
              <a:off x="6686550" y="3790950"/>
              <a:ext cx="170609" cy="1222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2" h="21140" fill="norm" stroke="1" extrusionOk="0">
                  <a:moveTo>
                    <a:pt x="11063" y="0"/>
                  </a:moveTo>
                  <a:cubicBezTo>
                    <a:pt x="10010" y="1098"/>
                    <a:pt x="8956" y="2197"/>
                    <a:pt x="8429" y="4576"/>
                  </a:cubicBezTo>
                  <a:cubicBezTo>
                    <a:pt x="7902" y="6956"/>
                    <a:pt x="7902" y="10617"/>
                    <a:pt x="9220" y="13729"/>
                  </a:cubicBezTo>
                  <a:cubicBezTo>
                    <a:pt x="10537" y="16841"/>
                    <a:pt x="13171" y="19403"/>
                    <a:pt x="15278" y="20502"/>
                  </a:cubicBezTo>
                  <a:cubicBezTo>
                    <a:pt x="17385" y="21600"/>
                    <a:pt x="18966" y="21234"/>
                    <a:pt x="20020" y="19769"/>
                  </a:cubicBezTo>
                  <a:cubicBezTo>
                    <a:pt x="21073" y="18305"/>
                    <a:pt x="21600" y="15742"/>
                    <a:pt x="20941" y="12814"/>
                  </a:cubicBezTo>
                  <a:cubicBezTo>
                    <a:pt x="20283" y="9885"/>
                    <a:pt x="18439" y="6590"/>
                    <a:pt x="14751" y="5675"/>
                  </a:cubicBezTo>
                  <a:cubicBezTo>
                    <a:pt x="11063" y="4759"/>
                    <a:pt x="5532" y="6224"/>
                    <a:pt x="0" y="76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7" name="Line"/>
            <p:cNvSpPr/>
            <p:nvPr/>
          </p:nvSpPr>
          <p:spPr>
            <a:xfrm>
              <a:off x="5562600" y="4064726"/>
              <a:ext cx="1250950" cy="1094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81" fill="norm" stroke="1" extrusionOk="0">
                  <a:moveTo>
                    <a:pt x="0" y="20645"/>
                  </a:moveTo>
                  <a:cubicBezTo>
                    <a:pt x="1352" y="21052"/>
                    <a:pt x="2705" y="21460"/>
                    <a:pt x="4020" y="20441"/>
                  </a:cubicBezTo>
                  <a:cubicBezTo>
                    <a:pt x="5336" y="19422"/>
                    <a:pt x="6615" y="16977"/>
                    <a:pt x="8059" y="14124"/>
                  </a:cubicBezTo>
                  <a:cubicBezTo>
                    <a:pt x="9503" y="11271"/>
                    <a:pt x="11111" y="8011"/>
                    <a:pt x="12664" y="5566"/>
                  </a:cubicBezTo>
                  <a:cubicBezTo>
                    <a:pt x="14217" y="3120"/>
                    <a:pt x="15716" y="1490"/>
                    <a:pt x="17068" y="675"/>
                  </a:cubicBezTo>
                  <a:cubicBezTo>
                    <a:pt x="18420" y="-140"/>
                    <a:pt x="19626" y="-140"/>
                    <a:pt x="20357" y="268"/>
                  </a:cubicBezTo>
                  <a:cubicBezTo>
                    <a:pt x="21088" y="675"/>
                    <a:pt x="21344" y="1490"/>
                    <a:pt x="21600" y="23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8" name="Line"/>
            <p:cNvSpPr/>
            <p:nvPr/>
          </p:nvSpPr>
          <p:spPr>
            <a:xfrm>
              <a:off x="5816529" y="4349749"/>
              <a:ext cx="323921" cy="1789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6" h="21235" fill="norm" stroke="1" extrusionOk="0">
                  <a:moveTo>
                    <a:pt x="6276" y="3014"/>
                  </a:moveTo>
                  <a:cubicBezTo>
                    <a:pt x="6276" y="7284"/>
                    <a:pt x="6276" y="11553"/>
                    <a:pt x="5788" y="14567"/>
                  </a:cubicBezTo>
                  <a:cubicBezTo>
                    <a:pt x="5300" y="17581"/>
                    <a:pt x="4325" y="19340"/>
                    <a:pt x="3419" y="20344"/>
                  </a:cubicBezTo>
                  <a:cubicBezTo>
                    <a:pt x="2513" y="21349"/>
                    <a:pt x="1677" y="21600"/>
                    <a:pt x="980" y="20595"/>
                  </a:cubicBezTo>
                  <a:cubicBezTo>
                    <a:pt x="283" y="19591"/>
                    <a:pt x="-274" y="17330"/>
                    <a:pt x="144" y="14442"/>
                  </a:cubicBezTo>
                  <a:cubicBezTo>
                    <a:pt x="562" y="11553"/>
                    <a:pt x="1956" y="8037"/>
                    <a:pt x="5649" y="5526"/>
                  </a:cubicBezTo>
                  <a:cubicBezTo>
                    <a:pt x="9341" y="3014"/>
                    <a:pt x="15334" y="1507"/>
                    <a:pt x="2132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9" name="Line"/>
            <p:cNvSpPr/>
            <p:nvPr/>
          </p:nvSpPr>
          <p:spPr>
            <a:xfrm>
              <a:off x="6144973" y="4279900"/>
              <a:ext cx="116128" cy="3651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1" h="21541" fill="norm" stroke="1" extrusionOk="0">
                  <a:moveTo>
                    <a:pt x="21161" y="0"/>
                  </a:moveTo>
                  <a:cubicBezTo>
                    <a:pt x="16918" y="3496"/>
                    <a:pt x="12675" y="6992"/>
                    <a:pt x="9204" y="10238"/>
                  </a:cubicBezTo>
                  <a:cubicBezTo>
                    <a:pt x="5732" y="13484"/>
                    <a:pt x="3032" y="16481"/>
                    <a:pt x="1490" y="18479"/>
                  </a:cubicBezTo>
                  <a:cubicBezTo>
                    <a:pt x="-53" y="20476"/>
                    <a:pt x="-439" y="21475"/>
                    <a:pt x="525" y="21538"/>
                  </a:cubicBezTo>
                  <a:cubicBezTo>
                    <a:pt x="1490" y="21600"/>
                    <a:pt x="3804" y="20726"/>
                    <a:pt x="6118" y="198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0" name="Line"/>
            <p:cNvSpPr/>
            <p:nvPr/>
          </p:nvSpPr>
          <p:spPr>
            <a:xfrm>
              <a:off x="6286500" y="4311649"/>
              <a:ext cx="260350" cy="3652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3" fill="norm" stroke="1" extrusionOk="0">
                  <a:moveTo>
                    <a:pt x="0" y="12735"/>
                  </a:moveTo>
                  <a:cubicBezTo>
                    <a:pt x="176" y="15357"/>
                    <a:pt x="351" y="17979"/>
                    <a:pt x="790" y="19540"/>
                  </a:cubicBezTo>
                  <a:cubicBezTo>
                    <a:pt x="1229" y="21101"/>
                    <a:pt x="1932" y="21600"/>
                    <a:pt x="2459" y="21538"/>
                  </a:cubicBezTo>
                  <a:cubicBezTo>
                    <a:pt x="2985" y="21475"/>
                    <a:pt x="3337" y="20851"/>
                    <a:pt x="3512" y="18416"/>
                  </a:cubicBezTo>
                  <a:cubicBezTo>
                    <a:pt x="3688" y="15982"/>
                    <a:pt x="3688" y="11736"/>
                    <a:pt x="3688" y="8990"/>
                  </a:cubicBezTo>
                  <a:cubicBezTo>
                    <a:pt x="3688" y="6243"/>
                    <a:pt x="3688" y="4994"/>
                    <a:pt x="5180" y="3746"/>
                  </a:cubicBezTo>
                  <a:cubicBezTo>
                    <a:pt x="6673" y="2497"/>
                    <a:pt x="9659" y="1249"/>
                    <a:pt x="12644" y="624"/>
                  </a:cubicBezTo>
                  <a:cubicBezTo>
                    <a:pt x="15629" y="0"/>
                    <a:pt x="18615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1" name="Line"/>
            <p:cNvSpPr/>
            <p:nvPr/>
          </p:nvSpPr>
          <p:spPr>
            <a:xfrm>
              <a:off x="6423206" y="4433891"/>
              <a:ext cx="129995" cy="1447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6" h="20518" fill="norm" stroke="1" extrusionOk="0">
                  <a:moveTo>
                    <a:pt x="493" y="9674"/>
                  </a:moveTo>
                  <a:cubicBezTo>
                    <a:pt x="144" y="15374"/>
                    <a:pt x="-204" y="21074"/>
                    <a:pt x="144" y="20474"/>
                  </a:cubicBezTo>
                  <a:cubicBezTo>
                    <a:pt x="493" y="19874"/>
                    <a:pt x="1538" y="12974"/>
                    <a:pt x="2757" y="8324"/>
                  </a:cubicBezTo>
                  <a:cubicBezTo>
                    <a:pt x="3977" y="3674"/>
                    <a:pt x="5370" y="1274"/>
                    <a:pt x="7983" y="374"/>
                  </a:cubicBezTo>
                  <a:cubicBezTo>
                    <a:pt x="10596" y="-526"/>
                    <a:pt x="14428" y="74"/>
                    <a:pt x="16867" y="3524"/>
                  </a:cubicBezTo>
                  <a:cubicBezTo>
                    <a:pt x="19306" y="6974"/>
                    <a:pt x="20351" y="13274"/>
                    <a:pt x="21396" y="195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2" name="Line"/>
            <p:cNvSpPr/>
            <p:nvPr/>
          </p:nvSpPr>
          <p:spPr>
            <a:xfrm>
              <a:off x="6707981" y="3799690"/>
              <a:ext cx="160603" cy="1719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4" h="20892" fill="norm" stroke="1" extrusionOk="0">
                  <a:moveTo>
                    <a:pt x="10624" y="7424"/>
                  </a:moveTo>
                  <a:cubicBezTo>
                    <a:pt x="10344" y="6139"/>
                    <a:pt x="10063" y="4853"/>
                    <a:pt x="9222" y="3953"/>
                  </a:cubicBezTo>
                  <a:cubicBezTo>
                    <a:pt x="8380" y="3053"/>
                    <a:pt x="6978" y="2539"/>
                    <a:pt x="5294" y="3181"/>
                  </a:cubicBezTo>
                  <a:cubicBezTo>
                    <a:pt x="3611" y="3824"/>
                    <a:pt x="1648" y="5624"/>
                    <a:pt x="666" y="7939"/>
                  </a:cubicBezTo>
                  <a:cubicBezTo>
                    <a:pt x="-316" y="10253"/>
                    <a:pt x="-316" y="13081"/>
                    <a:pt x="1367" y="15524"/>
                  </a:cubicBezTo>
                  <a:cubicBezTo>
                    <a:pt x="3050" y="17967"/>
                    <a:pt x="6416" y="20024"/>
                    <a:pt x="9642" y="20667"/>
                  </a:cubicBezTo>
                  <a:cubicBezTo>
                    <a:pt x="12868" y="21310"/>
                    <a:pt x="15954" y="20539"/>
                    <a:pt x="18058" y="18867"/>
                  </a:cubicBezTo>
                  <a:cubicBezTo>
                    <a:pt x="20162" y="17196"/>
                    <a:pt x="21284" y="14624"/>
                    <a:pt x="21284" y="11539"/>
                  </a:cubicBezTo>
                  <a:cubicBezTo>
                    <a:pt x="21284" y="8453"/>
                    <a:pt x="20162" y="4853"/>
                    <a:pt x="18198" y="2667"/>
                  </a:cubicBezTo>
                  <a:cubicBezTo>
                    <a:pt x="16235" y="481"/>
                    <a:pt x="13429" y="-290"/>
                    <a:pt x="11185" y="96"/>
                  </a:cubicBezTo>
                  <a:cubicBezTo>
                    <a:pt x="8941" y="481"/>
                    <a:pt x="7258" y="2024"/>
                    <a:pt x="5575" y="35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3" name="Line"/>
            <p:cNvSpPr/>
            <p:nvPr/>
          </p:nvSpPr>
          <p:spPr>
            <a:xfrm>
              <a:off x="0" y="5327823"/>
              <a:ext cx="178345" cy="3935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1" h="21248" fill="norm" stroke="1" extrusionOk="0">
                  <a:moveTo>
                    <a:pt x="0" y="21248"/>
                  </a:moveTo>
                  <a:cubicBezTo>
                    <a:pt x="762" y="19991"/>
                    <a:pt x="1525" y="18734"/>
                    <a:pt x="3049" y="16505"/>
                  </a:cubicBezTo>
                  <a:cubicBezTo>
                    <a:pt x="4574" y="14277"/>
                    <a:pt x="6861" y="11077"/>
                    <a:pt x="8259" y="8848"/>
                  </a:cubicBezTo>
                  <a:cubicBezTo>
                    <a:pt x="9656" y="6619"/>
                    <a:pt x="10165" y="5362"/>
                    <a:pt x="10800" y="3877"/>
                  </a:cubicBezTo>
                  <a:cubicBezTo>
                    <a:pt x="11435" y="2391"/>
                    <a:pt x="12198" y="677"/>
                    <a:pt x="12706" y="162"/>
                  </a:cubicBezTo>
                  <a:cubicBezTo>
                    <a:pt x="13214" y="-352"/>
                    <a:pt x="13468" y="334"/>
                    <a:pt x="14104" y="2562"/>
                  </a:cubicBezTo>
                  <a:cubicBezTo>
                    <a:pt x="14739" y="4791"/>
                    <a:pt x="15755" y="8562"/>
                    <a:pt x="16899" y="11534"/>
                  </a:cubicBezTo>
                  <a:cubicBezTo>
                    <a:pt x="18042" y="14505"/>
                    <a:pt x="19313" y="16677"/>
                    <a:pt x="20202" y="18048"/>
                  </a:cubicBezTo>
                  <a:cubicBezTo>
                    <a:pt x="21092" y="19419"/>
                    <a:pt x="21600" y="19991"/>
                    <a:pt x="21346" y="19991"/>
                  </a:cubicBezTo>
                  <a:cubicBezTo>
                    <a:pt x="21092" y="19991"/>
                    <a:pt x="20075" y="19419"/>
                    <a:pt x="19059" y="188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4" name="Line"/>
            <p:cNvSpPr/>
            <p:nvPr/>
          </p:nvSpPr>
          <p:spPr>
            <a:xfrm>
              <a:off x="25400" y="5562600"/>
              <a:ext cx="171450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667" y="15429"/>
                    <a:pt x="5333" y="9257"/>
                    <a:pt x="8933" y="5657"/>
                  </a:cubicBezTo>
                  <a:cubicBezTo>
                    <a:pt x="12533" y="2057"/>
                    <a:pt x="17067" y="102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5" name="Line"/>
            <p:cNvSpPr/>
            <p:nvPr/>
          </p:nvSpPr>
          <p:spPr>
            <a:xfrm>
              <a:off x="225135" y="5487467"/>
              <a:ext cx="73316" cy="2190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20" h="21293" fill="norm" stroke="1" extrusionOk="0">
                  <a:moveTo>
                    <a:pt x="20220" y="1130"/>
                  </a:moveTo>
                  <a:cubicBezTo>
                    <a:pt x="17301" y="719"/>
                    <a:pt x="14382" y="307"/>
                    <a:pt x="11463" y="102"/>
                  </a:cubicBezTo>
                  <a:cubicBezTo>
                    <a:pt x="8545" y="-104"/>
                    <a:pt x="5626" y="-104"/>
                    <a:pt x="3290" y="1130"/>
                  </a:cubicBezTo>
                  <a:cubicBezTo>
                    <a:pt x="955" y="2365"/>
                    <a:pt x="-796" y="4833"/>
                    <a:pt x="372" y="6787"/>
                  </a:cubicBezTo>
                  <a:cubicBezTo>
                    <a:pt x="1539" y="8742"/>
                    <a:pt x="5626" y="10182"/>
                    <a:pt x="9712" y="11622"/>
                  </a:cubicBezTo>
                  <a:cubicBezTo>
                    <a:pt x="13799" y="13062"/>
                    <a:pt x="17885" y="14502"/>
                    <a:pt x="19345" y="16147"/>
                  </a:cubicBezTo>
                  <a:cubicBezTo>
                    <a:pt x="20804" y="17793"/>
                    <a:pt x="19636" y="19645"/>
                    <a:pt x="17593" y="20570"/>
                  </a:cubicBezTo>
                  <a:cubicBezTo>
                    <a:pt x="15550" y="21496"/>
                    <a:pt x="12631" y="21496"/>
                    <a:pt x="11172" y="20776"/>
                  </a:cubicBezTo>
                  <a:cubicBezTo>
                    <a:pt x="9712" y="20056"/>
                    <a:pt x="9712" y="18616"/>
                    <a:pt x="9712" y="171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6" name="Line"/>
            <p:cNvSpPr/>
            <p:nvPr/>
          </p:nvSpPr>
          <p:spPr>
            <a:xfrm>
              <a:off x="341279" y="5486391"/>
              <a:ext cx="79598" cy="2032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07" h="21160" fill="norm" stroke="1" extrusionOk="0">
                  <a:moveTo>
                    <a:pt x="14993" y="3968"/>
                  </a:moveTo>
                  <a:cubicBezTo>
                    <a:pt x="14993" y="2866"/>
                    <a:pt x="14993" y="1764"/>
                    <a:pt x="13643" y="992"/>
                  </a:cubicBezTo>
                  <a:cubicBezTo>
                    <a:pt x="12293" y="221"/>
                    <a:pt x="9593" y="-220"/>
                    <a:pt x="7163" y="111"/>
                  </a:cubicBezTo>
                  <a:cubicBezTo>
                    <a:pt x="4733" y="441"/>
                    <a:pt x="2573" y="1543"/>
                    <a:pt x="1223" y="2756"/>
                  </a:cubicBezTo>
                  <a:cubicBezTo>
                    <a:pt x="-127" y="3968"/>
                    <a:pt x="-667" y="5290"/>
                    <a:pt x="1223" y="6833"/>
                  </a:cubicBezTo>
                  <a:cubicBezTo>
                    <a:pt x="3113" y="8376"/>
                    <a:pt x="7433" y="10139"/>
                    <a:pt x="11213" y="11792"/>
                  </a:cubicBezTo>
                  <a:cubicBezTo>
                    <a:pt x="14993" y="13445"/>
                    <a:pt x="18233" y="14988"/>
                    <a:pt x="19583" y="16421"/>
                  </a:cubicBezTo>
                  <a:cubicBezTo>
                    <a:pt x="20933" y="17853"/>
                    <a:pt x="20393" y="19176"/>
                    <a:pt x="17963" y="20058"/>
                  </a:cubicBezTo>
                  <a:cubicBezTo>
                    <a:pt x="15533" y="20939"/>
                    <a:pt x="11213" y="21380"/>
                    <a:pt x="8783" y="21049"/>
                  </a:cubicBezTo>
                  <a:cubicBezTo>
                    <a:pt x="6353" y="20719"/>
                    <a:pt x="5813" y="19617"/>
                    <a:pt x="5273" y="185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7" name="Line"/>
            <p:cNvSpPr/>
            <p:nvPr/>
          </p:nvSpPr>
          <p:spPr>
            <a:xfrm>
              <a:off x="468680" y="5537200"/>
              <a:ext cx="115521" cy="1465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3" h="21365" fill="norm" stroke="1" extrusionOk="0">
                  <a:moveTo>
                    <a:pt x="2582" y="0"/>
                  </a:moveTo>
                  <a:cubicBezTo>
                    <a:pt x="1404" y="2777"/>
                    <a:pt x="226" y="5554"/>
                    <a:pt x="29" y="8949"/>
                  </a:cubicBezTo>
                  <a:cubicBezTo>
                    <a:pt x="-167" y="12343"/>
                    <a:pt x="618" y="16354"/>
                    <a:pt x="1993" y="18669"/>
                  </a:cubicBezTo>
                  <a:cubicBezTo>
                    <a:pt x="3368" y="20983"/>
                    <a:pt x="5331" y="21600"/>
                    <a:pt x="6902" y="21291"/>
                  </a:cubicBezTo>
                  <a:cubicBezTo>
                    <a:pt x="8473" y="20983"/>
                    <a:pt x="9651" y="19749"/>
                    <a:pt x="10633" y="18206"/>
                  </a:cubicBezTo>
                  <a:cubicBezTo>
                    <a:pt x="11615" y="16663"/>
                    <a:pt x="12400" y="14811"/>
                    <a:pt x="13186" y="12343"/>
                  </a:cubicBezTo>
                  <a:cubicBezTo>
                    <a:pt x="13971" y="9874"/>
                    <a:pt x="14757" y="6789"/>
                    <a:pt x="15149" y="6634"/>
                  </a:cubicBezTo>
                  <a:cubicBezTo>
                    <a:pt x="15542" y="6480"/>
                    <a:pt x="15542" y="9257"/>
                    <a:pt x="16524" y="11726"/>
                  </a:cubicBezTo>
                  <a:cubicBezTo>
                    <a:pt x="17506" y="14194"/>
                    <a:pt x="19469" y="16354"/>
                    <a:pt x="21433" y="185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8" name="Line"/>
            <p:cNvSpPr/>
            <p:nvPr/>
          </p:nvSpPr>
          <p:spPr>
            <a:xfrm>
              <a:off x="615950" y="5537200"/>
              <a:ext cx="190500" cy="133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680" y="2743"/>
                    <a:pt x="3360" y="5486"/>
                    <a:pt x="4320" y="7200"/>
                  </a:cubicBezTo>
                  <a:cubicBezTo>
                    <a:pt x="5280" y="8914"/>
                    <a:pt x="5520" y="9600"/>
                    <a:pt x="5760" y="9086"/>
                  </a:cubicBezTo>
                  <a:cubicBezTo>
                    <a:pt x="6000" y="8571"/>
                    <a:pt x="6240" y="6857"/>
                    <a:pt x="6840" y="5486"/>
                  </a:cubicBezTo>
                  <a:cubicBezTo>
                    <a:pt x="7440" y="4114"/>
                    <a:pt x="8400" y="3086"/>
                    <a:pt x="9240" y="3429"/>
                  </a:cubicBezTo>
                  <a:cubicBezTo>
                    <a:pt x="10080" y="3771"/>
                    <a:pt x="10800" y="5486"/>
                    <a:pt x="11280" y="7200"/>
                  </a:cubicBezTo>
                  <a:cubicBezTo>
                    <a:pt x="11760" y="8914"/>
                    <a:pt x="12000" y="10629"/>
                    <a:pt x="12360" y="12343"/>
                  </a:cubicBezTo>
                  <a:cubicBezTo>
                    <a:pt x="12720" y="14057"/>
                    <a:pt x="13200" y="15771"/>
                    <a:pt x="13440" y="15600"/>
                  </a:cubicBezTo>
                  <a:cubicBezTo>
                    <a:pt x="13680" y="15429"/>
                    <a:pt x="13680" y="13371"/>
                    <a:pt x="13680" y="11486"/>
                  </a:cubicBezTo>
                  <a:cubicBezTo>
                    <a:pt x="13680" y="9600"/>
                    <a:pt x="13680" y="7886"/>
                    <a:pt x="13800" y="6171"/>
                  </a:cubicBezTo>
                  <a:cubicBezTo>
                    <a:pt x="13920" y="4457"/>
                    <a:pt x="14160" y="2743"/>
                    <a:pt x="14880" y="1886"/>
                  </a:cubicBezTo>
                  <a:cubicBezTo>
                    <a:pt x="15600" y="1029"/>
                    <a:pt x="16800" y="1029"/>
                    <a:pt x="17760" y="1886"/>
                  </a:cubicBezTo>
                  <a:cubicBezTo>
                    <a:pt x="18720" y="2743"/>
                    <a:pt x="19440" y="4457"/>
                    <a:pt x="20040" y="7886"/>
                  </a:cubicBezTo>
                  <a:cubicBezTo>
                    <a:pt x="20640" y="11314"/>
                    <a:pt x="21120" y="1645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9" name="Line"/>
            <p:cNvSpPr/>
            <p:nvPr/>
          </p:nvSpPr>
          <p:spPr>
            <a:xfrm>
              <a:off x="647700" y="5562600"/>
              <a:ext cx="6350" cy="101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0" name="Line"/>
            <p:cNvSpPr/>
            <p:nvPr/>
          </p:nvSpPr>
          <p:spPr>
            <a:xfrm>
              <a:off x="863600" y="5513978"/>
              <a:ext cx="92365" cy="4107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6" h="21385" fill="norm" stroke="1" extrusionOk="0">
                  <a:moveTo>
                    <a:pt x="5760" y="4846"/>
                  </a:moveTo>
                  <a:cubicBezTo>
                    <a:pt x="5280" y="8152"/>
                    <a:pt x="4800" y="11458"/>
                    <a:pt x="4560" y="13828"/>
                  </a:cubicBezTo>
                  <a:cubicBezTo>
                    <a:pt x="4320" y="16197"/>
                    <a:pt x="4320" y="17630"/>
                    <a:pt x="4320" y="18897"/>
                  </a:cubicBezTo>
                  <a:cubicBezTo>
                    <a:pt x="4320" y="20165"/>
                    <a:pt x="4320" y="21267"/>
                    <a:pt x="3840" y="21377"/>
                  </a:cubicBezTo>
                  <a:cubicBezTo>
                    <a:pt x="3360" y="21487"/>
                    <a:pt x="2400" y="20605"/>
                    <a:pt x="1680" y="18126"/>
                  </a:cubicBezTo>
                  <a:cubicBezTo>
                    <a:pt x="960" y="15646"/>
                    <a:pt x="480" y="11569"/>
                    <a:pt x="480" y="8593"/>
                  </a:cubicBezTo>
                  <a:cubicBezTo>
                    <a:pt x="480" y="5618"/>
                    <a:pt x="960" y="3744"/>
                    <a:pt x="1920" y="2477"/>
                  </a:cubicBezTo>
                  <a:cubicBezTo>
                    <a:pt x="2880" y="1209"/>
                    <a:pt x="4320" y="548"/>
                    <a:pt x="6240" y="218"/>
                  </a:cubicBezTo>
                  <a:cubicBezTo>
                    <a:pt x="8160" y="-113"/>
                    <a:pt x="10560" y="-113"/>
                    <a:pt x="13440" y="548"/>
                  </a:cubicBezTo>
                  <a:cubicBezTo>
                    <a:pt x="16320" y="1209"/>
                    <a:pt x="19680" y="2532"/>
                    <a:pt x="20640" y="3799"/>
                  </a:cubicBezTo>
                  <a:cubicBezTo>
                    <a:pt x="21600" y="5067"/>
                    <a:pt x="20160" y="6279"/>
                    <a:pt x="18240" y="7050"/>
                  </a:cubicBezTo>
                  <a:cubicBezTo>
                    <a:pt x="16320" y="7822"/>
                    <a:pt x="13920" y="8152"/>
                    <a:pt x="11520" y="8373"/>
                  </a:cubicBezTo>
                  <a:cubicBezTo>
                    <a:pt x="9120" y="8593"/>
                    <a:pt x="6720" y="8703"/>
                    <a:pt x="4800" y="8538"/>
                  </a:cubicBezTo>
                  <a:cubicBezTo>
                    <a:pt x="2880" y="8373"/>
                    <a:pt x="1440" y="7932"/>
                    <a:pt x="0" y="74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1" name="Line"/>
            <p:cNvSpPr/>
            <p:nvPr/>
          </p:nvSpPr>
          <p:spPr>
            <a:xfrm>
              <a:off x="1004496" y="5346700"/>
              <a:ext cx="214705" cy="3165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2" h="21536" fill="norm" stroke="1" extrusionOk="0">
                  <a:moveTo>
                    <a:pt x="7431" y="0"/>
                  </a:moveTo>
                  <a:cubicBezTo>
                    <a:pt x="6173" y="4320"/>
                    <a:pt x="4915" y="8640"/>
                    <a:pt x="4286" y="11664"/>
                  </a:cubicBezTo>
                  <a:cubicBezTo>
                    <a:pt x="3656" y="14688"/>
                    <a:pt x="3656" y="16416"/>
                    <a:pt x="3761" y="17640"/>
                  </a:cubicBezTo>
                  <a:cubicBezTo>
                    <a:pt x="3866" y="18864"/>
                    <a:pt x="4076" y="19584"/>
                    <a:pt x="4495" y="20232"/>
                  </a:cubicBezTo>
                  <a:cubicBezTo>
                    <a:pt x="4915" y="20880"/>
                    <a:pt x="5544" y="21456"/>
                    <a:pt x="6278" y="21528"/>
                  </a:cubicBezTo>
                  <a:cubicBezTo>
                    <a:pt x="7012" y="21600"/>
                    <a:pt x="7851" y="21168"/>
                    <a:pt x="8270" y="20520"/>
                  </a:cubicBezTo>
                  <a:cubicBezTo>
                    <a:pt x="8689" y="19872"/>
                    <a:pt x="8689" y="19008"/>
                    <a:pt x="7955" y="18000"/>
                  </a:cubicBezTo>
                  <a:cubicBezTo>
                    <a:pt x="7222" y="16992"/>
                    <a:pt x="5754" y="15840"/>
                    <a:pt x="4076" y="15120"/>
                  </a:cubicBezTo>
                  <a:cubicBezTo>
                    <a:pt x="2398" y="14400"/>
                    <a:pt x="511" y="14112"/>
                    <a:pt x="91" y="13824"/>
                  </a:cubicBezTo>
                  <a:cubicBezTo>
                    <a:pt x="-328" y="13536"/>
                    <a:pt x="721" y="13248"/>
                    <a:pt x="2818" y="12960"/>
                  </a:cubicBezTo>
                  <a:cubicBezTo>
                    <a:pt x="4915" y="12672"/>
                    <a:pt x="8060" y="12384"/>
                    <a:pt x="10157" y="12240"/>
                  </a:cubicBezTo>
                  <a:cubicBezTo>
                    <a:pt x="12255" y="12096"/>
                    <a:pt x="13303" y="12096"/>
                    <a:pt x="14247" y="12456"/>
                  </a:cubicBezTo>
                  <a:cubicBezTo>
                    <a:pt x="15190" y="12816"/>
                    <a:pt x="16029" y="13536"/>
                    <a:pt x="16449" y="14256"/>
                  </a:cubicBezTo>
                  <a:cubicBezTo>
                    <a:pt x="16868" y="14976"/>
                    <a:pt x="16868" y="15696"/>
                    <a:pt x="16868" y="16416"/>
                  </a:cubicBezTo>
                  <a:cubicBezTo>
                    <a:pt x="16868" y="17136"/>
                    <a:pt x="16868" y="17856"/>
                    <a:pt x="16554" y="17856"/>
                  </a:cubicBezTo>
                  <a:cubicBezTo>
                    <a:pt x="16239" y="17856"/>
                    <a:pt x="15610" y="17136"/>
                    <a:pt x="15190" y="16056"/>
                  </a:cubicBezTo>
                  <a:cubicBezTo>
                    <a:pt x="14771" y="14976"/>
                    <a:pt x="14561" y="13536"/>
                    <a:pt x="14456" y="12312"/>
                  </a:cubicBezTo>
                  <a:cubicBezTo>
                    <a:pt x="14352" y="11088"/>
                    <a:pt x="14352" y="10080"/>
                    <a:pt x="14876" y="9576"/>
                  </a:cubicBezTo>
                  <a:cubicBezTo>
                    <a:pt x="15400" y="9072"/>
                    <a:pt x="16449" y="9072"/>
                    <a:pt x="17602" y="9216"/>
                  </a:cubicBezTo>
                  <a:cubicBezTo>
                    <a:pt x="18755" y="9360"/>
                    <a:pt x="20014" y="9648"/>
                    <a:pt x="21272" y="99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2" name="Line"/>
            <p:cNvSpPr/>
            <p:nvPr/>
          </p:nvSpPr>
          <p:spPr>
            <a:xfrm>
              <a:off x="1217083" y="5471583"/>
              <a:ext cx="205317" cy="1650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25" fill="norm" stroke="1" extrusionOk="0">
                  <a:moveTo>
                    <a:pt x="6235" y="4375"/>
                  </a:moveTo>
                  <a:cubicBezTo>
                    <a:pt x="4454" y="6835"/>
                    <a:pt x="2672" y="9296"/>
                    <a:pt x="1559" y="11484"/>
                  </a:cubicBezTo>
                  <a:cubicBezTo>
                    <a:pt x="445" y="13671"/>
                    <a:pt x="0" y="15585"/>
                    <a:pt x="0" y="17225"/>
                  </a:cubicBezTo>
                  <a:cubicBezTo>
                    <a:pt x="0" y="18866"/>
                    <a:pt x="445" y="20233"/>
                    <a:pt x="1225" y="20916"/>
                  </a:cubicBezTo>
                  <a:cubicBezTo>
                    <a:pt x="2004" y="21600"/>
                    <a:pt x="3118" y="21600"/>
                    <a:pt x="4120" y="19549"/>
                  </a:cubicBezTo>
                  <a:cubicBezTo>
                    <a:pt x="5122" y="17499"/>
                    <a:pt x="6012" y="13397"/>
                    <a:pt x="6792" y="10663"/>
                  </a:cubicBezTo>
                  <a:cubicBezTo>
                    <a:pt x="7571" y="7929"/>
                    <a:pt x="8239" y="6562"/>
                    <a:pt x="9130" y="5332"/>
                  </a:cubicBezTo>
                  <a:cubicBezTo>
                    <a:pt x="10021" y="4101"/>
                    <a:pt x="11134" y="3008"/>
                    <a:pt x="11913" y="3691"/>
                  </a:cubicBezTo>
                  <a:cubicBezTo>
                    <a:pt x="12693" y="4375"/>
                    <a:pt x="13138" y="6835"/>
                    <a:pt x="13361" y="8749"/>
                  </a:cubicBezTo>
                  <a:cubicBezTo>
                    <a:pt x="13584" y="10663"/>
                    <a:pt x="13584" y="12030"/>
                    <a:pt x="13695" y="13397"/>
                  </a:cubicBezTo>
                  <a:cubicBezTo>
                    <a:pt x="13806" y="14765"/>
                    <a:pt x="14029" y="16132"/>
                    <a:pt x="14140" y="16132"/>
                  </a:cubicBezTo>
                  <a:cubicBezTo>
                    <a:pt x="14252" y="16132"/>
                    <a:pt x="14252" y="14765"/>
                    <a:pt x="14474" y="12304"/>
                  </a:cubicBezTo>
                  <a:cubicBezTo>
                    <a:pt x="14697" y="9843"/>
                    <a:pt x="15142" y="6289"/>
                    <a:pt x="15810" y="3828"/>
                  </a:cubicBezTo>
                  <a:cubicBezTo>
                    <a:pt x="16478" y="1367"/>
                    <a:pt x="17369" y="0"/>
                    <a:pt x="18037" y="0"/>
                  </a:cubicBezTo>
                  <a:cubicBezTo>
                    <a:pt x="18705" y="0"/>
                    <a:pt x="19151" y="1367"/>
                    <a:pt x="19707" y="4375"/>
                  </a:cubicBezTo>
                  <a:cubicBezTo>
                    <a:pt x="20264" y="7382"/>
                    <a:pt x="20932" y="12030"/>
                    <a:pt x="21600" y="166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3" name="Line"/>
            <p:cNvSpPr/>
            <p:nvPr/>
          </p:nvSpPr>
          <p:spPr>
            <a:xfrm>
              <a:off x="1441450" y="5426438"/>
              <a:ext cx="114300" cy="215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36" fill="norm" stroke="1" extrusionOk="0">
                  <a:moveTo>
                    <a:pt x="21600" y="1537"/>
                  </a:moveTo>
                  <a:cubicBezTo>
                    <a:pt x="20000" y="908"/>
                    <a:pt x="18400" y="278"/>
                    <a:pt x="16600" y="69"/>
                  </a:cubicBezTo>
                  <a:cubicBezTo>
                    <a:pt x="14800" y="-141"/>
                    <a:pt x="12800" y="69"/>
                    <a:pt x="11400" y="1537"/>
                  </a:cubicBezTo>
                  <a:cubicBezTo>
                    <a:pt x="10000" y="3005"/>
                    <a:pt x="9200" y="5731"/>
                    <a:pt x="10600" y="8352"/>
                  </a:cubicBezTo>
                  <a:cubicBezTo>
                    <a:pt x="12000" y="10974"/>
                    <a:pt x="15600" y="13490"/>
                    <a:pt x="17600" y="15377"/>
                  </a:cubicBezTo>
                  <a:cubicBezTo>
                    <a:pt x="19600" y="17265"/>
                    <a:pt x="20000" y="18523"/>
                    <a:pt x="19400" y="19467"/>
                  </a:cubicBezTo>
                  <a:cubicBezTo>
                    <a:pt x="18800" y="20410"/>
                    <a:pt x="17200" y="21040"/>
                    <a:pt x="13800" y="21249"/>
                  </a:cubicBezTo>
                  <a:cubicBezTo>
                    <a:pt x="10400" y="21459"/>
                    <a:pt x="5200" y="21249"/>
                    <a:pt x="0" y="210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4" name="Line"/>
            <p:cNvSpPr/>
            <p:nvPr/>
          </p:nvSpPr>
          <p:spPr>
            <a:xfrm>
              <a:off x="279400" y="5765800"/>
              <a:ext cx="933450" cy="95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616" y="17760"/>
                    <a:pt x="3233" y="13920"/>
                    <a:pt x="5045" y="10800"/>
                  </a:cubicBezTo>
                  <a:cubicBezTo>
                    <a:pt x="6857" y="7680"/>
                    <a:pt x="8865" y="5280"/>
                    <a:pt x="10873" y="3840"/>
                  </a:cubicBezTo>
                  <a:cubicBezTo>
                    <a:pt x="12882" y="2400"/>
                    <a:pt x="14890" y="1920"/>
                    <a:pt x="16678" y="1440"/>
                  </a:cubicBezTo>
                  <a:cubicBezTo>
                    <a:pt x="18465" y="960"/>
                    <a:pt x="20033" y="4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5" name="Line"/>
            <p:cNvSpPr/>
            <p:nvPr/>
          </p:nvSpPr>
          <p:spPr>
            <a:xfrm>
              <a:off x="495831" y="5746750"/>
              <a:ext cx="774170" cy="1515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6" h="21473" fill="norm" stroke="1" extrusionOk="0">
                  <a:moveTo>
                    <a:pt x="2633" y="19800"/>
                  </a:moveTo>
                  <a:cubicBezTo>
                    <a:pt x="2104" y="19800"/>
                    <a:pt x="1574" y="19800"/>
                    <a:pt x="1074" y="20100"/>
                  </a:cubicBezTo>
                  <a:cubicBezTo>
                    <a:pt x="573" y="20400"/>
                    <a:pt x="103" y="21000"/>
                    <a:pt x="14" y="21300"/>
                  </a:cubicBezTo>
                  <a:cubicBezTo>
                    <a:pt x="-74" y="21600"/>
                    <a:pt x="220" y="21600"/>
                    <a:pt x="1339" y="20550"/>
                  </a:cubicBezTo>
                  <a:cubicBezTo>
                    <a:pt x="2457" y="19500"/>
                    <a:pt x="4399" y="17400"/>
                    <a:pt x="6665" y="15000"/>
                  </a:cubicBezTo>
                  <a:cubicBezTo>
                    <a:pt x="8931" y="12600"/>
                    <a:pt x="11521" y="9900"/>
                    <a:pt x="14051" y="7350"/>
                  </a:cubicBezTo>
                  <a:cubicBezTo>
                    <a:pt x="16582" y="4800"/>
                    <a:pt x="19054" y="2400"/>
                    <a:pt x="2152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6" name="Line"/>
            <p:cNvSpPr/>
            <p:nvPr/>
          </p:nvSpPr>
          <p:spPr>
            <a:xfrm>
              <a:off x="1676400" y="5448300"/>
              <a:ext cx="12700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7" name="Line"/>
            <p:cNvSpPr/>
            <p:nvPr/>
          </p:nvSpPr>
          <p:spPr>
            <a:xfrm>
              <a:off x="1720850" y="5600700"/>
              <a:ext cx="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21600"/>
                  </a:moveTo>
                  <a:cubicBezTo>
                    <a:pt x="21600" y="14400"/>
                    <a:pt x="216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8" name="Line"/>
            <p:cNvSpPr/>
            <p:nvPr/>
          </p:nvSpPr>
          <p:spPr>
            <a:xfrm>
              <a:off x="347133" y="6274824"/>
              <a:ext cx="281517" cy="4105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61" fill="norm" stroke="1" extrusionOk="0">
                  <a:moveTo>
                    <a:pt x="11856" y="5184"/>
                  </a:moveTo>
                  <a:cubicBezTo>
                    <a:pt x="11856" y="4638"/>
                    <a:pt x="11856" y="4093"/>
                    <a:pt x="11450" y="3547"/>
                  </a:cubicBezTo>
                  <a:cubicBezTo>
                    <a:pt x="11044" y="3002"/>
                    <a:pt x="10232" y="2456"/>
                    <a:pt x="9338" y="2347"/>
                  </a:cubicBezTo>
                  <a:cubicBezTo>
                    <a:pt x="8445" y="2238"/>
                    <a:pt x="7471" y="2565"/>
                    <a:pt x="6009" y="4038"/>
                  </a:cubicBezTo>
                  <a:cubicBezTo>
                    <a:pt x="4547" y="5511"/>
                    <a:pt x="2598" y="8129"/>
                    <a:pt x="1462" y="10856"/>
                  </a:cubicBezTo>
                  <a:cubicBezTo>
                    <a:pt x="325" y="13584"/>
                    <a:pt x="0" y="16420"/>
                    <a:pt x="0" y="18111"/>
                  </a:cubicBezTo>
                  <a:cubicBezTo>
                    <a:pt x="0" y="19802"/>
                    <a:pt x="325" y="20347"/>
                    <a:pt x="974" y="20729"/>
                  </a:cubicBezTo>
                  <a:cubicBezTo>
                    <a:pt x="1624" y="21111"/>
                    <a:pt x="2598" y="21329"/>
                    <a:pt x="4710" y="21002"/>
                  </a:cubicBezTo>
                  <a:cubicBezTo>
                    <a:pt x="6821" y="20674"/>
                    <a:pt x="10069" y="19802"/>
                    <a:pt x="12749" y="18002"/>
                  </a:cubicBezTo>
                  <a:cubicBezTo>
                    <a:pt x="15429" y="16202"/>
                    <a:pt x="17540" y="13474"/>
                    <a:pt x="18758" y="10856"/>
                  </a:cubicBezTo>
                  <a:cubicBezTo>
                    <a:pt x="19976" y="8238"/>
                    <a:pt x="20301" y="5729"/>
                    <a:pt x="19651" y="3820"/>
                  </a:cubicBezTo>
                  <a:cubicBezTo>
                    <a:pt x="19002" y="1911"/>
                    <a:pt x="17377" y="602"/>
                    <a:pt x="15672" y="165"/>
                  </a:cubicBezTo>
                  <a:cubicBezTo>
                    <a:pt x="13967" y="-271"/>
                    <a:pt x="12180" y="165"/>
                    <a:pt x="10313" y="1365"/>
                  </a:cubicBezTo>
                  <a:cubicBezTo>
                    <a:pt x="8445" y="2565"/>
                    <a:pt x="6496" y="4529"/>
                    <a:pt x="5441" y="5947"/>
                  </a:cubicBezTo>
                  <a:cubicBezTo>
                    <a:pt x="4385" y="7365"/>
                    <a:pt x="4223" y="8238"/>
                    <a:pt x="4466" y="8893"/>
                  </a:cubicBezTo>
                  <a:cubicBezTo>
                    <a:pt x="4710" y="9547"/>
                    <a:pt x="5359" y="9984"/>
                    <a:pt x="7633" y="10038"/>
                  </a:cubicBezTo>
                  <a:cubicBezTo>
                    <a:pt x="9907" y="10093"/>
                    <a:pt x="13805" y="9765"/>
                    <a:pt x="16403" y="9220"/>
                  </a:cubicBezTo>
                  <a:cubicBezTo>
                    <a:pt x="19002" y="8674"/>
                    <a:pt x="20301" y="7911"/>
                    <a:pt x="21600" y="71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9" name="Line"/>
            <p:cNvSpPr/>
            <p:nvPr/>
          </p:nvSpPr>
          <p:spPr>
            <a:xfrm>
              <a:off x="400050" y="6072325"/>
              <a:ext cx="171450" cy="1824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8" fill="norm" stroke="1" extrusionOk="0">
                  <a:moveTo>
                    <a:pt x="0" y="21398"/>
                  </a:moveTo>
                  <a:cubicBezTo>
                    <a:pt x="2400" y="18170"/>
                    <a:pt x="4800" y="14943"/>
                    <a:pt x="6800" y="11591"/>
                  </a:cubicBezTo>
                  <a:cubicBezTo>
                    <a:pt x="8800" y="8239"/>
                    <a:pt x="10400" y="4764"/>
                    <a:pt x="11733" y="2653"/>
                  </a:cubicBezTo>
                  <a:cubicBezTo>
                    <a:pt x="13067" y="543"/>
                    <a:pt x="14133" y="-202"/>
                    <a:pt x="14800" y="46"/>
                  </a:cubicBezTo>
                  <a:cubicBezTo>
                    <a:pt x="15467" y="295"/>
                    <a:pt x="15733" y="1536"/>
                    <a:pt x="16800" y="4764"/>
                  </a:cubicBezTo>
                  <a:cubicBezTo>
                    <a:pt x="17867" y="7991"/>
                    <a:pt x="19733" y="13205"/>
                    <a:pt x="21600" y="184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0" name="Line"/>
            <p:cNvSpPr/>
            <p:nvPr/>
          </p:nvSpPr>
          <p:spPr>
            <a:xfrm>
              <a:off x="1123950" y="6464300"/>
              <a:ext cx="25400" cy="209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6109"/>
                    <a:pt x="14400" y="12218"/>
                    <a:pt x="18000" y="15818"/>
                  </a:cubicBezTo>
                  <a:cubicBezTo>
                    <a:pt x="21600" y="19418"/>
                    <a:pt x="21600" y="2050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1" name="Line"/>
            <p:cNvSpPr/>
            <p:nvPr/>
          </p:nvSpPr>
          <p:spPr>
            <a:xfrm>
              <a:off x="1121687" y="6391185"/>
              <a:ext cx="59413" cy="413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7" h="21106" fill="norm" stroke="1" extrusionOk="0">
                  <a:moveTo>
                    <a:pt x="797" y="11386"/>
                  </a:moveTo>
                  <a:cubicBezTo>
                    <a:pt x="52" y="5986"/>
                    <a:pt x="-693" y="586"/>
                    <a:pt x="1169" y="46"/>
                  </a:cubicBezTo>
                  <a:cubicBezTo>
                    <a:pt x="3031" y="-494"/>
                    <a:pt x="7500" y="3826"/>
                    <a:pt x="11224" y="8146"/>
                  </a:cubicBezTo>
                  <a:cubicBezTo>
                    <a:pt x="14948" y="12466"/>
                    <a:pt x="17928" y="16786"/>
                    <a:pt x="20907" y="211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2" name="Line"/>
            <p:cNvSpPr/>
            <p:nvPr/>
          </p:nvSpPr>
          <p:spPr>
            <a:xfrm>
              <a:off x="1202346" y="6421132"/>
              <a:ext cx="147892" cy="246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95" h="21355" fill="norm" stroke="1" extrusionOk="0">
                  <a:moveTo>
                    <a:pt x="14583" y="2086"/>
                  </a:moveTo>
                  <a:cubicBezTo>
                    <a:pt x="11665" y="1353"/>
                    <a:pt x="8746" y="621"/>
                    <a:pt x="6265" y="255"/>
                  </a:cubicBezTo>
                  <a:cubicBezTo>
                    <a:pt x="3783" y="-111"/>
                    <a:pt x="1740" y="-111"/>
                    <a:pt x="719" y="438"/>
                  </a:cubicBezTo>
                  <a:cubicBezTo>
                    <a:pt x="-303" y="987"/>
                    <a:pt x="-303" y="2086"/>
                    <a:pt x="1156" y="3275"/>
                  </a:cubicBezTo>
                  <a:cubicBezTo>
                    <a:pt x="2616" y="4465"/>
                    <a:pt x="5535" y="5747"/>
                    <a:pt x="9329" y="7669"/>
                  </a:cubicBezTo>
                  <a:cubicBezTo>
                    <a:pt x="13124" y="9591"/>
                    <a:pt x="17794" y="12153"/>
                    <a:pt x="19546" y="14258"/>
                  </a:cubicBezTo>
                  <a:cubicBezTo>
                    <a:pt x="21297" y="16364"/>
                    <a:pt x="20129" y="18011"/>
                    <a:pt x="17940" y="19201"/>
                  </a:cubicBezTo>
                  <a:cubicBezTo>
                    <a:pt x="15751" y="20391"/>
                    <a:pt x="12540" y="21123"/>
                    <a:pt x="10351" y="21306"/>
                  </a:cubicBezTo>
                  <a:cubicBezTo>
                    <a:pt x="8162" y="21489"/>
                    <a:pt x="6994" y="21123"/>
                    <a:pt x="5827" y="207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3" name="Line"/>
            <p:cNvSpPr/>
            <p:nvPr/>
          </p:nvSpPr>
          <p:spPr>
            <a:xfrm>
              <a:off x="1899548" y="6276817"/>
              <a:ext cx="145152" cy="3960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7" h="21382" fill="norm" stroke="1" extrusionOk="0">
                  <a:moveTo>
                    <a:pt x="3624" y="6351"/>
                  </a:moveTo>
                  <a:cubicBezTo>
                    <a:pt x="3624" y="9780"/>
                    <a:pt x="3624" y="13208"/>
                    <a:pt x="3310" y="15380"/>
                  </a:cubicBezTo>
                  <a:cubicBezTo>
                    <a:pt x="2997" y="17551"/>
                    <a:pt x="2371" y="18466"/>
                    <a:pt x="1745" y="19437"/>
                  </a:cubicBezTo>
                  <a:cubicBezTo>
                    <a:pt x="1119" y="20408"/>
                    <a:pt x="493" y="21437"/>
                    <a:pt x="180" y="21380"/>
                  </a:cubicBezTo>
                  <a:cubicBezTo>
                    <a:pt x="-133" y="21323"/>
                    <a:pt x="-133" y="20180"/>
                    <a:pt x="963" y="17666"/>
                  </a:cubicBezTo>
                  <a:cubicBezTo>
                    <a:pt x="2058" y="15151"/>
                    <a:pt x="4250" y="11266"/>
                    <a:pt x="6128" y="8180"/>
                  </a:cubicBezTo>
                  <a:cubicBezTo>
                    <a:pt x="8006" y="5094"/>
                    <a:pt x="9571" y="2808"/>
                    <a:pt x="10980" y="1494"/>
                  </a:cubicBezTo>
                  <a:cubicBezTo>
                    <a:pt x="12389" y="180"/>
                    <a:pt x="13641" y="-163"/>
                    <a:pt x="14580" y="66"/>
                  </a:cubicBezTo>
                  <a:cubicBezTo>
                    <a:pt x="15519" y="294"/>
                    <a:pt x="16145" y="1094"/>
                    <a:pt x="16928" y="3266"/>
                  </a:cubicBezTo>
                  <a:cubicBezTo>
                    <a:pt x="17710" y="5437"/>
                    <a:pt x="18650" y="8980"/>
                    <a:pt x="19432" y="12066"/>
                  </a:cubicBezTo>
                  <a:cubicBezTo>
                    <a:pt x="20215" y="15151"/>
                    <a:pt x="20841" y="17780"/>
                    <a:pt x="21467" y="204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4" name="Line"/>
            <p:cNvSpPr/>
            <p:nvPr/>
          </p:nvSpPr>
          <p:spPr>
            <a:xfrm>
              <a:off x="1930400" y="6477000"/>
              <a:ext cx="158750" cy="57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456" y="16000"/>
                    <a:pt x="6912" y="10400"/>
                    <a:pt x="10512" y="6800"/>
                  </a:cubicBezTo>
                  <a:cubicBezTo>
                    <a:pt x="14112" y="3200"/>
                    <a:pt x="17856" y="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5" name="Line"/>
            <p:cNvSpPr/>
            <p:nvPr/>
          </p:nvSpPr>
          <p:spPr>
            <a:xfrm>
              <a:off x="2181406" y="6254749"/>
              <a:ext cx="237945" cy="3588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8" h="21540" fill="norm" stroke="1" extrusionOk="0">
                  <a:moveTo>
                    <a:pt x="3138" y="6861"/>
                  </a:moveTo>
                  <a:cubicBezTo>
                    <a:pt x="2373" y="8259"/>
                    <a:pt x="1608" y="9656"/>
                    <a:pt x="1226" y="11816"/>
                  </a:cubicBezTo>
                  <a:cubicBezTo>
                    <a:pt x="844" y="13976"/>
                    <a:pt x="844" y="16899"/>
                    <a:pt x="844" y="18805"/>
                  </a:cubicBezTo>
                  <a:cubicBezTo>
                    <a:pt x="844" y="20711"/>
                    <a:pt x="844" y="21600"/>
                    <a:pt x="748" y="21536"/>
                  </a:cubicBezTo>
                  <a:cubicBezTo>
                    <a:pt x="653" y="21473"/>
                    <a:pt x="461" y="20456"/>
                    <a:pt x="270" y="17788"/>
                  </a:cubicBezTo>
                  <a:cubicBezTo>
                    <a:pt x="79" y="15120"/>
                    <a:pt x="-112" y="10800"/>
                    <a:pt x="79" y="8132"/>
                  </a:cubicBezTo>
                  <a:cubicBezTo>
                    <a:pt x="270" y="5464"/>
                    <a:pt x="844" y="4447"/>
                    <a:pt x="1608" y="4066"/>
                  </a:cubicBezTo>
                  <a:cubicBezTo>
                    <a:pt x="2373" y="3685"/>
                    <a:pt x="3329" y="3939"/>
                    <a:pt x="4762" y="5273"/>
                  </a:cubicBezTo>
                  <a:cubicBezTo>
                    <a:pt x="6196" y="6607"/>
                    <a:pt x="8107" y="9021"/>
                    <a:pt x="9541" y="11245"/>
                  </a:cubicBezTo>
                  <a:cubicBezTo>
                    <a:pt x="10975" y="13468"/>
                    <a:pt x="11930" y="15501"/>
                    <a:pt x="12695" y="16899"/>
                  </a:cubicBezTo>
                  <a:cubicBezTo>
                    <a:pt x="13460" y="18296"/>
                    <a:pt x="14033" y="19059"/>
                    <a:pt x="14702" y="19249"/>
                  </a:cubicBezTo>
                  <a:cubicBezTo>
                    <a:pt x="15371" y="19440"/>
                    <a:pt x="16136" y="19059"/>
                    <a:pt x="17283" y="17089"/>
                  </a:cubicBezTo>
                  <a:cubicBezTo>
                    <a:pt x="18430" y="15120"/>
                    <a:pt x="19959" y="11562"/>
                    <a:pt x="20723" y="8449"/>
                  </a:cubicBezTo>
                  <a:cubicBezTo>
                    <a:pt x="21488" y="5336"/>
                    <a:pt x="21488" y="2668"/>
                    <a:pt x="2148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6" name="Line"/>
            <p:cNvSpPr/>
            <p:nvPr/>
          </p:nvSpPr>
          <p:spPr>
            <a:xfrm>
              <a:off x="323567" y="7027953"/>
              <a:ext cx="120933" cy="3888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7" h="21449" fill="norm" stroke="1" extrusionOk="0">
                  <a:moveTo>
                    <a:pt x="16524" y="83"/>
                  </a:moveTo>
                  <a:cubicBezTo>
                    <a:pt x="13595" y="-34"/>
                    <a:pt x="10666" y="-151"/>
                    <a:pt x="7920" y="666"/>
                  </a:cubicBezTo>
                  <a:cubicBezTo>
                    <a:pt x="5175" y="1484"/>
                    <a:pt x="2612" y="3235"/>
                    <a:pt x="1148" y="5745"/>
                  </a:cubicBezTo>
                  <a:cubicBezTo>
                    <a:pt x="-317" y="8255"/>
                    <a:pt x="-683" y="11525"/>
                    <a:pt x="1880" y="14268"/>
                  </a:cubicBezTo>
                  <a:cubicBezTo>
                    <a:pt x="4442" y="17012"/>
                    <a:pt x="9934" y="19231"/>
                    <a:pt x="13595" y="20340"/>
                  </a:cubicBezTo>
                  <a:cubicBezTo>
                    <a:pt x="17256" y="21449"/>
                    <a:pt x="19086" y="21449"/>
                    <a:pt x="20917" y="214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7" name="Line"/>
            <p:cNvSpPr/>
            <p:nvPr/>
          </p:nvSpPr>
          <p:spPr>
            <a:xfrm>
              <a:off x="459559" y="7189925"/>
              <a:ext cx="124641" cy="1899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9" h="21296" fill="norm" stroke="1" extrusionOk="0">
                  <a:moveTo>
                    <a:pt x="3919" y="9063"/>
                  </a:moveTo>
                  <a:cubicBezTo>
                    <a:pt x="7159" y="6927"/>
                    <a:pt x="10399" y="4791"/>
                    <a:pt x="12019" y="3129"/>
                  </a:cubicBezTo>
                  <a:cubicBezTo>
                    <a:pt x="13639" y="1468"/>
                    <a:pt x="13639" y="281"/>
                    <a:pt x="12739" y="43"/>
                  </a:cubicBezTo>
                  <a:cubicBezTo>
                    <a:pt x="11839" y="-194"/>
                    <a:pt x="10039" y="518"/>
                    <a:pt x="7699" y="2536"/>
                  </a:cubicBezTo>
                  <a:cubicBezTo>
                    <a:pt x="5359" y="4553"/>
                    <a:pt x="2479" y="7876"/>
                    <a:pt x="1039" y="10843"/>
                  </a:cubicBezTo>
                  <a:cubicBezTo>
                    <a:pt x="-401" y="13810"/>
                    <a:pt x="-401" y="16421"/>
                    <a:pt x="1399" y="18320"/>
                  </a:cubicBezTo>
                  <a:cubicBezTo>
                    <a:pt x="3199" y="20219"/>
                    <a:pt x="6799" y="21406"/>
                    <a:pt x="10399" y="21287"/>
                  </a:cubicBezTo>
                  <a:cubicBezTo>
                    <a:pt x="13999" y="21169"/>
                    <a:pt x="17599" y="19744"/>
                    <a:pt x="21199" y="183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8" name="Line"/>
            <p:cNvSpPr/>
            <p:nvPr/>
          </p:nvSpPr>
          <p:spPr>
            <a:xfrm>
              <a:off x="704849" y="7029449"/>
              <a:ext cx="19051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5538"/>
                    <a:pt x="0" y="11077"/>
                    <a:pt x="3600" y="14677"/>
                  </a:cubicBezTo>
                  <a:cubicBezTo>
                    <a:pt x="7200" y="18277"/>
                    <a:pt x="14400" y="1993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9" name="Line"/>
            <p:cNvSpPr/>
            <p:nvPr/>
          </p:nvSpPr>
          <p:spPr>
            <a:xfrm>
              <a:off x="738777" y="7191285"/>
              <a:ext cx="97246" cy="1635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74" h="21125" fill="norm" stroke="1" extrusionOk="0">
                  <a:moveTo>
                    <a:pt x="17087" y="6164"/>
                  </a:moveTo>
                  <a:cubicBezTo>
                    <a:pt x="17087" y="4797"/>
                    <a:pt x="17087" y="3429"/>
                    <a:pt x="15287" y="2199"/>
                  </a:cubicBezTo>
                  <a:cubicBezTo>
                    <a:pt x="13487" y="969"/>
                    <a:pt x="9887" y="-125"/>
                    <a:pt x="6962" y="12"/>
                  </a:cubicBezTo>
                  <a:cubicBezTo>
                    <a:pt x="4037" y="148"/>
                    <a:pt x="1787" y="1516"/>
                    <a:pt x="662" y="3019"/>
                  </a:cubicBezTo>
                  <a:cubicBezTo>
                    <a:pt x="-463" y="4523"/>
                    <a:pt x="-463" y="6164"/>
                    <a:pt x="3137" y="8488"/>
                  </a:cubicBezTo>
                  <a:cubicBezTo>
                    <a:pt x="6737" y="10812"/>
                    <a:pt x="13937" y="13819"/>
                    <a:pt x="17537" y="16007"/>
                  </a:cubicBezTo>
                  <a:cubicBezTo>
                    <a:pt x="21137" y="18194"/>
                    <a:pt x="21137" y="19561"/>
                    <a:pt x="20012" y="20381"/>
                  </a:cubicBezTo>
                  <a:cubicBezTo>
                    <a:pt x="18887" y="21202"/>
                    <a:pt x="16637" y="21475"/>
                    <a:pt x="15287" y="20518"/>
                  </a:cubicBezTo>
                  <a:cubicBezTo>
                    <a:pt x="13937" y="19561"/>
                    <a:pt x="13487" y="17374"/>
                    <a:pt x="13037" y="151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0" name="Line"/>
            <p:cNvSpPr/>
            <p:nvPr/>
          </p:nvSpPr>
          <p:spPr>
            <a:xfrm>
              <a:off x="860408" y="7200927"/>
              <a:ext cx="180992" cy="1333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8" h="20939" fill="norm" stroke="1" extrusionOk="0">
                  <a:moveTo>
                    <a:pt x="370" y="5977"/>
                  </a:moveTo>
                  <a:cubicBezTo>
                    <a:pt x="1597" y="6641"/>
                    <a:pt x="2824" y="7306"/>
                    <a:pt x="4052" y="6974"/>
                  </a:cubicBezTo>
                  <a:cubicBezTo>
                    <a:pt x="5279" y="6641"/>
                    <a:pt x="6506" y="5312"/>
                    <a:pt x="7365" y="3817"/>
                  </a:cubicBezTo>
                  <a:cubicBezTo>
                    <a:pt x="8224" y="2321"/>
                    <a:pt x="8715" y="660"/>
                    <a:pt x="8347" y="161"/>
                  </a:cubicBezTo>
                  <a:cubicBezTo>
                    <a:pt x="7979" y="-337"/>
                    <a:pt x="6752" y="328"/>
                    <a:pt x="5279" y="1989"/>
                  </a:cubicBezTo>
                  <a:cubicBezTo>
                    <a:pt x="3806" y="3651"/>
                    <a:pt x="2088" y="6309"/>
                    <a:pt x="983" y="8968"/>
                  </a:cubicBezTo>
                  <a:cubicBezTo>
                    <a:pt x="-121" y="11626"/>
                    <a:pt x="-612" y="14285"/>
                    <a:pt x="1229" y="16445"/>
                  </a:cubicBezTo>
                  <a:cubicBezTo>
                    <a:pt x="3070" y="18605"/>
                    <a:pt x="7243" y="20266"/>
                    <a:pt x="10924" y="20765"/>
                  </a:cubicBezTo>
                  <a:cubicBezTo>
                    <a:pt x="14606" y="21263"/>
                    <a:pt x="17797" y="20598"/>
                    <a:pt x="20988" y="199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1" name="Line"/>
            <p:cNvSpPr/>
            <p:nvPr/>
          </p:nvSpPr>
          <p:spPr>
            <a:xfrm>
              <a:off x="1492250" y="7060069"/>
              <a:ext cx="234950" cy="3376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7" fill="norm" stroke="1" extrusionOk="0">
                  <a:moveTo>
                    <a:pt x="0" y="21537"/>
                  </a:moveTo>
                  <a:cubicBezTo>
                    <a:pt x="389" y="17082"/>
                    <a:pt x="778" y="12627"/>
                    <a:pt x="1459" y="9252"/>
                  </a:cubicBezTo>
                  <a:cubicBezTo>
                    <a:pt x="2141" y="5877"/>
                    <a:pt x="3114" y="3582"/>
                    <a:pt x="3892" y="2097"/>
                  </a:cubicBezTo>
                  <a:cubicBezTo>
                    <a:pt x="4670" y="612"/>
                    <a:pt x="5254" y="-63"/>
                    <a:pt x="5643" y="5"/>
                  </a:cubicBezTo>
                  <a:cubicBezTo>
                    <a:pt x="6032" y="72"/>
                    <a:pt x="6227" y="882"/>
                    <a:pt x="6616" y="2637"/>
                  </a:cubicBezTo>
                  <a:cubicBezTo>
                    <a:pt x="7005" y="4392"/>
                    <a:pt x="7589" y="7092"/>
                    <a:pt x="7978" y="8780"/>
                  </a:cubicBezTo>
                  <a:cubicBezTo>
                    <a:pt x="8368" y="10467"/>
                    <a:pt x="8562" y="11142"/>
                    <a:pt x="9146" y="11210"/>
                  </a:cubicBezTo>
                  <a:cubicBezTo>
                    <a:pt x="9730" y="11277"/>
                    <a:pt x="10703" y="10737"/>
                    <a:pt x="11870" y="9320"/>
                  </a:cubicBezTo>
                  <a:cubicBezTo>
                    <a:pt x="13038" y="7902"/>
                    <a:pt x="14400" y="5607"/>
                    <a:pt x="15470" y="4122"/>
                  </a:cubicBezTo>
                  <a:cubicBezTo>
                    <a:pt x="16541" y="2637"/>
                    <a:pt x="17319" y="1962"/>
                    <a:pt x="17805" y="2030"/>
                  </a:cubicBezTo>
                  <a:cubicBezTo>
                    <a:pt x="18292" y="2097"/>
                    <a:pt x="18486" y="2907"/>
                    <a:pt x="18778" y="4932"/>
                  </a:cubicBezTo>
                  <a:cubicBezTo>
                    <a:pt x="19070" y="6957"/>
                    <a:pt x="19459" y="10197"/>
                    <a:pt x="19946" y="12222"/>
                  </a:cubicBezTo>
                  <a:cubicBezTo>
                    <a:pt x="20432" y="14247"/>
                    <a:pt x="21016" y="15057"/>
                    <a:pt x="21600" y="158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2" name="Line"/>
            <p:cNvSpPr/>
            <p:nvPr/>
          </p:nvSpPr>
          <p:spPr>
            <a:xfrm>
              <a:off x="1810544" y="7061200"/>
              <a:ext cx="145257" cy="2833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3" h="21422" fill="norm" stroke="1" extrusionOk="0">
                  <a:moveTo>
                    <a:pt x="6457" y="0"/>
                  </a:moveTo>
                  <a:cubicBezTo>
                    <a:pt x="5831" y="3520"/>
                    <a:pt x="5205" y="7040"/>
                    <a:pt x="4422" y="9840"/>
                  </a:cubicBezTo>
                  <a:cubicBezTo>
                    <a:pt x="3640" y="12640"/>
                    <a:pt x="2700" y="14720"/>
                    <a:pt x="1918" y="16160"/>
                  </a:cubicBezTo>
                  <a:cubicBezTo>
                    <a:pt x="1135" y="17600"/>
                    <a:pt x="509" y="18400"/>
                    <a:pt x="196" y="19280"/>
                  </a:cubicBezTo>
                  <a:cubicBezTo>
                    <a:pt x="-117" y="20160"/>
                    <a:pt x="-117" y="21120"/>
                    <a:pt x="666" y="21360"/>
                  </a:cubicBezTo>
                  <a:cubicBezTo>
                    <a:pt x="1448" y="21600"/>
                    <a:pt x="3013" y="21120"/>
                    <a:pt x="6613" y="20320"/>
                  </a:cubicBezTo>
                  <a:cubicBezTo>
                    <a:pt x="10213" y="19520"/>
                    <a:pt x="15848" y="18400"/>
                    <a:pt x="21483" y="172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3" name="Line"/>
            <p:cNvSpPr/>
            <p:nvPr/>
          </p:nvSpPr>
          <p:spPr>
            <a:xfrm>
              <a:off x="2013800" y="7049495"/>
              <a:ext cx="170601" cy="2679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3" h="21193" fill="norm" stroke="1" extrusionOk="0">
                  <a:moveTo>
                    <a:pt x="21493" y="424"/>
                  </a:moveTo>
                  <a:cubicBezTo>
                    <a:pt x="18826" y="89"/>
                    <a:pt x="16160" y="-246"/>
                    <a:pt x="13360" y="256"/>
                  </a:cubicBezTo>
                  <a:cubicBezTo>
                    <a:pt x="10560" y="759"/>
                    <a:pt x="7626" y="2098"/>
                    <a:pt x="5360" y="4191"/>
                  </a:cubicBezTo>
                  <a:cubicBezTo>
                    <a:pt x="3093" y="6284"/>
                    <a:pt x="1493" y="9131"/>
                    <a:pt x="693" y="11642"/>
                  </a:cubicBezTo>
                  <a:cubicBezTo>
                    <a:pt x="-107" y="14154"/>
                    <a:pt x="-107" y="16331"/>
                    <a:pt x="160" y="17838"/>
                  </a:cubicBezTo>
                  <a:cubicBezTo>
                    <a:pt x="426" y="19345"/>
                    <a:pt x="960" y="20182"/>
                    <a:pt x="3226" y="20684"/>
                  </a:cubicBezTo>
                  <a:cubicBezTo>
                    <a:pt x="5493" y="21187"/>
                    <a:pt x="9493" y="21354"/>
                    <a:pt x="12693" y="21019"/>
                  </a:cubicBezTo>
                  <a:cubicBezTo>
                    <a:pt x="15893" y="20684"/>
                    <a:pt x="18293" y="19847"/>
                    <a:pt x="20693" y="190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4" name="Line"/>
            <p:cNvSpPr/>
            <p:nvPr/>
          </p:nvSpPr>
          <p:spPr>
            <a:xfrm>
              <a:off x="2038350" y="7188200"/>
              <a:ext cx="133350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5" name="Line"/>
            <p:cNvSpPr/>
            <p:nvPr/>
          </p:nvSpPr>
          <p:spPr>
            <a:xfrm>
              <a:off x="2317750" y="6985000"/>
              <a:ext cx="86809" cy="425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33" h="21600" fill="norm" stroke="1" extrusionOk="0">
                  <a:moveTo>
                    <a:pt x="1473" y="0"/>
                  </a:moveTo>
                  <a:cubicBezTo>
                    <a:pt x="3927" y="107"/>
                    <a:pt x="6382" y="215"/>
                    <a:pt x="9082" y="860"/>
                  </a:cubicBezTo>
                  <a:cubicBezTo>
                    <a:pt x="11782" y="1504"/>
                    <a:pt x="14727" y="2687"/>
                    <a:pt x="17182" y="4943"/>
                  </a:cubicBezTo>
                  <a:cubicBezTo>
                    <a:pt x="19636" y="7200"/>
                    <a:pt x="21600" y="10531"/>
                    <a:pt x="18655" y="13487"/>
                  </a:cubicBezTo>
                  <a:cubicBezTo>
                    <a:pt x="15709" y="16442"/>
                    <a:pt x="7855" y="1902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6" name="Line"/>
            <p:cNvSpPr/>
            <p:nvPr/>
          </p:nvSpPr>
          <p:spPr>
            <a:xfrm>
              <a:off x="5022850" y="5613400"/>
              <a:ext cx="25400" cy="1582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47" fill="norm" stroke="1" extrusionOk="0">
                  <a:moveTo>
                    <a:pt x="0" y="0"/>
                  </a:moveTo>
                  <a:cubicBezTo>
                    <a:pt x="7200" y="6253"/>
                    <a:pt x="14400" y="12505"/>
                    <a:pt x="18000" y="16342"/>
                  </a:cubicBezTo>
                  <a:cubicBezTo>
                    <a:pt x="21600" y="20179"/>
                    <a:pt x="21600" y="21600"/>
                    <a:pt x="21600" y="21174"/>
                  </a:cubicBezTo>
                  <a:cubicBezTo>
                    <a:pt x="21600" y="20747"/>
                    <a:pt x="21600" y="18474"/>
                    <a:pt x="21600" y="162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7" name="Line"/>
            <p:cNvSpPr/>
            <p:nvPr/>
          </p:nvSpPr>
          <p:spPr>
            <a:xfrm>
              <a:off x="4881916" y="5528647"/>
              <a:ext cx="251441" cy="3224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61" h="21096" fill="norm" stroke="1" extrusionOk="0">
                  <a:moveTo>
                    <a:pt x="15380" y="2221"/>
                  </a:moveTo>
                  <a:cubicBezTo>
                    <a:pt x="15029" y="1529"/>
                    <a:pt x="14677" y="836"/>
                    <a:pt x="13448" y="421"/>
                  </a:cubicBezTo>
                  <a:cubicBezTo>
                    <a:pt x="12219" y="5"/>
                    <a:pt x="10112" y="-133"/>
                    <a:pt x="7829" y="1182"/>
                  </a:cubicBezTo>
                  <a:cubicBezTo>
                    <a:pt x="5546" y="2498"/>
                    <a:pt x="3087" y="5267"/>
                    <a:pt x="1595" y="8105"/>
                  </a:cubicBezTo>
                  <a:cubicBezTo>
                    <a:pt x="102" y="10944"/>
                    <a:pt x="-425" y="13852"/>
                    <a:pt x="365" y="16205"/>
                  </a:cubicBezTo>
                  <a:cubicBezTo>
                    <a:pt x="1155" y="18559"/>
                    <a:pt x="3263" y="20359"/>
                    <a:pt x="6248" y="20913"/>
                  </a:cubicBezTo>
                  <a:cubicBezTo>
                    <a:pt x="9234" y="21467"/>
                    <a:pt x="13097" y="20775"/>
                    <a:pt x="15819" y="18629"/>
                  </a:cubicBezTo>
                  <a:cubicBezTo>
                    <a:pt x="18541" y="16482"/>
                    <a:pt x="20121" y="12882"/>
                    <a:pt x="20648" y="9905"/>
                  </a:cubicBezTo>
                  <a:cubicBezTo>
                    <a:pt x="21175" y="6929"/>
                    <a:pt x="20648" y="4575"/>
                    <a:pt x="19858" y="3052"/>
                  </a:cubicBezTo>
                  <a:cubicBezTo>
                    <a:pt x="19068" y="1529"/>
                    <a:pt x="18014" y="836"/>
                    <a:pt x="16960" y="421"/>
                  </a:cubicBezTo>
                  <a:cubicBezTo>
                    <a:pt x="15907" y="5"/>
                    <a:pt x="14853" y="-133"/>
                    <a:pt x="14063" y="144"/>
                  </a:cubicBezTo>
                  <a:cubicBezTo>
                    <a:pt x="13273" y="421"/>
                    <a:pt x="12746" y="1113"/>
                    <a:pt x="12219" y="18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8" name="Line"/>
            <p:cNvSpPr/>
            <p:nvPr/>
          </p:nvSpPr>
          <p:spPr>
            <a:xfrm>
              <a:off x="5352520" y="5626100"/>
              <a:ext cx="318030" cy="127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3" h="21291" fill="norm" stroke="1" extrusionOk="0">
                  <a:moveTo>
                    <a:pt x="7761" y="3187"/>
                  </a:moveTo>
                  <a:cubicBezTo>
                    <a:pt x="7618" y="7436"/>
                    <a:pt x="7474" y="11685"/>
                    <a:pt x="6831" y="15049"/>
                  </a:cubicBezTo>
                  <a:cubicBezTo>
                    <a:pt x="6187" y="18413"/>
                    <a:pt x="5043" y="20892"/>
                    <a:pt x="3898" y="21246"/>
                  </a:cubicBezTo>
                  <a:cubicBezTo>
                    <a:pt x="2754" y="21600"/>
                    <a:pt x="1610" y="19830"/>
                    <a:pt x="894" y="18059"/>
                  </a:cubicBezTo>
                  <a:cubicBezTo>
                    <a:pt x="179" y="16289"/>
                    <a:pt x="-107" y="14518"/>
                    <a:pt x="36" y="12925"/>
                  </a:cubicBezTo>
                  <a:cubicBezTo>
                    <a:pt x="179" y="11331"/>
                    <a:pt x="751" y="9915"/>
                    <a:pt x="3898" y="7967"/>
                  </a:cubicBezTo>
                  <a:cubicBezTo>
                    <a:pt x="7045" y="6020"/>
                    <a:pt x="12767" y="3541"/>
                    <a:pt x="16129" y="2125"/>
                  </a:cubicBezTo>
                  <a:cubicBezTo>
                    <a:pt x="19490" y="708"/>
                    <a:pt x="20492" y="354"/>
                    <a:pt x="2149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9" name="Line"/>
            <p:cNvSpPr/>
            <p:nvPr/>
          </p:nvSpPr>
          <p:spPr>
            <a:xfrm>
              <a:off x="5647521" y="5411901"/>
              <a:ext cx="175429" cy="1496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2" h="21209" fill="norm" stroke="1" extrusionOk="0">
                  <a:moveTo>
                    <a:pt x="2026" y="1559"/>
                  </a:moveTo>
                  <a:cubicBezTo>
                    <a:pt x="3055" y="659"/>
                    <a:pt x="4083" y="-241"/>
                    <a:pt x="5112" y="59"/>
                  </a:cubicBezTo>
                  <a:cubicBezTo>
                    <a:pt x="6141" y="359"/>
                    <a:pt x="7169" y="1859"/>
                    <a:pt x="7812" y="3959"/>
                  </a:cubicBezTo>
                  <a:cubicBezTo>
                    <a:pt x="8455" y="6059"/>
                    <a:pt x="8712" y="8759"/>
                    <a:pt x="7555" y="11159"/>
                  </a:cubicBezTo>
                  <a:cubicBezTo>
                    <a:pt x="6398" y="13559"/>
                    <a:pt x="3826" y="15659"/>
                    <a:pt x="2155" y="17309"/>
                  </a:cubicBezTo>
                  <a:cubicBezTo>
                    <a:pt x="483" y="18959"/>
                    <a:pt x="-288" y="20159"/>
                    <a:pt x="98" y="20759"/>
                  </a:cubicBezTo>
                  <a:cubicBezTo>
                    <a:pt x="483" y="21359"/>
                    <a:pt x="2026" y="21359"/>
                    <a:pt x="5755" y="20759"/>
                  </a:cubicBezTo>
                  <a:cubicBezTo>
                    <a:pt x="9483" y="20159"/>
                    <a:pt x="15398" y="18959"/>
                    <a:pt x="21312" y="177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0" name="Line"/>
            <p:cNvSpPr/>
            <p:nvPr/>
          </p:nvSpPr>
          <p:spPr>
            <a:xfrm>
              <a:off x="6280150" y="5651500"/>
              <a:ext cx="6350" cy="146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600" y="5635"/>
                    <a:pt x="21600" y="11270"/>
                    <a:pt x="18000" y="14870"/>
                  </a:cubicBezTo>
                  <a:cubicBezTo>
                    <a:pt x="14400" y="18470"/>
                    <a:pt x="7200" y="2003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1" name="Line"/>
            <p:cNvSpPr/>
            <p:nvPr/>
          </p:nvSpPr>
          <p:spPr>
            <a:xfrm>
              <a:off x="6273800" y="5607050"/>
              <a:ext cx="5080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2" name="Line"/>
            <p:cNvSpPr/>
            <p:nvPr/>
          </p:nvSpPr>
          <p:spPr>
            <a:xfrm>
              <a:off x="6324600" y="5602816"/>
              <a:ext cx="90363" cy="151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7" h="21138" fill="norm" stroke="1" extrusionOk="0">
                  <a:moveTo>
                    <a:pt x="19145" y="592"/>
                  </a:moveTo>
                  <a:cubicBezTo>
                    <a:pt x="16691" y="296"/>
                    <a:pt x="14236" y="0"/>
                    <a:pt x="11536" y="0"/>
                  </a:cubicBezTo>
                  <a:cubicBezTo>
                    <a:pt x="8836" y="0"/>
                    <a:pt x="5891" y="296"/>
                    <a:pt x="4418" y="1332"/>
                  </a:cubicBezTo>
                  <a:cubicBezTo>
                    <a:pt x="2945" y="2367"/>
                    <a:pt x="2945" y="4142"/>
                    <a:pt x="5155" y="6066"/>
                  </a:cubicBezTo>
                  <a:cubicBezTo>
                    <a:pt x="7364" y="7989"/>
                    <a:pt x="11782" y="10060"/>
                    <a:pt x="14727" y="11688"/>
                  </a:cubicBezTo>
                  <a:cubicBezTo>
                    <a:pt x="17673" y="13315"/>
                    <a:pt x="19145" y="14499"/>
                    <a:pt x="20127" y="15978"/>
                  </a:cubicBezTo>
                  <a:cubicBezTo>
                    <a:pt x="21109" y="17458"/>
                    <a:pt x="21600" y="19233"/>
                    <a:pt x="19391" y="20268"/>
                  </a:cubicBezTo>
                  <a:cubicBezTo>
                    <a:pt x="17182" y="21304"/>
                    <a:pt x="12273" y="21600"/>
                    <a:pt x="8591" y="20121"/>
                  </a:cubicBezTo>
                  <a:cubicBezTo>
                    <a:pt x="4909" y="18641"/>
                    <a:pt x="2455" y="15386"/>
                    <a:pt x="0" y="121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3" name="Line"/>
            <p:cNvSpPr/>
            <p:nvPr/>
          </p:nvSpPr>
          <p:spPr>
            <a:xfrm>
              <a:off x="6969712" y="5486400"/>
              <a:ext cx="148639" cy="3144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3" h="21534" fill="norm" stroke="1" extrusionOk="0">
                  <a:moveTo>
                    <a:pt x="9498" y="0"/>
                  </a:moveTo>
                  <a:cubicBezTo>
                    <a:pt x="8586" y="1595"/>
                    <a:pt x="7673" y="3189"/>
                    <a:pt x="6912" y="5726"/>
                  </a:cubicBezTo>
                  <a:cubicBezTo>
                    <a:pt x="6152" y="8263"/>
                    <a:pt x="5543" y="11742"/>
                    <a:pt x="4935" y="14352"/>
                  </a:cubicBezTo>
                  <a:cubicBezTo>
                    <a:pt x="4326" y="16961"/>
                    <a:pt x="3718" y="18701"/>
                    <a:pt x="2957" y="19860"/>
                  </a:cubicBezTo>
                  <a:cubicBezTo>
                    <a:pt x="2197" y="21020"/>
                    <a:pt x="1284" y="21600"/>
                    <a:pt x="676" y="21528"/>
                  </a:cubicBezTo>
                  <a:cubicBezTo>
                    <a:pt x="67" y="21455"/>
                    <a:pt x="-237" y="20730"/>
                    <a:pt x="219" y="18918"/>
                  </a:cubicBezTo>
                  <a:cubicBezTo>
                    <a:pt x="676" y="17106"/>
                    <a:pt x="1893" y="14207"/>
                    <a:pt x="3566" y="12250"/>
                  </a:cubicBezTo>
                  <a:cubicBezTo>
                    <a:pt x="5239" y="10293"/>
                    <a:pt x="7369" y="9278"/>
                    <a:pt x="9194" y="8770"/>
                  </a:cubicBezTo>
                  <a:cubicBezTo>
                    <a:pt x="11019" y="8263"/>
                    <a:pt x="12540" y="8263"/>
                    <a:pt x="14062" y="8263"/>
                  </a:cubicBezTo>
                  <a:cubicBezTo>
                    <a:pt x="15583" y="8263"/>
                    <a:pt x="17104" y="8263"/>
                    <a:pt x="18169" y="8626"/>
                  </a:cubicBezTo>
                  <a:cubicBezTo>
                    <a:pt x="19233" y="8988"/>
                    <a:pt x="19842" y="9713"/>
                    <a:pt x="19690" y="10438"/>
                  </a:cubicBezTo>
                  <a:cubicBezTo>
                    <a:pt x="19538" y="11162"/>
                    <a:pt x="18625" y="11887"/>
                    <a:pt x="16800" y="12612"/>
                  </a:cubicBezTo>
                  <a:cubicBezTo>
                    <a:pt x="14974" y="13337"/>
                    <a:pt x="12236" y="14062"/>
                    <a:pt x="9650" y="14714"/>
                  </a:cubicBezTo>
                  <a:cubicBezTo>
                    <a:pt x="7064" y="15366"/>
                    <a:pt x="4631" y="15946"/>
                    <a:pt x="4326" y="16454"/>
                  </a:cubicBezTo>
                  <a:cubicBezTo>
                    <a:pt x="4022" y="16961"/>
                    <a:pt x="5848" y="17396"/>
                    <a:pt x="9042" y="18193"/>
                  </a:cubicBezTo>
                  <a:cubicBezTo>
                    <a:pt x="12236" y="18991"/>
                    <a:pt x="16800" y="20150"/>
                    <a:pt x="21363" y="213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4" name="Line"/>
            <p:cNvSpPr/>
            <p:nvPr/>
          </p:nvSpPr>
          <p:spPr>
            <a:xfrm>
              <a:off x="7138722" y="5654585"/>
              <a:ext cx="170128" cy="12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3" h="21137" fill="norm" stroke="1" extrusionOk="0">
                  <a:moveTo>
                    <a:pt x="1433" y="2671"/>
                  </a:moveTo>
                  <a:cubicBezTo>
                    <a:pt x="2233" y="1254"/>
                    <a:pt x="3033" y="-162"/>
                    <a:pt x="3566" y="15"/>
                  </a:cubicBezTo>
                  <a:cubicBezTo>
                    <a:pt x="4100" y="192"/>
                    <a:pt x="4366" y="1963"/>
                    <a:pt x="4366" y="5327"/>
                  </a:cubicBezTo>
                  <a:cubicBezTo>
                    <a:pt x="4366" y="8690"/>
                    <a:pt x="4100" y="13648"/>
                    <a:pt x="3300" y="16835"/>
                  </a:cubicBezTo>
                  <a:cubicBezTo>
                    <a:pt x="2500" y="20022"/>
                    <a:pt x="1166" y="21438"/>
                    <a:pt x="500" y="21084"/>
                  </a:cubicBezTo>
                  <a:cubicBezTo>
                    <a:pt x="-167" y="20730"/>
                    <a:pt x="-167" y="18605"/>
                    <a:pt x="500" y="15418"/>
                  </a:cubicBezTo>
                  <a:cubicBezTo>
                    <a:pt x="1166" y="12231"/>
                    <a:pt x="2500" y="7982"/>
                    <a:pt x="3833" y="5149"/>
                  </a:cubicBezTo>
                  <a:cubicBezTo>
                    <a:pt x="5166" y="2317"/>
                    <a:pt x="6500" y="900"/>
                    <a:pt x="8366" y="1254"/>
                  </a:cubicBezTo>
                  <a:cubicBezTo>
                    <a:pt x="10233" y="1608"/>
                    <a:pt x="12633" y="3733"/>
                    <a:pt x="13833" y="6035"/>
                  </a:cubicBezTo>
                  <a:cubicBezTo>
                    <a:pt x="15033" y="8336"/>
                    <a:pt x="15033" y="10815"/>
                    <a:pt x="15033" y="12940"/>
                  </a:cubicBezTo>
                  <a:cubicBezTo>
                    <a:pt x="15033" y="15064"/>
                    <a:pt x="15033" y="16835"/>
                    <a:pt x="15700" y="17543"/>
                  </a:cubicBezTo>
                  <a:cubicBezTo>
                    <a:pt x="16366" y="18251"/>
                    <a:pt x="17700" y="17897"/>
                    <a:pt x="18766" y="17012"/>
                  </a:cubicBezTo>
                  <a:cubicBezTo>
                    <a:pt x="19833" y="16127"/>
                    <a:pt x="20633" y="14710"/>
                    <a:pt x="21433" y="132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5" name="Line"/>
            <p:cNvSpPr/>
            <p:nvPr/>
          </p:nvSpPr>
          <p:spPr>
            <a:xfrm>
              <a:off x="7331732" y="5676900"/>
              <a:ext cx="71883" cy="1142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76" h="21206" fill="norm" stroke="1" extrusionOk="0">
                  <a:moveTo>
                    <a:pt x="6113" y="0"/>
                  </a:moveTo>
                  <a:cubicBezTo>
                    <a:pt x="3713" y="4320"/>
                    <a:pt x="1313" y="8640"/>
                    <a:pt x="413" y="11978"/>
                  </a:cubicBezTo>
                  <a:cubicBezTo>
                    <a:pt x="-487" y="15316"/>
                    <a:pt x="113" y="17673"/>
                    <a:pt x="1913" y="19244"/>
                  </a:cubicBezTo>
                  <a:cubicBezTo>
                    <a:pt x="3713" y="20815"/>
                    <a:pt x="6713" y="21600"/>
                    <a:pt x="10613" y="21011"/>
                  </a:cubicBezTo>
                  <a:cubicBezTo>
                    <a:pt x="14513" y="20422"/>
                    <a:pt x="19313" y="18458"/>
                    <a:pt x="20213" y="15120"/>
                  </a:cubicBezTo>
                  <a:cubicBezTo>
                    <a:pt x="21113" y="11782"/>
                    <a:pt x="18113" y="7069"/>
                    <a:pt x="15113" y="23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6" name="Line"/>
            <p:cNvSpPr/>
            <p:nvPr/>
          </p:nvSpPr>
          <p:spPr>
            <a:xfrm>
              <a:off x="7464165" y="5657850"/>
              <a:ext cx="171970" cy="1587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1" h="21317" fill="norm" stroke="1" extrusionOk="0">
                  <a:moveTo>
                    <a:pt x="1218" y="0"/>
                  </a:moveTo>
                  <a:cubicBezTo>
                    <a:pt x="691" y="5400"/>
                    <a:pt x="164" y="10800"/>
                    <a:pt x="33" y="14211"/>
                  </a:cubicBezTo>
                  <a:cubicBezTo>
                    <a:pt x="-99" y="17621"/>
                    <a:pt x="164" y="19042"/>
                    <a:pt x="955" y="20037"/>
                  </a:cubicBezTo>
                  <a:cubicBezTo>
                    <a:pt x="1745" y="21032"/>
                    <a:pt x="3062" y="21600"/>
                    <a:pt x="3984" y="21174"/>
                  </a:cubicBezTo>
                  <a:cubicBezTo>
                    <a:pt x="4906" y="20747"/>
                    <a:pt x="5433" y="19326"/>
                    <a:pt x="5828" y="17905"/>
                  </a:cubicBezTo>
                  <a:cubicBezTo>
                    <a:pt x="6223" y="16484"/>
                    <a:pt x="6486" y="15063"/>
                    <a:pt x="7145" y="14779"/>
                  </a:cubicBezTo>
                  <a:cubicBezTo>
                    <a:pt x="7803" y="14495"/>
                    <a:pt x="8857" y="15347"/>
                    <a:pt x="10569" y="16484"/>
                  </a:cubicBezTo>
                  <a:cubicBezTo>
                    <a:pt x="12281" y="17621"/>
                    <a:pt x="14652" y="19042"/>
                    <a:pt x="16496" y="19611"/>
                  </a:cubicBezTo>
                  <a:cubicBezTo>
                    <a:pt x="18340" y="20179"/>
                    <a:pt x="19657" y="19895"/>
                    <a:pt x="20447" y="18616"/>
                  </a:cubicBezTo>
                  <a:cubicBezTo>
                    <a:pt x="21238" y="17337"/>
                    <a:pt x="21501" y="15063"/>
                    <a:pt x="21369" y="11795"/>
                  </a:cubicBezTo>
                  <a:cubicBezTo>
                    <a:pt x="21238" y="8526"/>
                    <a:pt x="20711" y="4263"/>
                    <a:pt x="2018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7" name="Line"/>
            <p:cNvSpPr/>
            <p:nvPr/>
          </p:nvSpPr>
          <p:spPr>
            <a:xfrm>
              <a:off x="7690445" y="5670550"/>
              <a:ext cx="135767" cy="184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2" h="21600" fill="norm" stroke="1" extrusionOk="0">
                  <a:moveTo>
                    <a:pt x="1872" y="0"/>
                  </a:moveTo>
                  <a:cubicBezTo>
                    <a:pt x="1544" y="4966"/>
                    <a:pt x="1217" y="9931"/>
                    <a:pt x="890" y="13034"/>
                  </a:cubicBezTo>
                  <a:cubicBezTo>
                    <a:pt x="563" y="16138"/>
                    <a:pt x="235" y="17379"/>
                    <a:pt x="72" y="17379"/>
                  </a:cubicBezTo>
                  <a:cubicBezTo>
                    <a:pt x="-92" y="17379"/>
                    <a:pt x="-92" y="16138"/>
                    <a:pt x="1381" y="13159"/>
                  </a:cubicBezTo>
                  <a:cubicBezTo>
                    <a:pt x="2853" y="10179"/>
                    <a:pt x="5799" y="5462"/>
                    <a:pt x="8253" y="2979"/>
                  </a:cubicBezTo>
                  <a:cubicBezTo>
                    <a:pt x="10708" y="497"/>
                    <a:pt x="12672" y="248"/>
                    <a:pt x="14963" y="1738"/>
                  </a:cubicBezTo>
                  <a:cubicBezTo>
                    <a:pt x="17253" y="3228"/>
                    <a:pt x="19872" y="6455"/>
                    <a:pt x="20690" y="9683"/>
                  </a:cubicBezTo>
                  <a:cubicBezTo>
                    <a:pt x="21508" y="12910"/>
                    <a:pt x="20526" y="16138"/>
                    <a:pt x="19381" y="18124"/>
                  </a:cubicBezTo>
                  <a:cubicBezTo>
                    <a:pt x="18235" y="20110"/>
                    <a:pt x="16926" y="20855"/>
                    <a:pt x="1561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8" name="Line"/>
            <p:cNvSpPr/>
            <p:nvPr/>
          </p:nvSpPr>
          <p:spPr>
            <a:xfrm>
              <a:off x="4873534" y="6250730"/>
              <a:ext cx="142966" cy="171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5" h="21310" fill="norm" stroke="1" extrusionOk="0">
                  <a:moveTo>
                    <a:pt x="490" y="1290"/>
                  </a:moveTo>
                  <a:cubicBezTo>
                    <a:pt x="1761" y="500"/>
                    <a:pt x="3031" y="-290"/>
                    <a:pt x="4302" y="105"/>
                  </a:cubicBezTo>
                  <a:cubicBezTo>
                    <a:pt x="5573" y="500"/>
                    <a:pt x="6843" y="2081"/>
                    <a:pt x="7002" y="4715"/>
                  </a:cubicBezTo>
                  <a:cubicBezTo>
                    <a:pt x="7161" y="7349"/>
                    <a:pt x="6208" y="11037"/>
                    <a:pt x="5255" y="13408"/>
                  </a:cubicBezTo>
                  <a:cubicBezTo>
                    <a:pt x="4302" y="15778"/>
                    <a:pt x="3349" y="16832"/>
                    <a:pt x="2237" y="17754"/>
                  </a:cubicBezTo>
                  <a:cubicBezTo>
                    <a:pt x="1126" y="18676"/>
                    <a:pt x="-145" y="19466"/>
                    <a:pt x="14" y="20125"/>
                  </a:cubicBezTo>
                  <a:cubicBezTo>
                    <a:pt x="173" y="20783"/>
                    <a:pt x="1761" y="21310"/>
                    <a:pt x="4779" y="21310"/>
                  </a:cubicBezTo>
                  <a:cubicBezTo>
                    <a:pt x="7796" y="21310"/>
                    <a:pt x="12243" y="20783"/>
                    <a:pt x="15261" y="19993"/>
                  </a:cubicBezTo>
                  <a:cubicBezTo>
                    <a:pt x="18279" y="19203"/>
                    <a:pt x="19867" y="18149"/>
                    <a:pt x="21455" y="170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9" name="Line"/>
            <p:cNvSpPr/>
            <p:nvPr/>
          </p:nvSpPr>
          <p:spPr>
            <a:xfrm>
              <a:off x="4746536" y="6162310"/>
              <a:ext cx="301069" cy="3369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8" h="21358" fill="norm" stroke="1" extrusionOk="0">
                  <a:moveTo>
                    <a:pt x="16318" y="2639"/>
                  </a:moveTo>
                  <a:cubicBezTo>
                    <a:pt x="14829" y="1700"/>
                    <a:pt x="13339" y="761"/>
                    <a:pt x="11849" y="292"/>
                  </a:cubicBezTo>
                  <a:cubicBezTo>
                    <a:pt x="10360" y="-178"/>
                    <a:pt x="8870" y="-178"/>
                    <a:pt x="7082" y="1029"/>
                  </a:cubicBezTo>
                  <a:cubicBezTo>
                    <a:pt x="5295" y="2237"/>
                    <a:pt x="3209" y="4652"/>
                    <a:pt x="1869" y="7201"/>
                  </a:cubicBezTo>
                  <a:cubicBezTo>
                    <a:pt x="528" y="9750"/>
                    <a:pt x="-68" y="12433"/>
                    <a:pt x="6" y="14513"/>
                  </a:cubicBezTo>
                  <a:cubicBezTo>
                    <a:pt x="81" y="16592"/>
                    <a:pt x="826" y="18068"/>
                    <a:pt x="2539" y="19275"/>
                  </a:cubicBezTo>
                  <a:cubicBezTo>
                    <a:pt x="4252" y="20483"/>
                    <a:pt x="6933" y="21422"/>
                    <a:pt x="10062" y="21355"/>
                  </a:cubicBezTo>
                  <a:cubicBezTo>
                    <a:pt x="13190" y="21288"/>
                    <a:pt x="16765" y="20215"/>
                    <a:pt x="18851" y="18202"/>
                  </a:cubicBezTo>
                  <a:cubicBezTo>
                    <a:pt x="20936" y="16190"/>
                    <a:pt x="21532" y="13238"/>
                    <a:pt x="21011" y="10555"/>
                  </a:cubicBezTo>
                  <a:cubicBezTo>
                    <a:pt x="20489" y="7872"/>
                    <a:pt x="18851" y="5457"/>
                    <a:pt x="17138" y="4048"/>
                  </a:cubicBezTo>
                  <a:cubicBezTo>
                    <a:pt x="15424" y="2639"/>
                    <a:pt x="13637" y="2237"/>
                    <a:pt x="11849" y="18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0" name="Line"/>
            <p:cNvSpPr/>
            <p:nvPr/>
          </p:nvSpPr>
          <p:spPr>
            <a:xfrm>
              <a:off x="5448299" y="6350000"/>
              <a:ext cx="1905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21600" y="0"/>
                  </a:moveTo>
                  <a:cubicBezTo>
                    <a:pt x="14400" y="21600"/>
                    <a:pt x="7200" y="216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1" name="Line"/>
            <p:cNvSpPr/>
            <p:nvPr/>
          </p:nvSpPr>
          <p:spPr>
            <a:xfrm>
              <a:off x="5450808" y="6252004"/>
              <a:ext cx="156243" cy="2007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9" h="21117" fill="norm" stroke="1" extrusionOk="0">
                  <a:moveTo>
                    <a:pt x="2251" y="10310"/>
                  </a:moveTo>
                  <a:cubicBezTo>
                    <a:pt x="2251" y="9196"/>
                    <a:pt x="2251" y="8083"/>
                    <a:pt x="2107" y="8306"/>
                  </a:cubicBezTo>
                  <a:cubicBezTo>
                    <a:pt x="1963" y="8528"/>
                    <a:pt x="1675" y="10087"/>
                    <a:pt x="2251" y="10978"/>
                  </a:cubicBezTo>
                  <a:cubicBezTo>
                    <a:pt x="2827" y="11868"/>
                    <a:pt x="4267" y="12091"/>
                    <a:pt x="6283" y="11534"/>
                  </a:cubicBezTo>
                  <a:cubicBezTo>
                    <a:pt x="8299" y="10978"/>
                    <a:pt x="10891" y="9642"/>
                    <a:pt x="12619" y="8528"/>
                  </a:cubicBezTo>
                  <a:cubicBezTo>
                    <a:pt x="14347" y="7415"/>
                    <a:pt x="15211" y="6524"/>
                    <a:pt x="15211" y="5077"/>
                  </a:cubicBezTo>
                  <a:cubicBezTo>
                    <a:pt x="15211" y="3629"/>
                    <a:pt x="14347" y="1625"/>
                    <a:pt x="13051" y="623"/>
                  </a:cubicBezTo>
                  <a:cubicBezTo>
                    <a:pt x="11755" y="-379"/>
                    <a:pt x="10027" y="-379"/>
                    <a:pt x="7723" y="2182"/>
                  </a:cubicBezTo>
                  <a:cubicBezTo>
                    <a:pt x="5419" y="4743"/>
                    <a:pt x="2539" y="9864"/>
                    <a:pt x="1099" y="13093"/>
                  </a:cubicBezTo>
                  <a:cubicBezTo>
                    <a:pt x="-341" y="16322"/>
                    <a:pt x="-341" y="17658"/>
                    <a:pt x="955" y="18883"/>
                  </a:cubicBezTo>
                  <a:cubicBezTo>
                    <a:pt x="2251" y="20108"/>
                    <a:pt x="4843" y="21221"/>
                    <a:pt x="8443" y="21110"/>
                  </a:cubicBezTo>
                  <a:cubicBezTo>
                    <a:pt x="12043" y="20998"/>
                    <a:pt x="16651" y="19662"/>
                    <a:pt x="21259" y="183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2" name="Line"/>
            <p:cNvSpPr/>
            <p:nvPr/>
          </p:nvSpPr>
          <p:spPr>
            <a:xfrm>
              <a:off x="5651500" y="6305550"/>
              <a:ext cx="1" cy="114300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3" name="Line"/>
            <p:cNvSpPr/>
            <p:nvPr/>
          </p:nvSpPr>
          <p:spPr>
            <a:xfrm>
              <a:off x="5651500" y="6210300"/>
              <a:ext cx="12700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4" name="Line"/>
            <p:cNvSpPr/>
            <p:nvPr/>
          </p:nvSpPr>
          <p:spPr>
            <a:xfrm>
              <a:off x="5707299" y="6076950"/>
              <a:ext cx="242652" cy="3704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6" h="21480" fill="norm" stroke="1" extrusionOk="0">
                  <a:moveTo>
                    <a:pt x="7380" y="0"/>
                  </a:moveTo>
                  <a:cubicBezTo>
                    <a:pt x="6263" y="2700"/>
                    <a:pt x="5146" y="5400"/>
                    <a:pt x="4215" y="8591"/>
                  </a:cubicBezTo>
                  <a:cubicBezTo>
                    <a:pt x="3284" y="11782"/>
                    <a:pt x="2539" y="15464"/>
                    <a:pt x="2260" y="17673"/>
                  </a:cubicBezTo>
                  <a:cubicBezTo>
                    <a:pt x="1980" y="19882"/>
                    <a:pt x="2167" y="20618"/>
                    <a:pt x="3005" y="21048"/>
                  </a:cubicBezTo>
                  <a:cubicBezTo>
                    <a:pt x="3843" y="21477"/>
                    <a:pt x="5332" y="21600"/>
                    <a:pt x="6356" y="21355"/>
                  </a:cubicBezTo>
                  <a:cubicBezTo>
                    <a:pt x="7380" y="21109"/>
                    <a:pt x="7939" y="20495"/>
                    <a:pt x="8032" y="19452"/>
                  </a:cubicBezTo>
                  <a:cubicBezTo>
                    <a:pt x="8125" y="18409"/>
                    <a:pt x="7753" y="16936"/>
                    <a:pt x="6822" y="15770"/>
                  </a:cubicBezTo>
                  <a:cubicBezTo>
                    <a:pt x="5891" y="14605"/>
                    <a:pt x="4401" y="13745"/>
                    <a:pt x="3191" y="13070"/>
                  </a:cubicBezTo>
                  <a:cubicBezTo>
                    <a:pt x="1980" y="12395"/>
                    <a:pt x="1049" y="11905"/>
                    <a:pt x="491" y="11352"/>
                  </a:cubicBezTo>
                  <a:cubicBezTo>
                    <a:pt x="-68" y="10800"/>
                    <a:pt x="-254" y="10186"/>
                    <a:pt x="491" y="9205"/>
                  </a:cubicBezTo>
                  <a:cubicBezTo>
                    <a:pt x="1236" y="8223"/>
                    <a:pt x="2912" y="6873"/>
                    <a:pt x="4680" y="5584"/>
                  </a:cubicBezTo>
                  <a:cubicBezTo>
                    <a:pt x="6449" y="4295"/>
                    <a:pt x="8312" y="3068"/>
                    <a:pt x="9708" y="2393"/>
                  </a:cubicBezTo>
                  <a:cubicBezTo>
                    <a:pt x="11105" y="1718"/>
                    <a:pt x="12036" y="1595"/>
                    <a:pt x="12687" y="1902"/>
                  </a:cubicBezTo>
                  <a:cubicBezTo>
                    <a:pt x="13339" y="2209"/>
                    <a:pt x="13712" y="2945"/>
                    <a:pt x="13712" y="4970"/>
                  </a:cubicBezTo>
                  <a:cubicBezTo>
                    <a:pt x="13712" y="6995"/>
                    <a:pt x="13339" y="10309"/>
                    <a:pt x="12874" y="12702"/>
                  </a:cubicBezTo>
                  <a:cubicBezTo>
                    <a:pt x="12408" y="15095"/>
                    <a:pt x="11849" y="16568"/>
                    <a:pt x="11291" y="17611"/>
                  </a:cubicBezTo>
                  <a:cubicBezTo>
                    <a:pt x="10732" y="18655"/>
                    <a:pt x="10174" y="19268"/>
                    <a:pt x="9894" y="19268"/>
                  </a:cubicBezTo>
                  <a:cubicBezTo>
                    <a:pt x="9615" y="19268"/>
                    <a:pt x="9615" y="18655"/>
                    <a:pt x="10080" y="17734"/>
                  </a:cubicBezTo>
                  <a:cubicBezTo>
                    <a:pt x="10546" y="16814"/>
                    <a:pt x="11477" y="15586"/>
                    <a:pt x="12501" y="14789"/>
                  </a:cubicBezTo>
                  <a:cubicBezTo>
                    <a:pt x="13525" y="13991"/>
                    <a:pt x="14643" y="13623"/>
                    <a:pt x="15667" y="13500"/>
                  </a:cubicBezTo>
                  <a:cubicBezTo>
                    <a:pt x="16691" y="13377"/>
                    <a:pt x="17622" y="13500"/>
                    <a:pt x="18553" y="14789"/>
                  </a:cubicBezTo>
                  <a:cubicBezTo>
                    <a:pt x="19484" y="16077"/>
                    <a:pt x="20415" y="18532"/>
                    <a:pt x="21346" y="209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5" name="Line"/>
            <p:cNvSpPr/>
            <p:nvPr/>
          </p:nvSpPr>
          <p:spPr>
            <a:xfrm>
              <a:off x="6896100" y="6282266"/>
              <a:ext cx="165100" cy="169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970"/>
                  </a:moveTo>
                  <a:cubicBezTo>
                    <a:pt x="0" y="7830"/>
                    <a:pt x="0" y="12690"/>
                    <a:pt x="0" y="15795"/>
                  </a:cubicBezTo>
                  <a:cubicBezTo>
                    <a:pt x="0" y="18900"/>
                    <a:pt x="0" y="20250"/>
                    <a:pt x="277" y="20115"/>
                  </a:cubicBezTo>
                  <a:cubicBezTo>
                    <a:pt x="554" y="19980"/>
                    <a:pt x="1108" y="18360"/>
                    <a:pt x="2354" y="15120"/>
                  </a:cubicBezTo>
                  <a:cubicBezTo>
                    <a:pt x="3600" y="11880"/>
                    <a:pt x="5538" y="7020"/>
                    <a:pt x="7892" y="4050"/>
                  </a:cubicBezTo>
                  <a:cubicBezTo>
                    <a:pt x="10246" y="1080"/>
                    <a:pt x="13015" y="0"/>
                    <a:pt x="14815" y="0"/>
                  </a:cubicBezTo>
                  <a:cubicBezTo>
                    <a:pt x="16615" y="0"/>
                    <a:pt x="17446" y="1080"/>
                    <a:pt x="18415" y="4860"/>
                  </a:cubicBezTo>
                  <a:cubicBezTo>
                    <a:pt x="19385" y="8640"/>
                    <a:pt x="20492" y="1512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6" name="Line"/>
            <p:cNvSpPr/>
            <p:nvPr/>
          </p:nvSpPr>
          <p:spPr>
            <a:xfrm>
              <a:off x="7219950" y="6267450"/>
              <a:ext cx="169731" cy="165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3" h="21600" fill="norm" stroke="1" extrusionOk="0">
                  <a:moveTo>
                    <a:pt x="0" y="0"/>
                  </a:moveTo>
                  <a:cubicBezTo>
                    <a:pt x="6133" y="2769"/>
                    <a:pt x="12267" y="5538"/>
                    <a:pt x="16000" y="7200"/>
                  </a:cubicBezTo>
                  <a:cubicBezTo>
                    <a:pt x="19733" y="8862"/>
                    <a:pt x="21067" y="9415"/>
                    <a:pt x="21333" y="10246"/>
                  </a:cubicBezTo>
                  <a:cubicBezTo>
                    <a:pt x="21600" y="11077"/>
                    <a:pt x="20800" y="12185"/>
                    <a:pt x="18933" y="13154"/>
                  </a:cubicBezTo>
                  <a:cubicBezTo>
                    <a:pt x="17067" y="14123"/>
                    <a:pt x="14133" y="14954"/>
                    <a:pt x="11600" y="16338"/>
                  </a:cubicBezTo>
                  <a:cubicBezTo>
                    <a:pt x="9067" y="17723"/>
                    <a:pt x="6933" y="19662"/>
                    <a:pt x="48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7" name="Line"/>
            <p:cNvSpPr/>
            <p:nvPr/>
          </p:nvSpPr>
          <p:spPr>
            <a:xfrm>
              <a:off x="7340599" y="6426200"/>
              <a:ext cx="152401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100" y="3323"/>
                    <a:pt x="12600" y="6646"/>
                    <a:pt x="9000" y="10246"/>
                  </a:cubicBezTo>
                  <a:cubicBezTo>
                    <a:pt x="5400" y="13846"/>
                    <a:pt x="2700" y="1772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8" name="Line"/>
            <p:cNvSpPr/>
            <p:nvPr/>
          </p:nvSpPr>
          <p:spPr>
            <a:xfrm>
              <a:off x="7588249" y="6241505"/>
              <a:ext cx="94309" cy="2037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6" h="21435" fill="norm" stroke="1" extrusionOk="0">
                  <a:moveTo>
                    <a:pt x="5760" y="2062"/>
                  </a:moveTo>
                  <a:cubicBezTo>
                    <a:pt x="7200" y="1171"/>
                    <a:pt x="8640" y="280"/>
                    <a:pt x="10560" y="58"/>
                  </a:cubicBezTo>
                  <a:cubicBezTo>
                    <a:pt x="12480" y="-165"/>
                    <a:pt x="14880" y="280"/>
                    <a:pt x="16800" y="1060"/>
                  </a:cubicBezTo>
                  <a:cubicBezTo>
                    <a:pt x="18720" y="1839"/>
                    <a:pt x="20160" y="2953"/>
                    <a:pt x="20160" y="4623"/>
                  </a:cubicBezTo>
                  <a:cubicBezTo>
                    <a:pt x="20160" y="6293"/>
                    <a:pt x="18720" y="8520"/>
                    <a:pt x="17040" y="9967"/>
                  </a:cubicBezTo>
                  <a:cubicBezTo>
                    <a:pt x="15360" y="11414"/>
                    <a:pt x="13440" y="12082"/>
                    <a:pt x="13680" y="12750"/>
                  </a:cubicBezTo>
                  <a:cubicBezTo>
                    <a:pt x="13920" y="13419"/>
                    <a:pt x="16320" y="14087"/>
                    <a:pt x="18240" y="14977"/>
                  </a:cubicBezTo>
                  <a:cubicBezTo>
                    <a:pt x="20160" y="15868"/>
                    <a:pt x="21600" y="16981"/>
                    <a:pt x="21360" y="17983"/>
                  </a:cubicBezTo>
                  <a:cubicBezTo>
                    <a:pt x="21120" y="18986"/>
                    <a:pt x="19200" y="19876"/>
                    <a:pt x="15360" y="20433"/>
                  </a:cubicBezTo>
                  <a:cubicBezTo>
                    <a:pt x="11520" y="20990"/>
                    <a:pt x="5760" y="21212"/>
                    <a:pt x="0" y="214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9" name="Line"/>
            <p:cNvSpPr/>
            <p:nvPr/>
          </p:nvSpPr>
          <p:spPr>
            <a:xfrm>
              <a:off x="7733824" y="6280150"/>
              <a:ext cx="137284" cy="1865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03" h="21393" fill="norm" stroke="1" extrusionOk="0">
                  <a:moveTo>
                    <a:pt x="16974" y="0"/>
                  </a:moveTo>
                  <a:cubicBezTo>
                    <a:pt x="11966" y="3398"/>
                    <a:pt x="6957" y="6796"/>
                    <a:pt x="3827" y="9829"/>
                  </a:cubicBezTo>
                  <a:cubicBezTo>
                    <a:pt x="696" y="12863"/>
                    <a:pt x="-556" y="15533"/>
                    <a:pt x="227" y="17596"/>
                  </a:cubicBezTo>
                  <a:cubicBezTo>
                    <a:pt x="1009" y="19658"/>
                    <a:pt x="3827" y="21115"/>
                    <a:pt x="7740" y="21357"/>
                  </a:cubicBezTo>
                  <a:cubicBezTo>
                    <a:pt x="11653" y="21600"/>
                    <a:pt x="16661" y="20629"/>
                    <a:pt x="18853" y="17596"/>
                  </a:cubicBezTo>
                  <a:cubicBezTo>
                    <a:pt x="21044" y="14562"/>
                    <a:pt x="20418" y="9465"/>
                    <a:pt x="19166" y="6310"/>
                  </a:cubicBezTo>
                  <a:cubicBezTo>
                    <a:pt x="17914" y="3155"/>
                    <a:pt x="16035" y="1942"/>
                    <a:pt x="14314" y="1456"/>
                  </a:cubicBezTo>
                  <a:cubicBezTo>
                    <a:pt x="12592" y="971"/>
                    <a:pt x="11027" y="1213"/>
                    <a:pt x="9461" y="14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0" name="Line"/>
            <p:cNvSpPr/>
            <p:nvPr/>
          </p:nvSpPr>
          <p:spPr>
            <a:xfrm>
              <a:off x="6275324" y="6715306"/>
              <a:ext cx="104776" cy="1132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65" h="20640" fill="norm" stroke="1" extrusionOk="0">
                  <a:moveTo>
                    <a:pt x="12401" y="7488"/>
                  </a:moveTo>
                  <a:cubicBezTo>
                    <a:pt x="11554" y="5559"/>
                    <a:pt x="10707" y="3631"/>
                    <a:pt x="9436" y="2088"/>
                  </a:cubicBezTo>
                  <a:cubicBezTo>
                    <a:pt x="8166" y="545"/>
                    <a:pt x="6471" y="-612"/>
                    <a:pt x="4777" y="352"/>
                  </a:cubicBezTo>
                  <a:cubicBezTo>
                    <a:pt x="3083" y="1317"/>
                    <a:pt x="1389" y="4402"/>
                    <a:pt x="542" y="7295"/>
                  </a:cubicBezTo>
                  <a:cubicBezTo>
                    <a:pt x="-305" y="10188"/>
                    <a:pt x="-305" y="12888"/>
                    <a:pt x="1601" y="15588"/>
                  </a:cubicBezTo>
                  <a:cubicBezTo>
                    <a:pt x="3507" y="18288"/>
                    <a:pt x="7319" y="20988"/>
                    <a:pt x="10919" y="20602"/>
                  </a:cubicBezTo>
                  <a:cubicBezTo>
                    <a:pt x="14519" y="20217"/>
                    <a:pt x="17907" y="16745"/>
                    <a:pt x="19601" y="13274"/>
                  </a:cubicBezTo>
                  <a:cubicBezTo>
                    <a:pt x="21295" y="9802"/>
                    <a:pt x="21295" y="6331"/>
                    <a:pt x="20236" y="4017"/>
                  </a:cubicBezTo>
                  <a:cubicBezTo>
                    <a:pt x="19177" y="1702"/>
                    <a:pt x="17060" y="545"/>
                    <a:pt x="15366" y="738"/>
                  </a:cubicBezTo>
                  <a:cubicBezTo>
                    <a:pt x="13671" y="931"/>
                    <a:pt x="12401" y="2474"/>
                    <a:pt x="11130" y="40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1" name="Line"/>
            <p:cNvSpPr/>
            <p:nvPr/>
          </p:nvSpPr>
          <p:spPr>
            <a:xfrm>
              <a:off x="6400800" y="6629400"/>
              <a:ext cx="158750" cy="2248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54" fill="norm" stroke="1" extrusionOk="0">
                  <a:moveTo>
                    <a:pt x="0" y="7728"/>
                  </a:moveTo>
                  <a:cubicBezTo>
                    <a:pt x="864" y="6936"/>
                    <a:pt x="1728" y="6143"/>
                    <a:pt x="3744" y="6143"/>
                  </a:cubicBezTo>
                  <a:cubicBezTo>
                    <a:pt x="5760" y="6143"/>
                    <a:pt x="8928" y="6936"/>
                    <a:pt x="11232" y="8719"/>
                  </a:cubicBezTo>
                  <a:cubicBezTo>
                    <a:pt x="13536" y="10503"/>
                    <a:pt x="14976" y="13277"/>
                    <a:pt x="15552" y="15259"/>
                  </a:cubicBezTo>
                  <a:cubicBezTo>
                    <a:pt x="16128" y="17240"/>
                    <a:pt x="15840" y="18429"/>
                    <a:pt x="14832" y="19519"/>
                  </a:cubicBezTo>
                  <a:cubicBezTo>
                    <a:pt x="13824" y="20609"/>
                    <a:pt x="12096" y="21600"/>
                    <a:pt x="10368" y="20708"/>
                  </a:cubicBezTo>
                  <a:cubicBezTo>
                    <a:pt x="8640" y="19817"/>
                    <a:pt x="6912" y="17042"/>
                    <a:pt x="8784" y="13277"/>
                  </a:cubicBezTo>
                  <a:cubicBezTo>
                    <a:pt x="10656" y="9512"/>
                    <a:pt x="16128" y="475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2" name="Line"/>
            <p:cNvSpPr/>
            <p:nvPr/>
          </p:nvSpPr>
          <p:spPr>
            <a:xfrm>
              <a:off x="5977466" y="6294587"/>
              <a:ext cx="118534" cy="1379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31" fill="norm" stroke="1" extrusionOk="0">
                  <a:moveTo>
                    <a:pt x="1929" y="11513"/>
                  </a:moveTo>
                  <a:cubicBezTo>
                    <a:pt x="3857" y="11513"/>
                    <a:pt x="5786" y="11513"/>
                    <a:pt x="8100" y="10367"/>
                  </a:cubicBezTo>
                  <a:cubicBezTo>
                    <a:pt x="10414" y="9222"/>
                    <a:pt x="13114" y="6931"/>
                    <a:pt x="14464" y="4967"/>
                  </a:cubicBezTo>
                  <a:cubicBezTo>
                    <a:pt x="15814" y="3004"/>
                    <a:pt x="15814" y="1367"/>
                    <a:pt x="14657" y="549"/>
                  </a:cubicBezTo>
                  <a:cubicBezTo>
                    <a:pt x="13500" y="-269"/>
                    <a:pt x="11186" y="-269"/>
                    <a:pt x="8679" y="1204"/>
                  </a:cubicBezTo>
                  <a:cubicBezTo>
                    <a:pt x="6171" y="2676"/>
                    <a:pt x="3471" y="5622"/>
                    <a:pt x="1929" y="7913"/>
                  </a:cubicBezTo>
                  <a:cubicBezTo>
                    <a:pt x="386" y="10204"/>
                    <a:pt x="0" y="11840"/>
                    <a:pt x="0" y="13476"/>
                  </a:cubicBezTo>
                  <a:cubicBezTo>
                    <a:pt x="0" y="15113"/>
                    <a:pt x="386" y="16749"/>
                    <a:pt x="4050" y="18058"/>
                  </a:cubicBezTo>
                  <a:cubicBezTo>
                    <a:pt x="7714" y="19367"/>
                    <a:pt x="14657" y="20349"/>
                    <a:pt x="21600" y="213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3" name="Line"/>
            <p:cNvSpPr/>
            <p:nvPr/>
          </p:nvSpPr>
          <p:spPr>
            <a:xfrm>
              <a:off x="6108700" y="6286500"/>
              <a:ext cx="165100" cy="1571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4" fill="norm" stroke="1" extrusionOk="0">
                  <a:moveTo>
                    <a:pt x="0" y="864"/>
                  </a:moveTo>
                  <a:cubicBezTo>
                    <a:pt x="3046" y="3168"/>
                    <a:pt x="6092" y="5472"/>
                    <a:pt x="7892" y="8352"/>
                  </a:cubicBezTo>
                  <a:cubicBezTo>
                    <a:pt x="9692" y="11232"/>
                    <a:pt x="10246" y="14688"/>
                    <a:pt x="10108" y="16992"/>
                  </a:cubicBezTo>
                  <a:cubicBezTo>
                    <a:pt x="9969" y="19296"/>
                    <a:pt x="9138" y="20448"/>
                    <a:pt x="8031" y="21024"/>
                  </a:cubicBezTo>
                  <a:cubicBezTo>
                    <a:pt x="6923" y="21600"/>
                    <a:pt x="5538" y="21600"/>
                    <a:pt x="4569" y="20160"/>
                  </a:cubicBezTo>
                  <a:cubicBezTo>
                    <a:pt x="3600" y="18720"/>
                    <a:pt x="3046" y="15840"/>
                    <a:pt x="4292" y="12384"/>
                  </a:cubicBezTo>
                  <a:cubicBezTo>
                    <a:pt x="5538" y="8928"/>
                    <a:pt x="8585" y="4896"/>
                    <a:pt x="11769" y="2736"/>
                  </a:cubicBezTo>
                  <a:cubicBezTo>
                    <a:pt x="14954" y="576"/>
                    <a:pt x="18277" y="288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4" name="Line"/>
            <p:cNvSpPr/>
            <p:nvPr/>
          </p:nvSpPr>
          <p:spPr>
            <a:xfrm>
              <a:off x="5149849" y="7079771"/>
              <a:ext cx="152401" cy="2036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8" fill="norm" stroke="1" extrusionOk="0">
                  <a:moveTo>
                    <a:pt x="900" y="8067"/>
                  </a:moveTo>
                  <a:cubicBezTo>
                    <a:pt x="600" y="10294"/>
                    <a:pt x="300" y="12521"/>
                    <a:pt x="150" y="14525"/>
                  </a:cubicBezTo>
                  <a:cubicBezTo>
                    <a:pt x="0" y="16529"/>
                    <a:pt x="0" y="18310"/>
                    <a:pt x="0" y="18644"/>
                  </a:cubicBezTo>
                  <a:cubicBezTo>
                    <a:pt x="0" y="18979"/>
                    <a:pt x="0" y="17865"/>
                    <a:pt x="1200" y="14859"/>
                  </a:cubicBezTo>
                  <a:cubicBezTo>
                    <a:pt x="2400" y="11853"/>
                    <a:pt x="4800" y="6954"/>
                    <a:pt x="6450" y="4059"/>
                  </a:cubicBezTo>
                  <a:cubicBezTo>
                    <a:pt x="8100" y="1164"/>
                    <a:pt x="9000" y="273"/>
                    <a:pt x="10800" y="51"/>
                  </a:cubicBezTo>
                  <a:cubicBezTo>
                    <a:pt x="12600" y="-172"/>
                    <a:pt x="15300" y="273"/>
                    <a:pt x="17100" y="2834"/>
                  </a:cubicBezTo>
                  <a:cubicBezTo>
                    <a:pt x="18900" y="5395"/>
                    <a:pt x="19800" y="10071"/>
                    <a:pt x="20400" y="13523"/>
                  </a:cubicBezTo>
                  <a:cubicBezTo>
                    <a:pt x="21000" y="16974"/>
                    <a:pt x="21300" y="19201"/>
                    <a:pt x="21600" y="214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5" name="Line"/>
            <p:cNvSpPr/>
            <p:nvPr/>
          </p:nvSpPr>
          <p:spPr>
            <a:xfrm>
              <a:off x="5410164" y="7105650"/>
              <a:ext cx="139736" cy="165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3" h="21600" fill="norm" stroke="1" extrusionOk="0">
                  <a:moveTo>
                    <a:pt x="17414" y="0"/>
                  </a:moveTo>
                  <a:cubicBezTo>
                    <a:pt x="12901" y="3046"/>
                    <a:pt x="8387" y="6092"/>
                    <a:pt x="5647" y="8169"/>
                  </a:cubicBezTo>
                  <a:cubicBezTo>
                    <a:pt x="2907" y="10246"/>
                    <a:pt x="1940" y="11354"/>
                    <a:pt x="1134" y="12600"/>
                  </a:cubicBezTo>
                  <a:cubicBezTo>
                    <a:pt x="328" y="13846"/>
                    <a:pt x="-317" y="15231"/>
                    <a:pt x="167" y="16200"/>
                  </a:cubicBezTo>
                  <a:cubicBezTo>
                    <a:pt x="650" y="17169"/>
                    <a:pt x="2262" y="17723"/>
                    <a:pt x="5970" y="18554"/>
                  </a:cubicBezTo>
                  <a:cubicBezTo>
                    <a:pt x="9677" y="19385"/>
                    <a:pt x="15480" y="20492"/>
                    <a:pt x="2128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6" name="Line"/>
            <p:cNvSpPr/>
            <p:nvPr/>
          </p:nvSpPr>
          <p:spPr>
            <a:xfrm>
              <a:off x="5689599" y="7048500"/>
              <a:ext cx="87741" cy="2271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2" h="21463" fill="norm" stroke="1" extrusionOk="0">
                  <a:moveTo>
                    <a:pt x="4521" y="0"/>
                  </a:moveTo>
                  <a:cubicBezTo>
                    <a:pt x="8540" y="1600"/>
                    <a:pt x="12558" y="3200"/>
                    <a:pt x="14819" y="4500"/>
                  </a:cubicBezTo>
                  <a:cubicBezTo>
                    <a:pt x="17079" y="5800"/>
                    <a:pt x="17581" y="6800"/>
                    <a:pt x="16074" y="8000"/>
                  </a:cubicBezTo>
                  <a:cubicBezTo>
                    <a:pt x="14567" y="9200"/>
                    <a:pt x="11051" y="10600"/>
                    <a:pt x="8037" y="11300"/>
                  </a:cubicBezTo>
                  <a:cubicBezTo>
                    <a:pt x="5023" y="12000"/>
                    <a:pt x="2512" y="12000"/>
                    <a:pt x="2763" y="11900"/>
                  </a:cubicBezTo>
                  <a:cubicBezTo>
                    <a:pt x="3014" y="11800"/>
                    <a:pt x="6028" y="11600"/>
                    <a:pt x="8791" y="11700"/>
                  </a:cubicBezTo>
                  <a:cubicBezTo>
                    <a:pt x="11553" y="11800"/>
                    <a:pt x="14065" y="12200"/>
                    <a:pt x="16577" y="13400"/>
                  </a:cubicBezTo>
                  <a:cubicBezTo>
                    <a:pt x="19088" y="14600"/>
                    <a:pt x="21600" y="16600"/>
                    <a:pt x="20595" y="18100"/>
                  </a:cubicBezTo>
                  <a:cubicBezTo>
                    <a:pt x="19591" y="19600"/>
                    <a:pt x="15070" y="20600"/>
                    <a:pt x="11553" y="21100"/>
                  </a:cubicBezTo>
                  <a:cubicBezTo>
                    <a:pt x="8037" y="21600"/>
                    <a:pt x="5526" y="21600"/>
                    <a:pt x="3767" y="21000"/>
                  </a:cubicBezTo>
                  <a:cubicBezTo>
                    <a:pt x="2009" y="20400"/>
                    <a:pt x="1005" y="19200"/>
                    <a:pt x="0" y="180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7" name="Line"/>
            <p:cNvSpPr/>
            <p:nvPr/>
          </p:nvSpPr>
          <p:spPr>
            <a:xfrm>
              <a:off x="5871429" y="7074263"/>
              <a:ext cx="106851" cy="1986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73" h="21334" fill="norm" stroke="1" extrusionOk="0">
                  <a:moveTo>
                    <a:pt x="11451" y="4054"/>
                  </a:moveTo>
                  <a:cubicBezTo>
                    <a:pt x="9413" y="4281"/>
                    <a:pt x="7375" y="4509"/>
                    <a:pt x="4930" y="7010"/>
                  </a:cubicBezTo>
                  <a:cubicBezTo>
                    <a:pt x="2485" y="9511"/>
                    <a:pt x="-368" y="14286"/>
                    <a:pt x="40" y="17241"/>
                  </a:cubicBezTo>
                  <a:cubicBezTo>
                    <a:pt x="447" y="20197"/>
                    <a:pt x="4115" y="21334"/>
                    <a:pt x="7783" y="21334"/>
                  </a:cubicBezTo>
                  <a:cubicBezTo>
                    <a:pt x="11451" y="21334"/>
                    <a:pt x="15119" y="20197"/>
                    <a:pt x="17564" y="17014"/>
                  </a:cubicBezTo>
                  <a:cubicBezTo>
                    <a:pt x="20009" y="13831"/>
                    <a:pt x="21232" y="8601"/>
                    <a:pt x="20213" y="5305"/>
                  </a:cubicBezTo>
                  <a:cubicBezTo>
                    <a:pt x="19194" y="2008"/>
                    <a:pt x="15934" y="643"/>
                    <a:pt x="13081" y="189"/>
                  </a:cubicBezTo>
                  <a:cubicBezTo>
                    <a:pt x="10228" y="-266"/>
                    <a:pt x="7783" y="189"/>
                    <a:pt x="5338" y="6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8" name="Line"/>
            <p:cNvSpPr/>
            <p:nvPr/>
          </p:nvSpPr>
          <p:spPr>
            <a:xfrm>
              <a:off x="6281145" y="7046077"/>
              <a:ext cx="186612" cy="3072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9" h="21473" fill="norm" stroke="1" extrusionOk="0">
                  <a:moveTo>
                    <a:pt x="607" y="21473"/>
                  </a:moveTo>
                  <a:cubicBezTo>
                    <a:pt x="127" y="20733"/>
                    <a:pt x="-353" y="19994"/>
                    <a:pt x="367" y="18514"/>
                  </a:cubicBezTo>
                  <a:cubicBezTo>
                    <a:pt x="1087" y="17035"/>
                    <a:pt x="3007" y="14815"/>
                    <a:pt x="5767" y="11783"/>
                  </a:cubicBezTo>
                  <a:cubicBezTo>
                    <a:pt x="8527" y="8750"/>
                    <a:pt x="12127" y="4903"/>
                    <a:pt x="14647" y="2684"/>
                  </a:cubicBezTo>
                  <a:cubicBezTo>
                    <a:pt x="17167" y="465"/>
                    <a:pt x="18607" y="-127"/>
                    <a:pt x="19327" y="21"/>
                  </a:cubicBezTo>
                  <a:cubicBezTo>
                    <a:pt x="20047" y="169"/>
                    <a:pt x="20047" y="1057"/>
                    <a:pt x="20287" y="3498"/>
                  </a:cubicBezTo>
                  <a:cubicBezTo>
                    <a:pt x="20527" y="5939"/>
                    <a:pt x="21007" y="9933"/>
                    <a:pt x="21127" y="12744"/>
                  </a:cubicBezTo>
                  <a:cubicBezTo>
                    <a:pt x="21247" y="15555"/>
                    <a:pt x="21007" y="17183"/>
                    <a:pt x="20767" y="188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9" name="Line"/>
            <p:cNvSpPr/>
            <p:nvPr/>
          </p:nvSpPr>
          <p:spPr>
            <a:xfrm>
              <a:off x="6362700" y="7175500"/>
              <a:ext cx="165100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6457"/>
                    <a:pt x="0" y="11314"/>
                    <a:pt x="831" y="8229"/>
                  </a:cubicBezTo>
                  <a:cubicBezTo>
                    <a:pt x="1662" y="5143"/>
                    <a:pt x="3323" y="4114"/>
                    <a:pt x="6923" y="3086"/>
                  </a:cubicBezTo>
                  <a:cubicBezTo>
                    <a:pt x="10523" y="2057"/>
                    <a:pt x="16062" y="102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0" name="Line"/>
            <p:cNvSpPr/>
            <p:nvPr/>
          </p:nvSpPr>
          <p:spPr>
            <a:xfrm>
              <a:off x="6584950" y="7016750"/>
              <a:ext cx="149591" cy="2561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2" h="21600" fill="norm" stroke="1" extrusionOk="0">
                  <a:moveTo>
                    <a:pt x="900" y="8033"/>
                  </a:moveTo>
                  <a:cubicBezTo>
                    <a:pt x="900" y="11960"/>
                    <a:pt x="900" y="15888"/>
                    <a:pt x="750" y="18298"/>
                  </a:cubicBezTo>
                  <a:cubicBezTo>
                    <a:pt x="600" y="20707"/>
                    <a:pt x="300" y="21600"/>
                    <a:pt x="150" y="21600"/>
                  </a:cubicBezTo>
                  <a:cubicBezTo>
                    <a:pt x="0" y="21600"/>
                    <a:pt x="0" y="20707"/>
                    <a:pt x="0" y="18476"/>
                  </a:cubicBezTo>
                  <a:cubicBezTo>
                    <a:pt x="0" y="16245"/>
                    <a:pt x="0" y="12674"/>
                    <a:pt x="300" y="10354"/>
                  </a:cubicBezTo>
                  <a:cubicBezTo>
                    <a:pt x="600" y="8033"/>
                    <a:pt x="1200" y="6962"/>
                    <a:pt x="1950" y="6962"/>
                  </a:cubicBezTo>
                  <a:cubicBezTo>
                    <a:pt x="2700" y="6962"/>
                    <a:pt x="3600" y="8033"/>
                    <a:pt x="4950" y="9729"/>
                  </a:cubicBezTo>
                  <a:cubicBezTo>
                    <a:pt x="6300" y="11425"/>
                    <a:pt x="8100" y="13745"/>
                    <a:pt x="10050" y="15531"/>
                  </a:cubicBezTo>
                  <a:cubicBezTo>
                    <a:pt x="12000" y="17316"/>
                    <a:pt x="14100" y="18565"/>
                    <a:pt x="16200" y="18476"/>
                  </a:cubicBezTo>
                  <a:cubicBezTo>
                    <a:pt x="18300" y="18387"/>
                    <a:pt x="20400" y="16959"/>
                    <a:pt x="21000" y="14102"/>
                  </a:cubicBezTo>
                  <a:cubicBezTo>
                    <a:pt x="21600" y="11246"/>
                    <a:pt x="20700" y="6962"/>
                    <a:pt x="20400" y="4374"/>
                  </a:cubicBezTo>
                  <a:cubicBezTo>
                    <a:pt x="20100" y="1785"/>
                    <a:pt x="20400" y="893"/>
                    <a:pt x="207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1" name="Line"/>
            <p:cNvSpPr/>
            <p:nvPr/>
          </p:nvSpPr>
          <p:spPr>
            <a:xfrm>
              <a:off x="6858000" y="7086600"/>
              <a:ext cx="6350" cy="196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2" name="Line"/>
            <p:cNvSpPr/>
            <p:nvPr/>
          </p:nvSpPr>
          <p:spPr>
            <a:xfrm>
              <a:off x="6843494" y="7004833"/>
              <a:ext cx="133414" cy="303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20" h="21183" fill="norm" stroke="1" extrusionOk="0">
                  <a:moveTo>
                    <a:pt x="1242" y="5271"/>
                  </a:moveTo>
                  <a:cubicBezTo>
                    <a:pt x="920" y="4531"/>
                    <a:pt x="597" y="3791"/>
                    <a:pt x="275" y="2904"/>
                  </a:cubicBezTo>
                  <a:cubicBezTo>
                    <a:pt x="-48" y="2016"/>
                    <a:pt x="-370" y="981"/>
                    <a:pt x="1081" y="389"/>
                  </a:cubicBezTo>
                  <a:cubicBezTo>
                    <a:pt x="2531" y="-203"/>
                    <a:pt x="5755" y="-351"/>
                    <a:pt x="9785" y="1646"/>
                  </a:cubicBezTo>
                  <a:cubicBezTo>
                    <a:pt x="13815" y="3644"/>
                    <a:pt x="18651" y="7786"/>
                    <a:pt x="19940" y="11189"/>
                  </a:cubicBezTo>
                  <a:cubicBezTo>
                    <a:pt x="21230" y="14591"/>
                    <a:pt x="18973" y="17254"/>
                    <a:pt x="17039" y="18882"/>
                  </a:cubicBezTo>
                  <a:cubicBezTo>
                    <a:pt x="15105" y="20509"/>
                    <a:pt x="13493" y="21101"/>
                    <a:pt x="11881" y="21175"/>
                  </a:cubicBezTo>
                  <a:cubicBezTo>
                    <a:pt x="10269" y="21249"/>
                    <a:pt x="8657" y="20805"/>
                    <a:pt x="7045" y="203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3" name="Line"/>
            <p:cNvSpPr/>
            <p:nvPr/>
          </p:nvSpPr>
          <p:spPr>
            <a:xfrm>
              <a:off x="7287823" y="7014326"/>
              <a:ext cx="218621" cy="3205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67" h="20968" fill="norm" stroke="1" extrusionOk="0">
                  <a:moveTo>
                    <a:pt x="4941" y="7220"/>
                  </a:moveTo>
                  <a:cubicBezTo>
                    <a:pt x="5338" y="10267"/>
                    <a:pt x="5734" y="13313"/>
                    <a:pt x="6130" y="15390"/>
                  </a:cubicBezTo>
                  <a:cubicBezTo>
                    <a:pt x="6527" y="17467"/>
                    <a:pt x="6923" y="18574"/>
                    <a:pt x="6725" y="18782"/>
                  </a:cubicBezTo>
                  <a:cubicBezTo>
                    <a:pt x="6527" y="18990"/>
                    <a:pt x="5734" y="18297"/>
                    <a:pt x="4347" y="16082"/>
                  </a:cubicBezTo>
                  <a:cubicBezTo>
                    <a:pt x="2960" y="13867"/>
                    <a:pt x="978" y="10128"/>
                    <a:pt x="285" y="7220"/>
                  </a:cubicBezTo>
                  <a:cubicBezTo>
                    <a:pt x="-409" y="4313"/>
                    <a:pt x="185" y="2236"/>
                    <a:pt x="1870" y="1059"/>
                  </a:cubicBezTo>
                  <a:cubicBezTo>
                    <a:pt x="3554" y="-118"/>
                    <a:pt x="6329" y="-395"/>
                    <a:pt x="9797" y="643"/>
                  </a:cubicBezTo>
                  <a:cubicBezTo>
                    <a:pt x="13264" y="1682"/>
                    <a:pt x="17426" y="4036"/>
                    <a:pt x="19308" y="6667"/>
                  </a:cubicBezTo>
                  <a:cubicBezTo>
                    <a:pt x="21191" y="9297"/>
                    <a:pt x="20795" y="12205"/>
                    <a:pt x="18020" y="14697"/>
                  </a:cubicBezTo>
                  <a:cubicBezTo>
                    <a:pt x="15246" y="17190"/>
                    <a:pt x="10094" y="19267"/>
                    <a:pt x="6923" y="20236"/>
                  </a:cubicBezTo>
                  <a:cubicBezTo>
                    <a:pt x="3752" y="21205"/>
                    <a:pt x="2563" y="21067"/>
                    <a:pt x="2563" y="20651"/>
                  </a:cubicBezTo>
                  <a:cubicBezTo>
                    <a:pt x="2563" y="20236"/>
                    <a:pt x="3752" y="19543"/>
                    <a:pt x="4941" y="188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4" name="Line"/>
            <p:cNvSpPr/>
            <p:nvPr/>
          </p:nvSpPr>
          <p:spPr>
            <a:xfrm>
              <a:off x="7592397" y="7137400"/>
              <a:ext cx="199054" cy="867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2" h="21066" fill="norm" stroke="1" extrusionOk="0">
                  <a:moveTo>
                    <a:pt x="3647" y="18514"/>
                  </a:moveTo>
                  <a:cubicBezTo>
                    <a:pt x="2510" y="19543"/>
                    <a:pt x="1374" y="20571"/>
                    <a:pt x="691" y="19800"/>
                  </a:cubicBezTo>
                  <a:cubicBezTo>
                    <a:pt x="9" y="19029"/>
                    <a:pt x="-218" y="16457"/>
                    <a:pt x="237" y="13886"/>
                  </a:cubicBezTo>
                  <a:cubicBezTo>
                    <a:pt x="691" y="11314"/>
                    <a:pt x="1828" y="8743"/>
                    <a:pt x="2965" y="7200"/>
                  </a:cubicBezTo>
                  <a:cubicBezTo>
                    <a:pt x="4102" y="5657"/>
                    <a:pt x="5239" y="5143"/>
                    <a:pt x="6148" y="5914"/>
                  </a:cubicBezTo>
                  <a:cubicBezTo>
                    <a:pt x="7058" y="6686"/>
                    <a:pt x="7740" y="8743"/>
                    <a:pt x="8877" y="11571"/>
                  </a:cubicBezTo>
                  <a:cubicBezTo>
                    <a:pt x="10014" y="14400"/>
                    <a:pt x="11605" y="18000"/>
                    <a:pt x="13083" y="19800"/>
                  </a:cubicBezTo>
                  <a:cubicBezTo>
                    <a:pt x="14561" y="21600"/>
                    <a:pt x="15925" y="21600"/>
                    <a:pt x="16948" y="19029"/>
                  </a:cubicBezTo>
                  <a:cubicBezTo>
                    <a:pt x="17971" y="16457"/>
                    <a:pt x="18654" y="11314"/>
                    <a:pt x="19336" y="7714"/>
                  </a:cubicBezTo>
                  <a:cubicBezTo>
                    <a:pt x="20018" y="4114"/>
                    <a:pt x="20700" y="2057"/>
                    <a:pt x="2138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5" name="Line"/>
            <p:cNvSpPr/>
            <p:nvPr/>
          </p:nvSpPr>
          <p:spPr>
            <a:xfrm>
              <a:off x="7915821" y="6978650"/>
              <a:ext cx="243930" cy="2701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9" h="21203" fill="norm" stroke="1" extrusionOk="0">
                  <a:moveTo>
                    <a:pt x="2466" y="7975"/>
                  </a:moveTo>
                  <a:cubicBezTo>
                    <a:pt x="2093" y="10634"/>
                    <a:pt x="1721" y="13292"/>
                    <a:pt x="1535" y="15037"/>
                  </a:cubicBezTo>
                  <a:cubicBezTo>
                    <a:pt x="1349" y="16782"/>
                    <a:pt x="1349" y="17612"/>
                    <a:pt x="1162" y="18526"/>
                  </a:cubicBezTo>
                  <a:cubicBezTo>
                    <a:pt x="976" y="19440"/>
                    <a:pt x="604" y="20437"/>
                    <a:pt x="325" y="20271"/>
                  </a:cubicBezTo>
                  <a:cubicBezTo>
                    <a:pt x="45" y="20105"/>
                    <a:pt x="-141" y="18775"/>
                    <a:pt x="138" y="15785"/>
                  </a:cubicBezTo>
                  <a:cubicBezTo>
                    <a:pt x="418" y="12794"/>
                    <a:pt x="1162" y="8142"/>
                    <a:pt x="1907" y="5566"/>
                  </a:cubicBezTo>
                  <a:cubicBezTo>
                    <a:pt x="2652" y="2991"/>
                    <a:pt x="3397" y="2492"/>
                    <a:pt x="4049" y="2658"/>
                  </a:cubicBezTo>
                  <a:cubicBezTo>
                    <a:pt x="4700" y="2825"/>
                    <a:pt x="5259" y="3655"/>
                    <a:pt x="6004" y="6148"/>
                  </a:cubicBezTo>
                  <a:cubicBezTo>
                    <a:pt x="6749" y="8640"/>
                    <a:pt x="7680" y="12794"/>
                    <a:pt x="8518" y="15535"/>
                  </a:cubicBezTo>
                  <a:cubicBezTo>
                    <a:pt x="9356" y="18277"/>
                    <a:pt x="10100" y="19606"/>
                    <a:pt x="10938" y="20437"/>
                  </a:cubicBezTo>
                  <a:cubicBezTo>
                    <a:pt x="11776" y="21268"/>
                    <a:pt x="12707" y="21600"/>
                    <a:pt x="14011" y="20520"/>
                  </a:cubicBezTo>
                  <a:cubicBezTo>
                    <a:pt x="15314" y="19440"/>
                    <a:pt x="16990" y="16948"/>
                    <a:pt x="18293" y="13292"/>
                  </a:cubicBezTo>
                  <a:cubicBezTo>
                    <a:pt x="19597" y="9637"/>
                    <a:pt x="20528" y="4818"/>
                    <a:pt x="2145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6" name="Line"/>
            <p:cNvSpPr/>
            <p:nvPr/>
          </p:nvSpPr>
          <p:spPr>
            <a:xfrm>
              <a:off x="8168216" y="7143699"/>
              <a:ext cx="82637" cy="1058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2" h="21187" fill="norm" stroke="1" extrusionOk="0">
                  <a:moveTo>
                    <a:pt x="12420" y="1281"/>
                  </a:moveTo>
                  <a:cubicBezTo>
                    <a:pt x="9720" y="434"/>
                    <a:pt x="7020" y="-413"/>
                    <a:pt x="4590" y="222"/>
                  </a:cubicBezTo>
                  <a:cubicBezTo>
                    <a:pt x="2160" y="858"/>
                    <a:pt x="0" y="2975"/>
                    <a:pt x="0" y="6575"/>
                  </a:cubicBezTo>
                  <a:cubicBezTo>
                    <a:pt x="0" y="10175"/>
                    <a:pt x="2160" y="15258"/>
                    <a:pt x="4590" y="18011"/>
                  </a:cubicBezTo>
                  <a:cubicBezTo>
                    <a:pt x="7020" y="20763"/>
                    <a:pt x="9720" y="21187"/>
                    <a:pt x="12420" y="21187"/>
                  </a:cubicBezTo>
                  <a:cubicBezTo>
                    <a:pt x="15120" y="21187"/>
                    <a:pt x="17820" y="20763"/>
                    <a:pt x="19440" y="18011"/>
                  </a:cubicBezTo>
                  <a:cubicBezTo>
                    <a:pt x="21060" y="15258"/>
                    <a:pt x="21600" y="10175"/>
                    <a:pt x="20520" y="6575"/>
                  </a:cubicBezTo>
                  <a:cubicBezTo>
                    <a:pt x="19440" y="2975"/>
                    <a:pt x="16740" y="858"/>
                    <a:pt x="14040" y="222"/>
                  </a:cubicBezTo>
                  <a:cubicBezTo>
                    <a:pt x="11340" y="-413"/>
                    <a:pt x="8640" y="434"/>
                    <a:pt x="5940" y="12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7" name="Line"/>
            <p:cNvSpPr/>
            <p:nvPr/>
          </p:nvSpPr>
          <p:spPr>
            <a:xfrm>
              <a:off x="8229600" y="7067550"/>
              <a:ext cx="241300" cy="1725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7" fill="norm" stroke="1" extrusionOk="0">
                  <a:moveTo>
                    <a:pt x="0" y="9483"/>
                  </a:moveTo>
                  <a:cubicBezTo>
                    <a:pt x="947" y="8956"/>
                    <a:pt x="1895" y="8429"/>
                    <a:pt x="3221" y="8693"/>
                  </a:cubicBezTo>
                  <a:cubicBezTo>
                    <a:pt x="4547" y="8956"/>
                    <a:pt x="6253" y="10010"/>
                    <a:pt x="7484" y="11854"/>
                  </a:cubicBezTo>
                  <a:cubicBezTo>
                    <a:pt x="8716" y="13698"/>
                    <a:pt x="9474" y="16332"/>
                    <a:pt x="9663" y="18307"/>
                  </a:cubicBezTo>
                  <a:cubicBezTo>
                    <a:pt x="9853" y="20283"/>
                    <a:pt x="9474" y="21600"/>
                    <a:pt x="9095" y="21468"/>
                  </a:cubicBezTo>
                  <a:cubicBezTo>
                    <a:pt x="8716" y="21337"/>
                    <a:pt x="8337" y="19756"/>
                    <a:pt x="8811" y="16859"/>
                  </a:cubicBezTo>
                  <a:cubicBezTo>
                    <a:pt x="9284" y="13961"/>
                    <a:pt x="10611" y="9746"/>
                    <a:pt x="12884" y="6717"/>
                  </a:cubicBezTo>
                  <a:cubicBezTo>
                    <a:pt x="15158" y="3688"/>
                    <a:pt x="18379" y="184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1819" name="Drawing"/>
          <p:cNvGrpSpPr/>
          <p:nvPr/>
        </p:nvGrpSpPr>
        <p:grpSpPr>
          <a:xfrm>
            <a:off x="6222739" y="2057400"/>
            <a:ext cx="1556012" cy="917831"/>
            <a:chOff x="0" y="0"/>
            <a:chExt cx="1556010" cy="917830"/>
          </a:xfrm>
        </p:grpSpPr>
        <p:sp>
          <p:nvSpPr>
            <p:cNvPr id="1809" name="Line"/>
            <p:cNvSpPr/>
            <p:nvPr/>
          </p:nvSpPr>
          <p:spPr>
            <a:xfrm>
              <a:off x="0" y="114833"/>
              <a:ext cx="464262" cy="4428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1" h="21521" fill="norm" stroke="1" extrusionOk="0">
                  <a:moveTo>
                    <a:pt x="7893" y="2443"/>
                  </a:moveTo>
                  <a:cubicBezTo>
                    <a:pt x="10618" y="1723"/>
                    <a:pt x="13342" y="1003"/>
                    <a:pt x="15191" y="591"/>
                  </a:cubicBezTo>
                  <a:cubicBezTo>
                    <a:pt x="17039" y="180"/>
                    <a:pt x="18012" y="77"/>
                    <a:pt x="18937" y="25"/>
                  </a:cubicBezTo>
                  <a:cubicBezTo>
                    <a:pt x="19861" y="-26"/>
                    <a:pt x="20737" y="-26"/>
                    <a:pt x="21126" y="283"/>
                  </a:cubicBezTo>
                  <a:cubicBezTo>
                    <a:pt x="21515" y="591"/>
                    <a:pt x="21418" y="1208"/>
                    <a:pt x="20493" y="2494"/>
                  </a:cubicBezTo>
                  <a:cubicBezTo>
                    <a:pt x="19569" y="3780"/>
                    <a:pt x="17818" y="5734"/>
                    <a:pt x="15580" y="7791"/>
                  </a:cubicBezTo>
                  <a:cubicBezTo>
                    <a:pt x="13342" y="9848"/>
                    <a:pt x="10618" y="12008"/>
                    <a:pt x="8088" y="14014"/>
                  </a:cubicBezTo>
                  <a:cubicBezTo>
                    <a:pt x="5558" y="16020"/>
                    <a:pt x="3223" y="17871"/>
                    <a:pt x="1812" y="19105"/>
                  </a:cubicBezTo>
                  <a:cubicBezTo>
                    <a:pt x="401" y="20340"/>
                    <a:pt x="-85" y="20957"/>
                    <a:pt x="12" y="21265"/>
                  </a:cubicBezTo>
                  <a:cubicBezTo>
                    <a:pt x="110" y="21574"/>
                    <a:pt x="791" y="21574"/>
                    <a:pt x="2493" y="21420"/>
                  </a:cubicBezTo>
                  <a:cubicBezTo>
                    <a:pt x="4196" y="21265"/>
                    <a:pt x="6920" y="20957"/>
                    <a:pt x="10180" y="20597"/>
                  </a:cubicBezTo>
                  <a:cubicBezTo>
                    <a:pt x="13439" y="20237"/>
                    <a:pt x="17234" y="19825"/>
                    <a:pt x="21029" y="194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0" name="Line"/>
            <p:cNvSpPr/>
            <p:nvPr/>
          </p:nvSpPr>
          <p:spPr>
            <a:xfrm>
              <a:off x="540010" y="393699"/>
              <a:ext cx="17780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886" y="17486"/>
                    <a:pt x="9771" y="13371"/>
                    <a:pt x="13371" y="9771"/>
                  </a:cubicBezTo>
                  <a:cubicBezTo>
                    <a:pt x="16971" y="6171"/>
                    <a:pt x="19286" y="308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1" name="Line"/>
            <p:cNvSpPr/>
            <p:nvPr/>
          </p:nvSpPr>
          <p:spPr>
            <a:xfrm>
              <a:off x="904875" y="95250"/>
              <a:ext cx="54236" cy="4020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7" h="21480" fill="norm" stroke="1" extrusionOk="0">
                  <a:moveTo>
                    <a:pt x="21287" y="0"/>
                  </a:moveTo>
                  <a:cubicBezTo>
                    <a:pt x="15472" y="2375"/>
                    <a:pt x="9656" y="4750"/>
                    <a:pt x="5918" y="7690"/>
                  </a:cubicBezTo>
                  <a:cubicBezTo>
                    <a:pt x="2179" y="10630"/>
                    <a:pt x="518" y="14136"/>
                    <a:pt x="102" y="16511"/>
                  </a:cubicBezTo>
                  <a:cubicBezTo>
                    <a:pt x="-313" y="18886"/>
                    <a:pt x="518" y="20130"/>
                    <a:pt x="3010" y="20808"/>
                  </a:cubicBezTo>
                  <a:cubicBezTo>
                    <a:pt x="5502" y="21487"/>
                    <a:pt x="9656" y="21600"/>
                    <a:pt x="12564" y="21374"/>
                  </a:cubicBezTo>
                  <a:cubicBezTo>
                    <a:pt x="15472" y="21148"/>
                    <a:pt x="17133" y="20582"/>
                    <a:pt x="17964" y="20017"/>
                  </a:cubicBezTo>
                  <a:cubicBezTo>
                    <a:pt x="18795" y="19451"/>
                    <a:pt x="18795" y="18886"/>
                    <a:pt x="18795" y="183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2" name="Line"/>
            <p:cNvSpPr/>
            <p:nvPr/>
          </p:nvSpPr>
          <p:spPr>
            <a:xfrm>
              <a:off x="876560" y="292100"/>
              <a:ext cx="133351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43" y="16457"/>
                    <a:pt x="686" y="11314"/>
                    <a:pt x="4286" y="7714"/>
                  </a:cubicBezTo>
                  <a:cubicBezTo>
                    <a:pt x="7886" y="4114"/>
                    <a:pt x="14743" y="20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3" name="Line"/>
            <p:cNvSpPr/>
            <p:nvPr/>
          </p:nvSpPr>
          <p:spPr>
            <a:xfrm>
              <a:off x="1038282" y="255954"/>
              <a:ext cx="168479" cy="187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6" h="21265" fill="norm" stroke="1" extrusionOk="0">
                  <a:moveTo>
                    <a:pt x="426" y="11298"/>
                  </a:moveTo>
                  <a:cubicBezTo>
                    <a:pt x="4159" y="9618"/>
                    <a:pt x="7893" y="7938"/>
                    <a:pt x="10426" y="6618"/>
                  </a:cubicBezTo>
                  <a:cubicBezTo>
                    <a:pt x="12959" y="5298"/>
                    <a:pt x="14293" y="4338"/>
                    <a:pt x="15093" y="3258"/>
                  </a:cubicBezTo>
                  <a:cubicBezTo>
                    <a:pt x="15893" y="2178"/>
                    <a:pt x="16159" y="978"/>
                    <a:pt x="15626" y="378"/>
                  </a:cubicBezTo>
                  <a:cubicBezTo>
                    <a:pt x="15093" y="-222"/>
                    <a:pt x="13759" y="-222"/>
                    <a:pt x="11226" y="1218"/>
                  </a:cubicBezTo>
                  <a:cubicBezTo>
                    <a:pt x="8693" y="2658"/>
                    <a:pt x="4959" y="5538"/>
                    <a:pt x="2693" y="8538"/>
                  </a:cubicBezTo>
                  <a:cubicBezTo>
                    <a:pt x="426" y="11538"/>
                    <a:pt x="-374" y="14658"/>
                    <a:pt x="159" y="17058"/>
                  </a:cubicBezTo>
                  <a:cubicBezTo>
                    <a:pt x="693" y="19458"/>
                    <a:pt x="2559" y="21138"/>
                    <a:pt x="6293" y="21258"/>
                  </a:cubicBezTo>
                  <a:cubicBezTo>
                    <a:pt x="10026" y="21378"/>
                    <a:pt x="15626" y="19938"/>
                    <a:pt x="21226" y="184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4" name="Line"/>
            <p:cNvSpPr/>
            <p:nvPr/>
          </p:nvSpPr>
          <p:spPr>
            <a:xfrm>
              <a:off x="1229861" y="285750"/>
              <a:ext cx="99849" cy="2223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94" h="21202" fill="norm" stroke="1" extrusionOk="0">
                  <a:moveTo>
                    <a:pt x="17670" y="0"/>
                  </a:moveTo>
                  <a:cubicBezTo>
                    <a:pt x="13262" y="0"/>
                    <a:pt x="8854" y="0"/>
                    <a:pt x="5768" y="303"/>
                  </a:cubicBezTo>
                  <a:cubicBezTo>
                    <a:pt x="2683" y="606"/>
                    <a:pt x="919" y="1211"/>
                    <a:pt x="258" y="2019"/>
                  </a:cubicBezTo>
                  <a:cubicBezTo>
                    <a:pt x="-403" y="2826"/>
                    <a:pt x="38" y="3836"/>
                    <a:pt x="3564" y="6157"/>
                  </a:cubicBezTo>
                  <a:cubicBezTo>
                    <a:pt x="7091" y="8479"/>
                    <a:pt x="13703" y="12112"/>
                    <a:pt x="17230" y="14636"/>
                  </a:cubicBezTo>
                  <a:cubicBezTo>
                    <a:pt x="20756" y="17159"/>
                    <a:pt x="21197" y="18572"/>
                    <a:pt x="20536" y="19682"/>
                  </a:cubicBezTo>
                  <a:cubicBezTo>
                    <a:pt x="19875" y="20793"/>
                    <a:pt x="18111" y="21600"/>
                    <a:pt x="15907" y="20994"/>
                  </a:cubicBezTo>
                  <a:cubicBezTo>
                    <a:pt x="13703" y="20389"/>
                    <a:pt x="11058" y="18370"/>
                    <a:pt x="8413" y="163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5" name="Line"/>
            <p:cNvSpPr/>
            <p:nvPr/>
          </p:nvSpPr>
          <p:spPr>
            <a:xfrm>
              <a:off x="1416310" y="0"/>
              <a:ext cx="114301" cy="480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2" fill="norm" stroke="1" extrusionOk="0">
                  <a:moveTo>
                    <a:pt x="18000" y="0"/>
                  </a:moveTo>
                  <a:cubicBezTo>
                    <a:pt x="14400" y="2842"/>
                    <a:pt x="10800" y="5684"/>
                    <a:pt x="7800" y="8716"/>
                  </a:cubicBezTo>
                  <a:cubicBezTo>
                    <a:pt x="4800" y="11747"/>
                    <a:pt x="2400" y="14968"/>
                    <a:pt x="1200" y="16911"/>
                  </a:cubicBezTo>
                  <a:cubicBezTo>
                    <a:pt x="0" y="18853"/>
                    <a:pt x="0" y="19516"/>
                    <a:pt x="0" y="20084"/>
                  </a:cubicBezTo>
                  <a:cubicBezTo>
                    <a:pt x="0" y="20653"/>
                    <a:pt x="0" y="21126"/>
                    <a:pt x="1400" y="21363"/>
                  </a:cubicBezTo>
                  <a:cubicBezTo>
                    <a:pt x="2800" y="21600"/>
                    <a:pt x="5600" y="21600"/>
                    <a:pt x="9200" y="21174"/>
                  </a:cubicBezTo>
                  <a:cubicBezTo>
                    <a:pt x="12800" y="20747"/>
                    <a:pt x="17200" y="19895"/>
                    <a:pt x="21600" y="190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6" name="Line"/>
            <p:cNvSpPr/>
            <p:nvPr/>
          </p:nvSpPr>
          <p:spPr>
            <a:xfrm>
              <a:off x="1384560" y="292100"/>
              <a:ext cx="17145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7" name="Line"/>
            <p:cNvSpPr/>
            <p:nvPr/>
          </p:nvSpPr>
          <p:spPr>
            <a:xfrm>
              <a:off x="184410" y="708682"/>
              <a:ext cx="906159" cy="787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5" h="21139" fill="norm" stroke="1" extrusionOk="0">
                  <a:moveTo>
                    <a:pt x="0" y="21139"/>
                  </a:moveTo>
                  <a:cubicBezTo>
                    <a:pt x="1762" y="17160"/>
                    <a:pt x="3524" y="13181"/>
                    <a:pt x="5463" y="9771"/>
                  </a:cubicBezTo>
                  <a:cubicBezTo>
                    <a:pt x="7401" y="6360"/>
                    <a:pt x="9516" y="3518"/>
                    <a:pt x="11480" y="1813"/>
                  </a:cubicBezTo>
                  <a:cubicBezTo>
                    <a:pt x="13443" y="107"/>
                    <a:pt x="15256" y="-461"/>
                    <a:pt x="16817" y="392"/>
                  </a:cubicBezTo>
                  <a:cubicBezTo>
                    <a:pt x="18378" y="1244"/>
                    <a:pt x="19687" y="3518"/>
                    <a:pt x="20492" y="5223"/>
                  </a:cubicBezTo>
                  <a:cubicBezTo>
                    <a:pt x="21298" y="6928"/>
                    <a:pt x="21600" y="8065"/>
                    <a:pt x="21550" y="8918"/>
                  </a:cubicBezTo>
                  <a:cubicBezTo>
                    <a:pt x="21499" y="9771"/>
                    <a:pt x="21097" y="10339"/>
                    <a:pt x="20694" y="109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8" name="Line"/>
            <p:cNvSpPr/>
            <p:nvPr/>
          </p:nvSpPr>
          <p:spPr>
            <a:xfrm>
              <a:off x="212896" y="806449"/>
              <a:ext cx="904965" cy="1113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7" h="21445" fill="norm" stroke="1" extrusionOk="0">
                  <a:moveTo>
                    <a:pt x="1743" y="13449"/>
                  </a:moveTo>
                  <a:cubicBezTo>
                    <a:pt x="1289" y="14264"/>
                    <a:pt x="835" y="15079"/>
                    <a:pt x="507" y="16098"/>
                  </a:cubicBezTo>
                  <a:cubicBezTo>
                    <a:pt x="179" y="17117"/>
                    <a:pt x="-23" y="18340"/>
                    <a:pt x="2" y="19358"/>
                  </a:cubicBezTo>
                  <a:cubicBezTo>
                    <a:pt x="27" y="20377"/>
                    <a:pt x="280" y="21192"/>
                    <a:pt x="1264" y="21396"/>
                  </a:cubicBezTo>
                  <a:cubicBezTo>
                    <a:pt x="2248" y="21600"/>
                    <a:pt x="3964" y="21192"/>
                    <a:pt x="5629" y="19766"/>
                  </a:cubicBezTo>
                  <a:cubicBezTo>
                    <a:pt x="7295" y="18340"/>
                    <a:pt x="8910" y="15894"/>
                    <a:pt x="10853" y="13042"/>
                  </a:cubicBezTo>
                  <a:cubicBezTo>
                    <a:pt x="12796" y="10189"/>
                    <a:pt x="15067" y="6928"/>
                    <a:pt x="16909" y="4687"/>
                  </a:cubicBezTo>
                  <a:cubicBezTo>
                    <a:pt x="18751" y="2445"/>
                    <a:pt x="20164" y="1223"/>
                    <a:pt x="2157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1863" name="Drawing"/>
          <p:cNvGrpSpPr/>
          <p:nvPr/>
        </p:nvGrpSpPr>
        <p:grpSpPr>
          <a:xfrm>
            <a:off x="9169664" y="1536700"/>
            <a:ext cx="2527037" cy="7429500"/>
            <a:chOff x="0" y="0"/>
            <a:chExt cx="2527035" cy="7429500"/>
          </a:xfrm>
        </p:grpSpPr>
        <p:sp>
          <p:nvSpPr>
            <p:cNvPr id="1820" name="Line"/>
            <p:cNvSpPr/>
            <p:nvPr/>
          </p:nvSpPr>
          <p:spPr>
            <a:xfrm>
              <a:off x="1429279" y="527050"/>
              <a:ext cx="94457" cy="5536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0" h="21481" fill="norm" stroke="1" extrusionOk="0">
                  <a:moveTo>
                    <a:pt x="8460" y="0"/>
                  </a:moveTo>
                  <a:cubicBezTo>
                    <a:pt x="7980" y="2382"/>
                    <a:pt x="7500" y="4763"/>
                    <a:pt x="6540" y="7351"/>
                  </a:cubicBezTo>
                  <a:cubicBezTo>
                    <a:pt x="5580" y="9938"/>
                    <a:pt x="4140" y="12730"/>
                    <a:pt x="2940" y="14865"/>
                  </a:cubicBezTo>
                  <a:cubicBezTo>
                    <a:pt x="1740" y="17001"/>
                    <a:pt x="780" y="18479"/>
                    <a:pt x="300" y="19506"/>
                  </a:cubicBezTo>
                  <a:cubicBezTo>
                    <a:pt x="-180" y="20532"/>
                    <a:pt x="-180" y="21107"/>
                    <a:pt x="1020" y="21354"/>
                  </a:cubicBezTo>
                  <a:cubicBezTo>
                    <a:pt x="2220" y="21600"/>
                    <a:pt x="4620" y="21518"/>
                    <a:pt x="8220" y="20861"/>
                  </a:cubicBezTo>
                  <a:cubicBezTo>
                    <a:pt x="11820" y="20204"/>
                    <a:pt x="16620" y="18972"/>
                    <a:pt x="21420" y="177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1" name="Line"/>
            <p:cNvSpPr/>
            <p:nvPr/>
          </p:nvSpPr>
          <p:spPr>
            <a:xfrm>
              <a:off x="1378682" y="869950"/>
              <a:ext cx="170454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4" h="21600" fill="norm" stroke="1" extrusionOk="0">
                  <a:moveTo>
                    <a:pt x="7874" y="21600"/>
                  </a:moveTo>
                  <a:cubicBezTo>
                    <a:pt x="6541" y="21600"/>
                    <a:pt x="5207" y="21600"/>
                    <a:pt x="3607" y="18720"/>
                  </a:cubicBezTo>
                  <a:cubicBezTo>
                    <a:pt x="2007" y="15840"/>
                    <a:pt x="141" y="10080"/>
                    <a:pt x="7" y="6480"/>
                  </a:cubicBezTo>
                  <a:cubicBezTo>
                    <a:pt x="-126" y="2880"/>
                    <a:pt x="1474" y="1440"/>
                    <a:pt x="5341" y="720"/>
                  </a:cubicBezTo>
                  <a:cubicBezTo>
                    <a:pt x="9207" y="0"/>
                    <a:pt x="15341" y="0"/>
                    <a:pt x="2147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2" name="Line"/>
            <p:cNvSpPr/>
            <p:nvPr/>
          </p:nvSpPr>
          <p:spPr>
            <a:xfrm>
              <a:off x="1650735" y="869950"/>
              <a:ext cx="139701" cy="57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3" name="Line"/>
            <p:cNvSpPr/>
            <p:nvPr/>
          </p:nvSpPr>
          <p:spPr>
            <a:xfrm>
              <a:off x="1908650" y="508000"/>
              <a:ext cx="91336" cy="4808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3" h="21523" fill="norm" stroke="1" extrusionOk="0">
                  <a:moveTo>
                    <a:pt x="18238" y="0"/>
                  </a:moveTo>
                  <a:cubicBezTo>
                    <a:pt x="13819" y="3316"/>
                    <a:pt x="9401" y="6632"/>
                    <a:pt x="6210" y="9947"/>
                  </a:cubicBezTo>
                  <a:cubicBezTo>
                    <a:pt x="3019" y="13263"/>
                    <a:pt x="1056" y="16579"/>
                    <a:pt x="319" y="18521"/>
                  </a:cubicBezTo>
                  <a:cubicBezTo>
                    <a:pt x="-417" y="20463"/>
                    <a:pt x="74" y="21032"/>
                    <a:pt x="2283" y="21316"/>
                  </a:cubicBezTo>
                  <a:cubicBezTo>
                    <a:pt x="4492" y="21600"/>
                    <a:pt x="8419" y="21600"/>
                    <a:pt x="11856" y="21268"/>
                  </a:cubicBezTo>
                  <a:cubicBezTo>
                    <a:pt x="15292" y="20937"/>
                    <a:pt x="18238" y="20274"/>
                    <a:pt x="21183" y="196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4" name="Line"/>
            <p:cNvSpPr/>
            <p:nvPr/>
          </p:nvSpPr>
          <p:spPr>
            <a:xfrm>
              <a:off x="1885685" y="819149"/>
              <a:ext cx="1143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5" name="Line"/>
            <p:cNvSpPr/>
            <p:nvPr/>
          </p:nvSpPr>
          <p:spPr>
            <a:xfrm>
              <a:off x="2037378" y="789415"/>
              <a:ext cx="172158" cy="1694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6" h="21346" fill="norm" stroke="1" extrusionOk="0">
                  <a:moveTo>
                    <a:pt x="3209" y="6946"/>
                  </a:moveTo>
                  <a:cubicBezTo>
                    <a:pt x="5812" y="5879"/>
                    <a:pt x="8414" y="4813"/>
                    <a:pt x="10106" y="3613"/>
                  </a:cubicBezTo>
                  <a:cubicBezTo>
                    <a:pt x="11797" y="2413"/>
                    <a:pt x="12578" y="1079"/>
                    <a:pt x="12058" y="413"/>
                  </a:cubicBezTo>
                  <a:cubicBezTo>
                    <a:pt x="11537" y="-254"/>
                    <a:pt x="9715" y="-254"/>
                    <a:pt x="7503" y="1479"/>
                  </a:cubicBezTo>
                  <a:cubicBezTo>
                    <a:pt x="5291" y="3213"/>
                    <a:pt x="2689" y="6679"/>
                    <a:pt x="1258" y="9746"/>
                  </a:cubicBezTo>
                  <a:cubicBezTo>
                    <a:pt x="-174" y="12813"/>
                    <a:pt x="-434" y="15479"/>
                    <a:pt x="737" y="17613"/>
                  </a:cubicBezTo>
                  <a:cubicBezTo>
                    <a:pt x="1908" y="19746"/>
                    <a:pt x="4511" y="21346"/>
                    <a:pt x="8154" y="21346"/>
                  </a:cubicBezTo>
                  <a:cubicBezTo>
                    <a:pt x="11797" y="21346"/>
                    <a:pt x="16482" y="19746"/>
                    <a:pt x="21166" y="181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6" name="Line"/>
            <p:cNvSpPr/>
            <p:nvPr/>
          </p:nvSpPr>
          <p:spPr>
            <a:xfrm>
              <a:off x="2198659" y="794929"/>
              <a:ext cx="55327" cy="1846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64" h="21177" fill="norm" stroke="1" extrusionOk="0">
                  <a:moveTo>
                    <a:pt x="20164" y="2777"/>
                  </a:moveTo>
                  <a:cubicBezTo>
                    <a:pt x="17849" y="1807"/>
                    <a:pt x="15535" y="836"/>
                    <a:pt x="12064" y="350"/>
                  </a:cubicBezTo>
                  <a:cubicBezTo>
                    <a:pt x="8592" y="-135"/>
                    <a:pt x="3964" y="-135"/>
                    <a:pt x="1649" y="472"/>
                  </a:cubicBezTo>
                  <a:cubicBezTo>
                    <a:pt x="-665" y="1078"/>
                    <a:pt x="-665" y="2292"/>
                    <a:pt x="2421" y="4355"/>
                  </a:cubicBezTo>
                  <a:cubicBezTo>
                    <a:pt x="5506" y="6418"/>
                    <a:pt x="11678" y="9330"/>
                    <a:pt x="15535" y="12000"/>
                  </a:cubicBezTo>
                  <a:cubicBezTo>
                    <a:pt x="19392" y="14669"/>
                    <a:pt x="20935" y="17096"/>
                    <a:pt x="19006" y="18795"/>
                  </a:cubicBezTo>
                  <a:cubicBezTo>
                    <a:pt x="17078" y="20494"/>
                    <a:pt x="11678" y="21465"/>
                    <a:pt x="8592" y="21101"/>
                  </a:cubicBezTo>
                  <a:cubicBezTo>
                    <a:pt x="5506" y="20737"/>
                    <a:pt x="4735" y="19038"/>
                    <a:pt x="3964" y="173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7" name="Line"/>
            <p:cNvSpPr/>
            <p:nvPr/>
          </p:nvSpPr>
          <p:spPr>
            <a:xfrm>
              <a:off x="2371200" y="552450"/>
              <a:ext cx="117736" cy="423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4" h="21519" fill="norm" stroke="1" extrusionOk="0">
                  <a:moveTo>
                    <a:pt x="21454" y="0"/>
                  </a:moveTo>
                  <a:cubicBezTo>
                    <a:pt x="17211" y="1504"/>
                    <a:pt x="12968" y="3009"/>
                    <a:pt x="9690" y="5588"/>
                  </a:cubicBezTo>
                  <a:cubicBezTo>
                    <a:pt x="6411" y="8167"/>
                    <a:pt x="4097" y="11821"/>
                    <a:pt x="2554" y="14346"/>
                  </a:cubicBezTo>
                  <a:cubicBezTo>
                    <a:pt x="1011" y="16872"/>
                    <a:pt x="240" y="18269"/>
                    <a:pt x="47" y="19290"/>
                  </a:cubicBezTo>
                  <a:cubicBezTo>
                    <a:pt x="-146" y="20310"/>
                    <a:pt x="240" y="20955"/>
                    <a:pt x="1397" y="21278"/>
                  </a:cubicBezTo>
                  <a:cubicBezTo>
                    <a:pt x="2554" y="21600"/>
                    <a:pt x="4483" y="21600"/>
                    <a:pt x="6411" y="21278"/>
                  </a:cubicBezTo>
                  <a:cubicBezTo>
                    <a:pt x="8340" y="20955"/>
                    <a:pt x="10268" y="20310"/>
                    <a:pt x="12197" y="196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8" name="Line"/>
            <p:cNvSpPr/>
            <p:nvPr/>
          </p:nvSpPr>
          <p:spPr>
            <a:xfrm>
              <a:off x="2349235" y="793750"/>
              <a:ext cx="17780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9" name="Line"/>
            <p:cNvSpPr/>
            <p:nvPr/>
          </p:nvSpPr>
          <p:spPr>
            <a:xfrm>
              <a:off x="1434835" y="1214966"/>
              <a:ext cx="603251" cy="29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653" y="15429"/>
                    <a:pt x="5305" y="9257"/>
                    <a:pt x="8337" y="5400"/>
                  </a:cubicBezTo>
                  <a:cubicBezTo>
                    <a:pt x="11368" y="1543"/>
                    <a:pt x="14779" y="0"/>
                    <a:pt x="17053" y="0"/>
                  </a:cubicBezTo>
                  <a:cubicBezTo>
                    <a:pt x="19326" y="0"/>
                    <a:pt x="20463" y="1543"/>
                    <a:pt x="21600" y="30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0" name="Line"/>
            <p:cNvSpPr/>
            <p:nvPr/>
          </p:nvSpPr>
          <p:spPr>
            <a:xfrm>
              <a:off x="1517385" y="1250386"/>
              <a:ext cx="552451" cy="640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89" fill="norm" stroke="1" extrusionOk="0">
                  <a:moveTo>
                    <a:pt x="0" y="21089"/>
                  </a:moveTo>
                  <a:cubicBezTo>
                    <a:pt x="2234" y="16212"/>
                    <a:pt x="4469" y="11334"/>
                    <a:pt x="7407" y="7502"/>
                  </a:cubicBezTo>
                  <a:cubicBezTo>
                    <a:pt x="10345" y="3670"/>
                    <a:pt x="13986" y="883"/>
                    <a:pt x="16469" y="186"/>
                  </a:cubicBezTo>
                  <a:cubicBezTo>
                    <a:pt x="18952" y="-511"/>
                    <a:pt x="20276" y="883"/>
                    <a:pt x="21600" y="22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1" name="Line"/>
            <p:cNvSpPr/>
            <p:nvPr/>
          </p:nvSpPr>
          <p:spPr>
            <a:xfrm>
              <a:off x="-1" y="0"/>
              <a:ext cx="202937" cy="7429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2" h="21600" fill="norm" stroke="1" extrusionOk="0">
                  <a:moveTo>
                    <a:pt x="16172" y="0"/>
                  </a:moveTo>
                  <a:cubicBezTo>
                    <a:pt x="16622" y="166"/>
                    <a:pt x="17072" y="332"/>
                    <a:pt x="17072" y="538"/>
                  </a:cubicBezTo>
                  <a:cubicBezTo>
                    <a:pt x="17072" y="745"/>
                    <a:pt x="16622" y="991"/>
                    <a:pt x="16734" y="1234"/>
                  </a:cubicBezTo>
                  <a:cubicBezTo>
                    <a:pt x="16847" y="1477"/>
                    <a:pt x="17522" y="1717"/>
                    <a:pt x="18197" y="1948"/>
                  </a:cubicBezTo>
                  <a:cubicBezTo>
                    <a:pt x="18872" y="2178"/>
                    <a:pt x="19547" y="2400"/>
                    <a:pt x="20109" y="2628"/>
                  </a:cubicBezTo>
                  <a:cubicBezTo>
                    <a:pt x="20672" y="2855"/>
                    <a:pt x="21122" y="3089"/>
                    <a:pt x="21347" y="3335"/>
                  </a:cubicBezTo>
                  <a:cubicBezTo>
                    <a:pt x="21572" y="3582"/>
                    <a:pt x="21572" y="3840"/>
                    <a:pt x="21572" y="4058"/>
                  </a:cubicBezTo>
                  <a:cubicBezTo>
                    <a:pt x="21572" y="4277"/>
                    <a:pt x="21572" y="4455"/>
                    <a:pt x="21347" y="4640"/>
                  </a:cubicBezTo>
                  <a:cubicBezTo>
                    <a:pt x="21122" y="4825"/>
                    <a:pt x="20672" y="5015"/>
                    <a:pt x="20222" y="5215"/>
                  </a:cubicBezTo>
                  <a:cubicBezTo>
                    <a:pt x="19772" y="5415"/>
                    <a:pt x="19322" y="5625"/>
                    <a:pt x="18759" y="5831"/>
                  </a:cubicBezTo>
                  <a:cubicBezTo>
                    <a:pt x="18197" y="6037"/>
                    <a:pt x="17522" y="6240"/>
                    <a:pt x="16847" y="6449"/>
                  </a:cubicBezTo>
                  <a:cubicBezTo>
                    <a:pt x="16172" y="6658"/>
                    <a:pt x="15497" y="6874"/>
                    <a:pt x="14822" y="7102"/>
                  </a:cubicBezTo>
                  <a:cubicBezTo>
                    <a:pt x="14147" y="7329"/>
                    <a:pt x="13472" y="7569"/>
                    <a:pt x="12797" y="7803"/>
                  </a:cubicBezTo>
                  <a:cubicBezTo>
                    <a:pt x="12122" y="8037"/>
                    <a:pt x="11447" y="8265"/>
                    <a:pt x="10772" y="8498"/>
                  </a:cubicBezTo>
                  <a:cubicBezTo>
                    <a:pt x="10097" y="8732"/>
                    <a:pt x="9422" y="8972"/>
                    <a:pt x="8972" y="9206"/>
                  </a:cubicBezTo>
                  <a:cubicBezTo>
                    <a:pt x="8522" y="9440"/>
                    <a:pt x="8297" y="9668"/>
                    <a:pt x="8072" y="9898"/>
                  </a:cubicBezTo>
                  <a:cubicBezTo>
                    <a:pt x="7847" y="10129"/>
                    <a:pt x="7622" y="10363"/>
                    <a:pt x="7397" y="10609"/>
                  </a:cubicBezTo>
                  <a:cubicBezTo>
                    <a:pt x="7172" y="10855"/>
                    <a:pt x="6947" y="11114"/>
                    <a:pt x="6834" y="11366"/>
                  </a:cubicBezTo>
                  <a:cubicBezTo>
                    <a:pt x="6722" y="11618"/>
                    <a:pt x="6722" y="11865"/>
                    <a:pt x="6834" y="12111"/>
                  </a:cubicBezTo>
                  <a:cubicBezTo>
                    <a:pt x="6947" y="12357"/>
                    <a:pt x="7172" y="12603"/>
                    <a:pt x="7285" y="12852"/>
                  </a:cubicBezTo>
                  <a:cubicBezTo>
                    <a:pt x="7397" y="13102"/>
                    <a:pt x="7397" y="13354"/>
                    <a:pt x="7509" y="13600"/>
                  </a:cubicBezTo>
                  <a:cubicBezTo>
                    <a:pt x="7622" y="13846"/>
                    <a:pt x="7847" y="14086"/>
                    <a:pt x="7960" y="14329"/>
                  </a:cubicBezTo>
                  <a:cubicBezTo>
                    <a:pt x="8072" y="14572"/>
                    <a:pt x="8072" y="14818"/>
                    <a:pt x="7960" y="15062"/>
                  </a:cubicBezTo>
                  <a:cubicBezTo>
                    <a:pt x="7847" y="15305"/>
                    <a:pt x="7622" y="15545"/>
                    <a:pt x="7285" y="15785"/>
                  </a:cubicBezTo>
                  <a:cubicBezTo>
                    <a:pt x="6947" y="16025"/>
                    <a:pt x="6497" y="16265"/>
                    <a:pt x="6047" y="16492"/>
                  </a:cubicBezTo>
                  <a:cubicBezTo>
                    <a:pt x="5597" y="16720"/>
                    <a:pt x="5147" y="16935"/>
                    <a:pt x="4697" y="17154"/>
                  </a:cubicBezTo>
                  <a:cubicBezTo>
                    <a:pt x="4247" y="17372"/>
                    <a:pt x="3797" y="17594"/>
                    <a:pt x="3459" y="17806"/>
                  </a:cubicBezTo>
                  <a:cubicBezTo>
                    <a:pt x="3122" y="18018"/>
                    <a:pt x="2897" y="18222"/>
                    <a:pt x="2672" y="18415"/>
                  </a:cubicBezTo>
                  <a:cubicBezTo>
                    <a:pt x="2447" y="18609"/>
                    <a:pt x="2222" y="18794"/>
                    <a:pt x="1884" y="19012"/>
                  </a:cubicBezTo>
                  <a:cubicBezTo>
                    <a:pt x="1547" y="19231"/>
                    <a:pt x="1097" y="19483"/>
                    <a:pt x="759" y="19751"/>
                  </a:cubicBezTo>
                  <a:cubicBezTo>
                    <a:pt x="422" y="20018"/>
                    <a:pt x="197" y="20302"/>
                    <a:pt x="84" y="20572"/>
                  </a:cubicBezTo>
                  <a:cubicBezTo>
                    <a:pt x="-28" y="20843"/>
                    <a:pt x="-28" y="21102"/>
                    <a:pt x="84" y="21271"/>
                  </a:cubicBezTo>
                  <a:cubicBezTo>
                    <a:pt x="197" y="21440"/>
                    <a:pt x="422" y="21520"/>
                    <a:pt x="64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2" name="Line"/>
            <p:cNvSpPr/>
            <p:nvPr/>
          </p:nvSpPr>
          <p:spPr>
            <a:xfrm>
              <a:off x="672835" y="1974850"/>
              <a:ext cx="9807" cy="336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0" y="0"/>
                  </a:moveTo>
                  <a:cubicBezTo>
                    <a:pt x="8640" y="4211"/>
                    <a:pt x="17280" y="8423"/>
                    <a:pt x="19440" y="12023"/>
                  </a:cubicBezTo>
                  <a:cubicBezTo>
                    <a:pt x="21600" y="15623"/>
                    <a:pt x="17280" y="18611"/>
                    <a:pt x="1296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3" name="Line"/>
            <p:cNvSpPr/>
            <p:nvPr/>
          </p:nvSpPr>
          <p:spPr>
            <a:xfrm>
              <a:off x="647435" y="1982197"/>
              <a:ext cx="195843" cy="310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9" h="21531" fill="norm" stroke="1" extrusionOk="0">
                  <a:moveTo>
                    <a:pt x="0" y="15360"/>
                  </a:moveTo>
                  <a:cubicBezTo>
                    <a:pt x="4645" y="13449"/>
                    <a:pt x="9290" y="11539"/>
                    <a:pt x="12542" y="9335"/>
                  </a:cubicBezTo>
                  <a:cubicBezTo>
                    <a:pt x="15794" y="7131"/>
                    <a:pt x="17652" y="4633"/>
                    <a:pt x="18929" y="2870"/>
                  </a:cubicBezTo>
                  <a:cubicBezTo>
                    <a:pt x="20206" y="1107"/>
                    <a:pt x="20903" y="78"/>
                    <a:pt x="21252" y="4"/>
                  </a:cubicBezTo>
                  <a:cubicBezTo>
                    <a:pt x="21600" y="-69"/>
                    <a:pt x="21600" y="813"/>
                    <a:pt x="21019" y="3237"/>
                  </a:cubicBezTo>
                  <a:cubicBezTo>
                    <a:pt x="20439" y="5662"/>
                    <a:pt x="19277" y="9629"/>
                    <a:pt x="19161" y="12935"/>
                  </a:cubicBezTo>
                  <a:cubicBezTo>
                    <a:pt x="19045" y="16241"/>
                    <a:pt x="19974" y="18886"/>
                    <a:pt x="20903" y="215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4" name="Line"/>
            <p:cNvSpPr/>
            <p:nvPr/>
          </p:nvSpPr>
          <p:spPr>
            <a:xfrm>
              <a:off x="921431" y="2228850"/>
              <a:ext cx="84917" cy="900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32" h="20876" fill="norm" stroke="1" extrusionOk="0">
                  <a:moveTo>
                    <a:pt x="9027" y="2945"/>
                  </a:moveTo>
                  <a:cubicBezTo>
                    <a:pt x="7484" y="4909"/>
                    <a:pt x="5941" y="6873"/>
                    <a:pt x="4141" y="9327"/>
                  </a:cubicBezTo>
                  <a:cubicBezTo>
                    <a:pt x="2341" y="11782"/>
                    <a:pt x="284" y="14727"/>
                    <a:pt x="27" y="17182"/>
                  </a:cubicBezTo>
                  <a:cubicBezTo>
                    <a:pt x="-230" y="19636"/>
                    <a:pt x="1313" y="21600"/>
                    <a:pt x="5170" y="20618"/>
                  </a:cubicBezTo>
                  <a:cubicBezTo>
                    <a:pt x="9027" y="19636"/>
                    <a:pt x="15199" y="15709"/>
                    <a:pt x="18284" y="12518"/>
                  </a:cubicBezTo>
                  <a:cubicBezTo>
                    <a:pt x="21370" y="9327"/>
                    <a:pt x="21370" y="6873"/>
                    <a:pt x="18541" y="4909"/>
                  </a:cubicBezTo>
                  <a:cubicBezTo>
                    <a:pt x="15713" y="2945"/>
                    <a:pt x="10056" y="1473"/>
                    <a:pt x="439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5" name="Line"/>
            <p:cNvSpPr/>
            <p:nvPr/>
          </p:nvSpPr>
          <p:spPr>
            <a:xfrm>
              <a:off x="1098285" y="2063750"/>
              <a:ext cx="6351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6" name="Line"/>
            <p:cNvSpPr/>
            <p:nvPr/>
          </p:nvSpPr>
          <p:spPr>
            <a:xfrm>
              <a:off x="1110985" y="2222500"/>
              <a:ext cx="1905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21600" y="0"/>
                  </a:moveTo>
                  <a:cubicBezTo>
                    <a:pt x="14400" y="21600"/>
                    <a:pt x="7200" y="216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7" name="Line"/>
            <p:cNvSpPr/>
            <p:nvPr/>
          </p:nvSpPr>
          <p:spPr>
            <a:xfrm>
              <a:off x="1199885" y="1972733"/>
              <a:ext cx="241301" cy="3323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463" y="18436"/>
                    <a:pt x="4926" y="15271"/>
                    <a:pt x="6632" y="11901"/>
                  </a:cubicBezTo>
                  <a:cubicBezTo>
                    <a:pt x="8337" y="8530"/>
                    <a:pt x="9284" y="4953"/>
                    <a:pt x="9758" y="2820"/>
                  </a:cubicBezTo>
                  <a:cubicBezTo>
                    <a:pt x="10232" y="688"/>
                    <a:pt x="10232" y="0"/>
                    <a:pt x="10042" y="0"/>
                  </a:cubicBezTo>
                  <a:cubicBezTo>
                    <a:pt x="9853" y="0"/>
                    <a:pt x="9474" y="688"/>
                    <a:pt x="8811" y="2683"/>
                  </a:cubicBezTo>
                  <a:cubicBezTo>
                    <a:pt x="8147" y="4678"/>
                    <a:pt x="7200" y="7980"/>
                    <a:pt x="6726" y="10387"/>
                  </a:cubicBezTo>
                  <a:cubicBezTo>
                    <a:pt x="6253" y="12795"/>
                    <a:pt x="6253" y="14308"/>
                    <a:pt x="6537" y="15546"/>
                  </a:cubicBezTo>
                  <a:cubicBezTo>
                    <a:pt x="6821" y="16785"/>
                    <a:pt x="7389" y="17748"/>
                    <a:pt x="8147" y="18298"/>
                  </a:cubicBezTo>
                  <a:cubicBezTo>
                    <a:pt x="8905" y="18848"/>
                    <a:pt x="9853" y="18986"/>
                    <a:pt x="11084" y="18367"/>
                  </a:cubicBezTo>
                  <a:cubicBezTo>
                    <a:pt x="12316" y="17748"/>
                    <a:pt x="13832" y="16372"/>
                    <a:pt x="15253" y="14515"/>
                  </a:cubicBezTo>
                  <a:cubicBezTo>
                    <a:pt x="16674" y="12657"/>
                    <a:pt x="18000" y="10318"/>
                    <a:pt x="18663" y="8805"/>
                  </a:cubicBezTo>
                  <a:cubicBezTo>
                    <a:pt x="19326" y="7292"/>
                    <a:pt x="19326" y="6604"/>
                    <a:pt x="19137" y="6673"/>
                  </a:cubicBezTo>
                  <a:cubicBezTo>
                    <a:pt x="18947" y="6741"/>
                    <a:pt x="18568" y="7567"/>
                    <a:pt x="18379" y="9011"/>
                  </a:cubicBezTo>
                  <a:cubicBezTo>
                    <a:pt x="18189" y="10456"/>
                    <a:pt x="18189" y="12520"/>
                    <a:pt x="18758" y="14171"/>
                  </a:cubicBezTo>
                  <a:cubicBezTo>
                    <a:pt x="19326" y="15822"/>
                    <a:pt x="20463" y="17060"/>
                    <a:pt x="21600" y="182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8" name="Line"/>
            <p:cNvSpPr/>
            <p:nvPr/>
          </p:nvSpPr>
          <p:spPr>
            <a:xfrm>
              <a:off x="1599935" y="2114550"/>
              <a:ext cx="10160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9" name="Line"/>
            <p:cNvSpPr/>
            <p:nvPr/>
          </p:nvSpPr>
          <p:spPr>
            <a:xfrm>
              <a:off x="1618985" y="2222499"/>
              <a:ext cx="1079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0" name="Line"/>
            <p:cNvSpPr/>
            <p:nvPr/>
          </p:nvSpPr>
          <p:spPr>
            <a:xfrm>
              <a:off x="1917435" y="2009630"/>
              <a:ext cx="315790" cy="2890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4" h="21376" fill="norm" stroke="1" extrusionOk="0">
                  <a:moveTo>
                    <a:pt x="0" y="21376"/>
                  </a:moveTo>
                  <a:cubicBezTo>
                    <a:pt x="1008" y="19654"/>
                    <a:pt x="2016" y="17933"/>
                    <a:pt x="3600" y="15585"/>
                  </a:cubicBezTo>
                  <a:cubicBezTo>
                    <a:pt x="5184" y="13237"/>
                    <a:pt x="7344" y="10263"/>
                    <a:pt x="8856" y="7993"/>
                  </a:cubicBezTo>
                  <a:cubicBezTo>
                    <a:pt x="10368" y="5724"/>
                    <a:pt x="11232" y="4159"/>
                    <a:pt x="11736" y="2828"/>
                  </a:cubicBezTo>
                  <a:cubicBezTo>
                    <a:pt x="12240" y="1498"/>
                    <a:pt x="12384" y="402"/>
                    <a:pt x="12096" y="89"/>
                  </a:cubicBezTo>
                  <a:cubicBezTo>
                    <a:pt x="11808" y="-224"/>
                    <a:pt x="11088" y="246"/>
                    <a:pt x="10080" y="2202"/>
                  </a:cubicBezTo>
                  <a:cubicBezTo>
                    <a:pt x="9072" y="4159"/>
                    <a:pt x="7776" y="7602"/>
                    <a:pt x="7056" y="10419"/>
                  </a:cubicBezTo>
                  <a:cubicBezTo>
                    <a:pt x="6336" y="13237"/>
                    <a:pt x="6192" y="15428"/>
                    <a:pt x="6264" y="16915"/>
                  </a:cubicBezTo>
                  <a:cubicBezTo>
                    <a:pt x="6336" y="18402"/>
                    <a:pt x="6624" y="19185"/>
                    <a:pt x="7272" y="19654"/>
                  </a:cubicBezTo>
                  <a:cubicBezTo>
                    <a:pt x="7920" y="20124"/>
                    <a:pt x="8928" y="20280"/>
                    <a:pt x="10368" y="19498"/>
                  </a:cubicBezTo>
                  <a:cubicBezTo>
                    <a:pt x="11808" y="18715"/>
                    <a:pt x="13680" y="16993"/>
                    <a:pt x="15336" y="14567"/>
                  </a:cubicBezTo>
                  <a:cubicBezTo>
                    <a:pt x="16992" y="12141"/>
                    <a:pt x="18432" y="9011"/>
                    <a:pt x="19512" y="6585"/>
                  </a:cubicBezTo>
                  <a:cubicBezTo>
                    <a:pt x="20592" y="4159"/>
                    <a:pt x="21312" y="2437"/>
                    <a:pt x="21456" y="1889"/>
                  </a:cubicBezTo>
                  <a:cubicBezTo>
                    <a:pt x="21600" y="1341"/>
                    <a:pt x="21168" y="1967"/>
                    <a:pt x="20448" y="4237"/>
                  </a:cubicBezTo>
                  <a:cubicBezTo>
                    <a:pt x="19728" y="6506"/>
                    <a:pt x="18720" y="10419"/>
                    <a:pt x="18216" y="12924"/>
                  </a:cubicBezTo>
                  <a:cubicBezTo>
                    <a:pt x="17712" y="15428"/>
                    <a:pt x="17712" y="16524"/>
                    <a:pt x="17784" y="17463"/>
                  </a:cubicBezTo>
                  <a:cubicBezTo>
                    <a:pt x="17856" y="18402"/>
                    <a:pt x="18000" y="19185"/>
                    <a:pt x="18432" y="19654"/>
                  </a:cubicBezTo>
                  <a:cubicBezTo>
                    <a:pt x="18864" y="20124"/>
                    <a:pt x="19584" y="20280"/>
                    <a:pt x="20304" y="204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1" name="Line"/>
            <p:cNvSpPr/>
            <p:nvPr/>
          </p:nvSpPr>
          <p:spPr>
            <a:xfrm>
              <a:off x="2262159" y="2240986"/>
              <a:ext cx="105181" cy="973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46" h="20691" fill="norm" stroke="1" extrusionOk="0">
                  <a:moveTo>
                    <a:pt x="9800" y="120"/>
                  </a:moveTo>
                  <a:cubicBezTo>
                    <a:pt x="6411" y="3270"/>
                    <a:pt x="3023" y="6420"/>
                    <a:pt x="1329" y="9795"/>
                  </a:cubicBezTo>
                  <a:cubicBezTo>
                    <a:pt x="-365" y="13170"/>
                    <a:pt x="-365" y="16770"/>
                    <a:pt x="906" y="18795"/>
                  </a:cubicBezTo>
                  <a:cubicBezTo>
                    <a:pt x="2176" y="20820"/>
                    <a:pt x="4717" y="21270"/>
                    <a:pt x="7682" y="19920"/>
                  </a:cubicBezTo>
                  <a:cubicBezTo>
                    <a:pt x="10647" y="18570"/>
                    <a:pt x="14035" y="15420"/>
                    <a:pt x="16576" y="12495"/>
                  </a:cubicBezTo>
                  <a:cubicBezTo>
                    <a:pt x="19117" y="9570"/>
                    <a:pt x="20811" y="6870"/>
                    <a:pt x="21023" y="4620"/>
                  </a:cubicBezTo>
                  <a:cubicBezTo>
                    <a:pt x="21235" y="2370"/>
                    <a:pt x="19964" y="570"/>
                    <a:pt x="16788" y="120"/>
                  </a:cubicBezTo>
                  <a:cubicBezTo>
                    <a:pt x="13611" y="-330"/>
                    <a:pt x="8529" y="570"/>
                    <a:pt x="3447" y="14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2" name="Line"/>
            <p:cNvSpPr/>
            <p:nvPr/>
          </p:nvSpPr>
          <p:spPr>
            <a:xfrm>
              <a:off x="818885" y="3556000"/>
              <a:ext cx="304801" cy="323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100" y="1271"/>
                    <a:pt x="4200" y="2541"/>
                    <a:pt x="7050" y="4800"/>
                  </a:cubicBezTo>
                  <a:cubicBezTo>
                    <a:pt x="9900" y="7059"/>
                    <a:pt x="13500" y="10306"/>
                    <a:pt x="16050" y="13271"/>
                  </a:cubicBezTo>
                  <a:cubicBezTo>
                    <a:pt x="18600" y="16235"/>
                    <a:pt x="20100" y="1891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3" name="Line"/>
            <p:cNvSpPr/>
            <p:nvPr/>
          </p:nvSpPr>
          <p:spPr>
            <a:xfrm>
              <a:off x="874305" y="3536949"/>
              <a:ext cx="262081" cy="3592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6" h="21439" fill="norm" stroke="1" extrusionOk="0">
                  <a:moveTo>
                    <a:pt x="21396" y="0"/>
                  </a:moveTo>
                  <a:cubicBezTo>
                    <a:pt x="18804" y="1137"/>
                    <a:pt x="16212" y="2274"/>
                    <a:pt x="13447" y="4358"/>
                  </a:cubicBezTo>
                  <a:cubicBezTo>
                    <a:pt x="10682" y="6442"/>
                    <a:pt x="7745" y="9474"/>
                    <a:pt x="5498" y="12253"/>
                  </a:cubicBezTo>
                  <a:cubicBezTo>
                    <a:pt x="3252" y="15032"/>
                    <a:pt x="1697" y="17558"/>
                    <a:pt x="833" y="19200"/>
                  </a:cubicBezTo>
                  <a:cubicBezTo>
                    <a:pt x="-31" y="20842"/>
                    <a:pt x="-204" y="21600"/>
                    <a:pt x="228" y="21411"/>
                  </a:cubicBezTo>
                  <a:cubicBezTo>
                    <a:pt x="660" y="21221"/>
                    <a:pt x="1697" y="20084"/>
                    <a:pt x="2734" y="189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4" name="Line"/>
            <p:cNvSpPr/>
            <p:nvPr/>
          </p:nvSpPr>
          <p:spPr>
            <a:xfrm>
              <a:off x="755385" y="3384550"/>
              <a:ext cx="330201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046" y="15429"/>
                    <a:pt x="6092" y="9257"/>
                    <a:pt x="9692" y="5657"/>
                  </a:cubicBezTo>
                  <a:cubicBezTo>
                    <a:pt x="13292" y="2057"/>
                    <a:pt x="17446" y="102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5" name="Line"/>
            <p:cNvSpPr/>
            <p:nvPr/>
          </p:nvSpPr>
          <p:spPr>
            <a:xfrm>
              <a:off x="1498335" y="3752849"/>
              <a:ext cx="2603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741" y="17486"/>
                    <a:pt x="9483" y="13371"/>
                    <a:pt x="13083" y="9771"/>
                  </a:cubicBezTo>
                  <a:cubicBezTo>
                    <a:pt x="16683" y="6171"/>
                    <a:pt x="19141" y="308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6" name="Line"/>
            <p:cNvSpPr/>
            <p:nvPr/>
          </p:nvSpPr>
          <p:spPr>
            <a:xfrm>
              <a:off x="1771385" y="3529468"/>
              <a:ext cx="323851" cy="3440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8" fill="norm" stroke="1" extrusionOk="0">
                  <a:moveTo>
                    <a:pt x="0" y="21538"/>
                  </a:moveTo>
                  <a:cubicBezTo>
                    <a:pt x="1412" y="18358"/>
                    <a:pt x="2824" y="15177"/>
                    <a:pt x="4376" y="12196"/>
                  </a:cubicBezTo>
                  <a:cubicBezTo>
                    <a:pt x="5929" y="9214"/>
                    <a:pt x="7624" y="6431"/>
                    <a:pt x="8541" y="4709"/>
                  </a:cubicBezTo>
                  <a:cubicBezTo>
                    <a:pt x="9459" y="2986"/>
                    <a:pt x="9600" y="2323"/>
                    <a:pt x="9459" y="2456"/>
                  </a:cubicBezTo>
                  <a:cubicBezTo>
                    <a:pt x="9318" y="2588"/>
                    <a:pt x="8894" y="3516"/>
                    <a:pt x="8259" y="5967"/>
                  </a:cubicBezTo>
                  <a:cubicBezTo>
                    <a:pt x="7624" y="8419"/>
                    <a:pt x="6776" y="12394"/>
                    <a:pt x="6424" y="14780"/>
                  </a:cubicBezTo>
                  <a:cubicBezTo>
                    <a:pt x="6071" y="17165"/>
                    <a:pt x="6212" y="17960"/>
                    <a:pt x="6635" y="18689"/>
                  </a:cubicBezTo>
                  <a:cubicBezTo>
                    <a:pt x="7059" y="19418"/>
                    <a:pt x="7765" y="20080"/>
                    <a:pt x="8471" y="20412"/>
                  </a:cubicBezTo>
                  <a:cubicBezTo>
                    <a:pt x="9176" y="20743"/>
                    <a:pt x="9882" y="20743"/>
                    <a:pt x="11294" y="19749"/>
                  </a:cubicBezTo>
                  <a:cubicBezTo>
                    <a:pt x="12706" y="18755"/>
                    <a:pt x="14824" y="16767"/>
                    <a:pt x="16659" y="13852"/>
                  </a:cubicBezTo>
                  <a:cubicBezTo>
                    <a:pt x="18494" y="10937"/>
                    <a:pt x="20047" y="7094"/>
                    <a:pt x="20824" y="4841"/>
                  </a:cubicBezTo>
                  <a:cubicBezTo>
                    <a:pt x="21600" y="2588"/>
                    <a:pt x="21600" y="1926"/>
                    <a:pt x="21600" y="1263"/>
                  </a:cubicBezTo>
                  <a:cubicBezTo>
                    <a:pt x="21600" y="601"/>
                    <a:pt x="21600" y="-62"/>
                    <a:pt x="21318" y="4"/>
                  </a:cubicBezTo>
                  <a:cubicBezTo>
                    <a:pt x="21035" y="71"/>
                    <a:pt x="20471" y="866"/>
                    <a:pt x="19976" y="3317"/>
                  </a:cubicBezTo>
                  <a:cubicBezTo>
                    <a:pt x="19482" y="5769"/>
                    <a:pt x="19059" y="9877"/>
                    <a:pt x="19271" y="13123"/>
                  </a:cubicBezTo>
                  <a:cubicBezTo>
                    <a:pt x="19482" y="16370"/>
                    <a:pt x="20329" y="18755"/>
                    <a:pt x="21176" y="211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7" name="Line"/>
            <p:cNvSpPr/>
            <p:nvPr/>
          </p:nvSpPr>
          <p:spPr>
            <a:xfrm>
              <a:off x="2157241" y="3778199"/>
              <a:ext cx="113429" cy="107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70" h="21009" fill="norm" stroke="1" extrusionOk="0">
                  <a:moveTo>
                    <a:pt x="10687" y="2502"/>
                  </a:moveTo>
                  <a:cubicBezTo>
                    <a:pt x="8758" y="2502"/>
                    <a:pt x="6830" y="2502"/>
                    <a:pt x="4515" y="5202"/>
                  </a:cubicBezTo>
                  <a:cubicBezTo>
                    <a:pt x="2201" y="7902"/>
                    <a:pt x="-499" y="13302"/>
                    <a:pt x="80" y="16625"/>
                  </a:cubicBezTo>
                  <a:cubicBezTo>
                    <a:pt x="658" y="19948"/>
                    <a:pt x="4515" y="21194"/>
                    <a:pt x="8180" y="20986"/>
                  </a:cubicBezTo>
                  <a:cubicBezTo>
                    <a:pt x="11844" y="20779"/>
                    <a:pt x="15315" y="19117"/>
                    <a:pt x="17630" y="16209"/>
                  </a:cubicBezTo>
                  <a:cubicBezTo>
                    <a:pt x="19944" y="13302"/>
                    <a:pt x="21101" y="9148"/>
                    <a:pt x="20522" y="6032"/>
                  </a:cubicBezTo>
                  <a:cubicBezTo>
                    <a:pt x="19944" y="2917"/>
                    <a:pt x="17630" y="840"/>
                    <a:pt x="14158" y="217"/>
                  </a:cubicBezTo>
                  <a:cubicBezTo>
                    <a:pt x="10687" y="-406"/>
                    <a:pt x="6058" y="425"/>
                    <a:pt x="1430" y="12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8" name="Line"/>
            <p:cNvSpPr/>
            <p:nvPr/>
          </p:nvSpPr>
          <p:spPr>
            <a:xfrm>
              <a:off x="837935" y="4121150"/>
              <a:ext cx="1263651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049" y="19385"/>
                    <a:pt x="2098" y="17169"/>
                    <a:pt x="3238" y="15231"/>
                  </a:cubicBezTo>
                  <a:cubicBezTo>
                    <a:pt x="4378" y="13292"/>
                    <a:pt x="5608" y="11631"/>
                    <a:pt x="6892" y="10246"/>
                  </a:cubicBezTo>
                  <a:cubicBezTo>
                    <a:pt x="8177" y="8862"/>
                    <a:pt x="9516" y="7754"/>
                    <a:pt x="10836" y="6646"/>
                  </a:cubicBezTo>
                  <a:cubicBezTo>
                    <a:pt x="12157" y="5538"/>
                    <a:pt x="13459" y="4431"/>
                    <a:pt x="14907" y="3323"/>
                  </a:cubicBezTo>
                  <a:cubicBezTo>
                    <a:pt x="16354" y="2215"/>
                    <a:pt x="17946" y="1108"/>
                    <a:pt x="19085" y="554"/>
                  </a:cubicBezTo>
                  <a:cubicBezTo>
                    <a:pt x="20225" y="0"/>
                    <a:pt x="20913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9" name="Line"/>
            <p:cNvSpPr/>
            <p:nvPr/>
          </p:nvSpPr>
          <p:spPr>
            <a:xfrm>
              <a:off x="1085585" y="4476749"/>
              <a:ext cx="63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0" name="Line"/>
            <p:cNvSpPr/>
            <p:nvPr/>
          </p:nvSpPr>
          <p:spPr>
            <a:xfrm>
              <a:off x="1091496" y="4347670"/>
              <a:ext cx="155750" cy="2901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3" h="21300" fill="norm" stroke="1" extrusionOk="0">
                  <a:moveTo>
                    <a:pt x="14554" y="2018"/>
                  </a:moveTo>
                  <a:cubicBezTo>
                    <a:pt x="13702" y="1241"/>
                    <a:pt x="12849" y="464"/>
                    <a:pt x="11712" y="153"/>
                  </a:cubicBezTo>
                  <a:cubicBezTo>
                    <a:pt x="10575" y="-158"/>
                    <a:pt x="9154" y="-3"/>
                    <a:pt x="7165" y="697"/>
                  </a:cubicBezTo>
                  <a:cubicBezTo>
                    <a:pt x="5175" y="1396"/>
                    <a:pt x="2617" y="2639"/>
                    <a:pt x="1196" y="3649"/>
                  </a:cubicBezTo>
                  <a:cubicBezTo>
                    <a:pt x="-225" y="4659"/>
                    <a:pt x="-509" y="5436"/>
                    <a:pt x="1054" y="6524"/>
                  </a:cubicBezTo>
                  <a:cubicBezTo>
                    <a:pt x="2617" y="7612"/>
                    <a:pt x="6028" y="9010"/>
                    <a:pt x="9296" y="10254"/>
                  </a:cubicBezTo>
                  <a:cubicBezTo>
                    <a:pt x="12565" y="11497"/>
                    <a:pt x="15691" y="12584"/>
                    <a:pt x="17680" y="13439"/>
                  </a:cubicBezTo>
                  <a:cubicBezTo>
                    <a:pt x="19670" y="14294"/>
                    <a:pt x="20523" y="14915"/>
                    <a:pt x="20807" y="15615"/>
                  </a:cubicBezTo>
                  <a:cubicBezTo>
                    <a:pt x="21091" y="16314"/>
                    <a:pt x="20807" y="17091"/>
                    <a:pt x="19954" y="17790"/>
                  </a:cubicBezTo>
                  <a:cubicBezTo>
                    <a:pt x="19102" y="18489"/>
                    <a:pt x="17680" y="19111"/>
                    <a:pt x="16117" y="19655"/>
                  </a:cubicBezTo>
                  <a:cubicBezTo>
                    <a:pt x="14554" y="20199"/>
                    <a:pt x="12849" y="20665"/>
                    <a:pt x="11002" y="20976"/>
                  </a:cubicBezTo>
                  <a:cubicBezTo>
                    <a:pt x="9154" y="21287"/>
                    <a:pt x="7165" y="21442"/>
                    <a:pt x="5886" y="21131"/>
                  </a:cubicBezTo>
                  <a:cubicBezTo>
                    <a:pt x="4607" y="20820"/>
                    <a:pt x="4038" y="20043"/>
                    <a:pt x="4749" y="19344"/>
                  </a:cubicBezTo>
                  <a:cubicBezTo>
                    <a:pt x="5459" y="18645"/>
                    <a:pt x="7449" y="18023"/>
                    <a:pt x="9438" y="174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1" name="Line"/>
            <p:cNvSpPr/>
            <p:nvPr/>
          </p:nvSpPr>
          <p:spPr>
            <a:xfrm>
              <a:off x="1312784" y="4337050"/>
              <a:ext cx="122052" cy="4075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0" h="21437" fill="norm" stroke="1" extrusionOk="0">
                  <a:moveTo>
                    <a:pt x="21110" y="0"/>
                  </a:moveTo>
                  <a:cubicBezTo>
                    <a:pt x="17815" y="3563"/>
                    <a:pt x="14520" y="7126"/>
                    <a:pt x="11042" y="10355"/>
                  </a:cubicBezTo>
                  <a:cubicBezTo>
                    <a:pt x="7564" y="13584"/>
                    <a:pt x="3903" y="16478"/>
                    <a:pt x="1890" y="18371"/>
                  </a:cubicBezTo>
                  <a:cubicBezTo>
                    <a:pt x="-124" y="20264"/>
                    <a:pt x="-490" y="21155"/>
                    <a:pt x="608" y="21377"/>
                  </a:cubicBezTo>
                  <a:cubicBezTo>
                    <a:pt x="1707" y="21600"/>
                    <a:pt x="4269" y="21155"/>
                    <a:pt x="6832" y="207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2" name="Line"/>
            <p:cNvSpPr/>
            <p:nvPr/>
          </p:nvSpPr>
          <p:spPr>
            <a:xfrm>
              <a:off x="1447535" y="4398105"/>
              <a:ext cx="292101" cy="3549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3" fill="norm" stroke="1" extrusionOk="0">
                  <a:moveTo>
                    <a:pt x="0" y="13568"/>
                  </a:moveTo>
                  <a:cubicBezTo>
                    <a:pt x="157" y="14974"/>
                    <a:pt x="313" y="16380"/>
                    <a:pt x="548" y="17466"/>
                  </a:cubicBezTo>
                  <a:cubicBezTo>
                    <a:pt x="783" y="18552"/>
                    <a:pt x="1096" y="19319"/>
                    <a:pt x="1487" y="20022"/>
                  </a:cubicBezTo>
                  <a:cubicBezTo>
                    <a:pt x="1878" y="20725"/>
                    <a:pt x="2348" y="21364"/>
                    <a:pt x="2817" y="21428"/>
                  </a:cubicBezTo>
                  <a:cubicBezTo>
                    <a:pt x="3287" y="21492"/>
                    <a:pt x="3757" y="20981"/>
                    <a:pt x="4070" y="19128"/>
                  </a:cubicBezTo>
                  <a:cubicBezTo>
                    <a:pt x="4383" y="17274"/>
                    <a:pt x="4539" y="14079"/>
                    <a:pt x="4383" y="11139"/>
                  </a:cubicBezTo>
                  <a:cubicBezTo>
                    <a:pt x="4226" y="8200"/>
                    <a:pt x="3757" y="5516"/>
                    <a:pt x="4148" y="3982"/>
                  </a:cubicBezTo>
                  <a:cubicBezTo>
                    <a:pt x="4539" y="2448"/>
                    <a:pt x="5791" y="2065"/>
                    <a:pt x="7670" y="1554"/>
                  </a:cubicBezTo>
                  <a:cubicBezTo>
                    <a:pt x="9548" y="1042"/>
                    <a:pt x="12052" y="403"/>
                    <a:pt x="14478" y="148"/>
                  </a:cubicBezTo>
                  <a:cubicBezTo>
                    <a:pt x="16904" y="-108"/>
                    <a:pt x="19252" y="20"/>
                    <a:pt x="21600" y="1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3" name="Line"/>
            <p:cNvSpPr/>
            <p:nvPr/>
          </p:nvSpPr>
          <p:spPr>
            <a:xfrm>
              <a:off x="1587235" y="4516596"/>
              <a:ext cx="158751" cy="2025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3" fill="norm" stroke="1" extrusionOk="0">
                  <a:moveTo>
                    <a:pt x="3456" y="9837"/>
                  </a:moveTo>
                  <a:cubicBezTo>
                    <a:pt x="2304" y="10505"/>
                    <a:pt x="1152" y="11173"/>
                    <a:pt x="576" y="12731"/>
                  </a:cubicBezTo>
                  <a:cubicBezTo>
                    <a:pt x="0" y="14290"/>
                    <a:pt x="0" y="16740"/>
                    <a:pt x="0" y="18521"/>
                  </a:cubicBezTo>
                  <a:cubicBezTo>
                    <a:pt x="0" y="20303"/>
                    <a:pt x="0" y="21416"/>
                    <a:pt x="288" y="21305"/>
                  </a:cubicBezTo>
                  <a:cubicBezTo>
                    <a:pt x="576" y="21193"/>
                    <a:pt x="1152" y="19857"/>
                    <a:pt x="2880" y="16294"/>
                  </a:cubicBezTo>
                  <a:cubicBezTo>
                    <a:pt x="4608" y="12731"/>
                    <a:pt x="7488" y="6942"/>
                    <a:pt x="9504" y="3713"/>
                  </a:cubicBezTo>
                  <a:cubicBezTo>
                    <a:pt x="11520" y="484"/>
                    <a:pt x="12672" y="-184"/>
                    <a:pt x="13968" y="39"/>
                  </a:cubicBezTo>
                  <a:cubicBezTo>
                    <a:pt x="15264" y="261"/>
                    <a:pt x="16704" y="1375"/>
                    <a:pt x="18288" y="3824"/>
                  </a:cubicBezTo>
                  <a:cubicBezTo>
                    <a:pt x="19872" y="6274"/>
                    <a:pt x="21600" y="10059"/>
                    <a:pt x="21600" y="13065"/>
                  </a:cubicBezTo>
                  <a:cubicBezTo>
                    <a:pt x="21600" y="16072"/>
                    <a:pt x="19872" y="18298"/>
                    <a:pt x="18144" y="205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4" name="Line"/>
            <p:cNvSpPr/>
            <p:nvPr/>
          </p:nvSpPr>
          <p:spPr>
            <a:xfrm>
              <a:off x="380735" y="5694818"/>
              <a:ext cx="25401" cy="1725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7" fill="norm" stroke="1" extrusionOk="0">
                  <a:moveTo>
                    <a:pt x="0" y="2511"/>
                  </a:moveTo>
                  <a:cubicBezTo>
                    <a:pt x="3600" y="1194"/>
                    <a:pt x="7200" y="-123"/>
                    <a:pt x="9900" y="9"/>
                  </a:cubicBezTo>
                  <a:cubicBezTo>
                    <a:pt x="12600" y="140"/>
                    <a:pt x="14400" y="1721"/>
                    <a:pt x="15300" y="4750"/>
                  </a:cubicBezTo>
                  <a:cubicBezTo>
                    <a:pt x="16200" y="7779"/>
                    <a:pt x="16200" y="12257"/>
                    <a:pt x="16200" y="15155"/>
                  </a:cubicBezTo>
                  <a:cubicBezTo>
                    <a:pt x="16200" y="18053"/>
                    <a:pt x="16200" y="19370"/>
                    <a:pt x="17100" y="20160"/>
                  </a:cubicBezTo>
                  <a:cubicBezTo>
                    <a:pt x="18000" y="20950"/>
                    <a:pt x="19800" y="21214"/>
                    <a:pt x="21600" y="214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5" name="Line"/>
            <p:cNvSpPr/>
            <p:nvPr/>
          </p:nvSpPr>
          <p:spPr>
            <a:xfrm>
              <a:off x="235180" y="5562049"/>
              <a:ext cx="358029" cy="4238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9" h="21202" fill="norm" stroke="1" extrusionOk="0">
                  <a:moveTo>
                    <a:pt x="13455" y="2569"/>
                  </a:moveTo>
                  <a:cubicBezTo>
                    <a:pt x="12331" y="1616"/>
                    <a:pt x="11208" y="663"/>
                    <a:pt x="10271" y="240"/>
                  </a:cubicBezTo>
                  <a:cubicBezTo>
                    <a:pt x="9335" y="-184"/>
                    <a:pt x="8586" y="-78"/>
                    <a:pt x="7462" y="822"/>
                  </a:cubicBezTo>
                  <a:cubicBezTo>
                    <a:pt x="6338" y="1722"/>
                    <a:pt x="4840" y="3416"/>
                    <a:pt x="3404" y="5534"/>
                  </a:cubicBezTo>
                  <a:cubicBezTo>
                    <a:pt x="1968" y="7651"/>
                    <a:pt x="595" y="10192"/>
                    <a:pt x="158" y="12363"/>
                  </a:cubicBezTo>
                  <a:cubicBezTo>
                    <a:pt x="-279" y="14534"/>
                    <a:pt x="220" y="16334"/>
                    <a:pt x="1282" y="17710"/>
                  </a:cubicBezTo>
                  <a:cubicBezTo>
                    <a:pt x="2343" y="19087"/>
                    <a:pt x="3966" y="20040"/>
                    <a:pt x="6151" y="20622"/>
                  </a:cubicBezTo>
                  <a:cubicBezTo>
                    <a:pt x="8336" y="21204"/>
                    <a:pt x="11083" y="21416"/>
                    <a:pt x="13455" y="20940"/>
                  </a:cubicBezTo>
                  <a:cubicBezTo>
                    <a:pt x="15827" y="20463"/>
                    <a:pt x="17825" y="19298"/>
                    <a:pt x="19198" y="17340"/>
                  </a:cubicBezTo>
                  <a:cubicBezTo>
                    <a:pt x="20572" y="15381"/>
                    <a:pt x="21321" y="12628"/>
                    <a:pt x="21071" y="10192"/>
                  </a:cubicBezTo>
                  <a:cubicBezTo>
                    <a:pt x="20822" y="7757"/>
                    <a:pt x="19573" y="5640"/>
                    <a:pt x="18637" y="4422"/>
                  </a:cubicBezTo>
                  <a:cubicBezTo>
                    <a:pt x="17700" y="3204"/>
                    <a:pt x="17076" y="2887"/>
                    <a:pt x="16015" y="3151"/>
                  </a:cubicBezTo>
                  <a:cubicBezTo>
                    <a:pt x="14953" y="3416"/>
                    <a:pt x="13455" y="4263"/>
                    <a:pt x="11957" y="51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6" name="Line"/>
            <p:cNvSpPr/>
            <p:nvPr/>
          </p:nvSpPr>
          <p:spPr>
            <a:xfrm>
              <a:off x="907785" y="5702300"/>
              <a:ext cx="31751" cy="279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880" y="5400"/>
                    <a:pt x="5760" y="10800"/>
                    <a:pt x="9360" y="14400"/>
                  </a:cubicBezTo>
                  <a:cubicBezTo>
                    <a:pt x="12960" y="18000"/>
                    <a:pt x="17280" y="19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7" name="Line"/>
            <p:cNvSpPr/>
            <p:nvPr/>
          </p:nvSpPr>
          <p:spPr>
            <a:xfrm>
              <a:off x="909034" y="5702437"/>
              <a:ext cx="200894" cy="3033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9" h="21352" fill="norm" stroke="1" extrusionOk="0">
                  <a:moveTo>
                    <a:pt x="1192" y="5353"/>
                  </a:moveTo>
                  <a:cubicBezTo>
                    <a:pt x="752" y="4161"/>
                    <a:pt x="311" y="2969"/>
                    <a:pt x="90" y="2001"/>
                  </a:cubicBezTo>
                  <a:cubicBezTo>
                    <a:pt x="-130" y="1033"/>
                    <a:pt x="-130" y="288"/>
                    <a:pt x="2294" y="64"/>
                  </a:cubicBezTo>
                  <a:cubicBezTo>
                    <a:pt x="4719" y="-159"/>
                    <a:pt x="9568" y="139"/>
                    <a:pt x="13315" y="1852"/>
                  </a:cubicBezTo>
                  <a:cubicBezTo>
                    <a:pt x="17062" y="3565"/>
                    <a:pt x="19707" y="6693"/>
                    <a:pt x="20588" y="9524"/>
                  </a:cubicBezTo>
                  <a:cubicBezTo>
                    <a:pt x="21470" y="12354"/>
                    <a:pt x="20588" y="14887"/>
                    <a:pt x="17943" y="16823"/>
                  </a:cubicBezTo>
                  <a:cubicBezTo>
                    <a:pt x="15299" y="18760"/>
                    <a:pt x="10890" y="20100"/>
                    <a:pt x="8025" y="20771"/>
                  </a:cubicBezTo>
                  <a:cubicBezTo>
                    <a:pt x="5160" y="21441"/>
                    <a:pt x="3837" y="21441"/>
                    <a:pt x="2735" y="21218"/>
                  </a:cubicBezTo>
                  <a:cubicBezTo>
                    <a:pt x="1633" y="20994"/>
                    <a:pt x="752" y="20547"/>
                    <a:pt x="752" y="20100"/>
                  </a:cubicBezTo>
                  <a:cubicBezTo>
                    <a:pt x="752" y="19653"/>
                    <a:pt x="1633" y="19207"/>
                    <a:pt x="2956" y="18611"/>
                  </a:cubicBezTo>
                  <a:cubicBezTo>
                    <a:pt x="4278" y="18015"/>
                    <a:pt x="6041" y="17270"/>
                    <a:pt x="7805" y="165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8" name="Line"/>
            <p:cNvSpPr/>
            <p:nvPr/>
          </p:nvSpPr>
          <p:spPr>
            <a:xfrm>
              <a:off x="1215531" y="5808759"/>
              <a:ext cx="276455" cy="1049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5" h="20595" fill="norm" stroke="1" extrusionOk="0">
                  <a:moveTo>
                    <a:pt x="4222" y="11508"/>
                  </a:moveTo>
                  <a:cubicBezTo>
                    <a:pt x="3892" y="13585"/>
                    <a:pt x="3562" y="15662"/>
                    <a:pt x="2985" y="17324"/>
                  </a:cubicBezTo>
                  <a:cubicBezTo>
                    <a:pt x="2408" y="18985"/>
                    <a:pt x="1584" y="20231"/>
                    <a:pt x="1007" y="19816"/>
                  </a:cubicBezTo>
                  <a:cubicBezTo>
                    <a:pt x="430" y="19400"/>
                    <a:pt x="100" y="17324"/>
                    <a:pt x="17" y="14624"/>
                  </a:cubicBezTo>
                  <a:cubicBezTo>
                    <a:pt x="-65" y="11924"/>
                    <a:pt x="100" y="8600"/>
                    <a:pt x="1337" y="5485"/>
                  </a:cubicBezTo>
                  <a:cubicBezTo>
                    <a:pt x="2573" y="2370"/>
                    <a:pt x="4882" y="-538"/>
                    <a:pt x="6943" y="85"/>
                  </a:cubicBezTo>
                  <a:cubicBezTo>
                    <a:pt x="9004" y="708"/>
                    <a:pt x="10817" y="4862"/>
                    <a:pt x="11807" y="7977"/>
                  </a:cubicBezTo>
                  <a:cubicBezTo>
                    <a:pt x="12796" y="11093"/>
                    <a:pt x="12961" y="13170"/>
                    <a:pt x="13291" y="15247"/>
                  </a:cubicBezTo>
                  <a:cubicBezTo>
                    <a:pt x="13620" y="17324"/>
                    <a:pt x="14115" y="19400"/>
                    <a:pt x="14775" y="20231"/>
                  </a:cubicBezTo>
                  <a:cubicBezTo>
                    <a:pt x="15434" y="21062"/>
                    <a:pt x="16259" y="20647"/>
                    <a:pt x="17413" y="17116"/>
                  </a:cubicBezTo>
                  <a:cubicBezTo>
                    <a:pt x="18567" y="13585"/>
                    <a:pt x="20051" y="6939"/>
                    <a:pt x="21535" y="2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9" name="Line"/>
            <p:cNvSpPr/>
            <p:nvPr/>
          </p:nvSpPr>
          <p:spPr>
            <a:xfrm>
              <a:off x="1659985" y="5681133"/>
              <a:ext cx="251101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3" h="21600" fill="norm" stroke="1" extrusionOk="0">
                  <a:moveTo>
                    <a:pt x="1385" y="6857"/>
                  </a:moveTo>
                  <a:cubicBezTo>
                    <a:pt x="1022" y="10457"/>
                    <a:pt x="659" y="14057"/>
                    <a:pt x="387" y="14400"/>
                  </a:cubicBezTo>
                  <a:cubicBezTo>
                    <a:pt x="115" y="14743"/>
                    <a:pt x="-67" y="11829"/>
                    <a:pt x="24" y="9600"/>
                  </a:cubicBezTo>
                  <a:cubicBezTo>
                    <a:pt x="115" y="7371"/>
                    <a:pt x="478" y="5829"/>
                    <a:pt x="931" y="4714"/>
                  </a:cubicBezTo>
                  <a:cubicBezTo>
                    <a:pt x="1385" y="3600"/>
                    <a:pt x="1930" y="2914"/>
                    <a:pt x="2656" y="2914"/>
                  </a:cubicBezTo>
                  <a:cubicBezTo>
                    <a:pt x="3382" y="2914"/>
                    <a:pt x="4289" y="3600"/>
                    <a:pt x="6104" y="6600"/>
                  </a:cubicBezTo>
                  <a:cubicBezTo>
                    <a:pt x="7920" y="9600"/>
                    <a:pt x="10642" y="14914"/>
                    <a:pt x="12276" y="17914"/>
                  </a:cubicBezTo>
                  <a:cubicBezTo>
                    <a:pt x="13909" y="20914"/>
                    <a:pt x="14454" y="21600"/>
                    <a:pt x="14999" y="21600"/>
                  </a:cubicBezTo>
                  <a:cubicBezTo>
                    <a:pt x="15543" y="21600"/>
                    <a:pt x="16088" y="20914"/>
                    <a:pt x="16814" y="17914"/>
                  </a:cubicBezTo>
                  <a:cubicBezTo>
                    <a:pt x="17540" y="14914"/>
                    <a:pt x="18447" y="9600"/>
                    <a:pt x="18901" y="6514"/>
                  </a:cubicBezTo>
                  <a:cubicBezTo>
                    <a:pt x="19355" y="3429"/>
                    <a:pt x="19355" y="2571"/>
                    <a:pt x="19355" y="1714"/>
                  </a:cubicBezTo>
                  <a:cubicBezTo>
                    <a:pt x="19355" y="857"/>
                    <a:pt x="19355" y="0"/>
                    <a:pt x="19536" y="0"/>
                  </a:cubicBezTo>
                  <a:cubicBezTo>
                    <a:pt x="19718" y="0"/>
                    <a:pt x="20081" y="857"/>
                    <a:pt x="20444" y="1457"/>
                  </a:cubicBezTo>
                  <a:cubicBezTo>
                    <a:pt x="20807" y="2057"/>
                    <a:pt x="21170" y="2400"/>
                    <a:pt x="21533" y="27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0" name="Line"/>
            <p:cNvSpPr/>
            <p:nvPr/>
          </p:nvSpPr>
          <p:spPr>
            <a:xfrm>
              <a:off x="1955535" y="5829300"/>
              <a:ext cx="68855" cy="1246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2" h="20851" fill="norm" stroke="1" extrusionOk="0">
                  <a:moveTo>
                    <a:pt x="13745" y="0"/>
                  </a:moveTo>
                  <a:cubicBezTo>
                    <a:pt x="10473" y="708"/>
                    <a:pt x="7200" y="1416"/>
                    <a:pt x="4582" y="4072"/>
                  </a:cubicBezTo>
                  <a:cubicBezTo>
                    <a:pt x="1964" y="6728"/>
                    <a:pt x="0" y="11331"/>
                    <a:pt x="0" y="14341"/>
                  </a:cubicBezTo>
                  <a:cubicBezTo>
                    <a:pt x="0" y="17351"/>
                    <a:pt x="1964" y="18767"/>
                    <a:pt x="4582" y="19830"/>
                  </a:cubicBezTo>
                  <a:cubicBezTo>
                    <a:pt x="7200" y="20892"/>
                    <a:pt x="10473" y="21600"/>
                    <a:pt x="14073" y="19475"/>
                  </a:cubicBezTo>
                  <a:cubicBezTo>
                    <a:pt x="17673" y="17351"/>
                    <a:pt x="21600" y="12393"/>
                    <a:pt x="21273" y="8675"/>
                  </a:cubicBezTo>
                  <a:cubicBezTo>
                    <a:pt x="20945" y="4957"/>
                    <a:pt x="16364" y="2479"/>
                    <a:pt x="1178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1" name="Line"/>
            <p:cNvSpPr/>
            <p:nvPr/>
          </p:nvSpPr>
          <p:spPr>
            <a:xfrm>
              <a:off x="2063485" y="5791200"/>
              <a:ext cx="139701" cy="1947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4226"/>
                  </a:moveTo>
                  <a:cubicBezTo>
                    <a:pt x="2291" y="3991"/>
                    <a:pt x="4582" y="3757"/>
                    <a:pt x="6709" y="5635"/>
                  </a:cubicBezTo>
                  <a:cubicBezTo>
                    <a:pt x="8836" y="7513"/>
                    <a:pt x="10800" y="11504"/>
                    <a:pt x="11618" y="14204"/>
                  </a:cubicBezTo>
                  <a:cubicBezTo>
                    <a:pt x="12436" y="16904"/>
                    <a:pt x="12109" y="18313"/>
                    <a:pt x="11127" y="19487"/>
                  </a:cubicBezTo>
                  <a:cubicBezTo>
                    <a:pt x="10145" y="20661"/>
                    <a:pt x="8509" y="21600"/>
                    <a:pt x="6873" y="21600"/>
                  </a:cubicBezTo>
                  <a:cubicBezTo>
                    <a:pt x="5236" y="21600"/>
                    <a:pt x="3600" y="20661"/>
                    <a:pt x="4255" y="17491"/>
                  </a:cubicBezTo>
                  <a:cubicBezTo>
                    <a:pt x="4909" y="14322"/>
                    <a:pt x="7855" y="8922"/>
                    <a:pt x="11127" y="5635"/>
                  </a:cubicBezTo>
                  <a:cubicBezTo>
                    <a:pt x="14400" y="2348"/>
                    <a:pt x="18000" y="117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2" name="Line"/>
            <p:cNvSpPr/>
            <p:nvPr/>
          </p:nvSpPr>
          <p:spPr>
            <a:xfrm>
              <a:off x="1657085" y="5791200"/>
              <a:ext cx="18109" cy="190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32" h="21600" fill="norm" stroke="1" extrusionOk="0">
                  <a:moveTo>
                    <a:pt x="0" y="0"/>
                  </a:moveTo>
                  <a:cubicBezTo>
                    <a:pt x="9600" y="4560"/>
                    <a:pt x="19200" y="9120"/>
                    <a:pt x="20400" y="12720"/>
                  </a:cubicBezTo>
                  <a:cubicBezTo>
                    <a:pt x="21600" y="16320"/>
                    <a:pt x="14400" y="18960"/>
                    <a:pt x="72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7" name="Drawing"/>
          <p:cNvGrpSpPr/>
          <p:nvPr/>
        </p:nvGrpSpPr>
        <p:grpSpPr>
          <a:xfrm>
            <a:off x="1333500" y="1481285"/>
            <a:ext cx="11272454" cy="6840095"/>
            <a:chOff x="0" y="0"/>
            <a:chExt cx="11272453" cy="6840095"/>
          </a:xfrm>
        </p:grpSpPr>
        <p:sp>
          <p:nvSpPr>
            <p:cNvPr id="1865" name="Line"/>
            <p:cNvSpPr/>
            <p:nvPr/>
          </p:nvSpPr>
          <p:spPr>
            <a:xfrm>
              <a:off x="1918494" y="62761"/>
              <a:ext cx="81756" cy="5391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2" h="21410" fill="norm" stroke="1" extrusionOk="0">
                  <a:moveTo>
                    <a:pt x="4777" y="2229"/>
                  </a:moveTo>
                  <a:cubicBezTo>
                    <a:pt x="4777" y="1809"/>
                    <a:pt x="4777" y="1389"/>
                    <a:pt x="5054" y="927"/>
                  </a:cubicBezTo>
                  <a:cubicBezTo>
                    <a:pt x="5330" y="464"/>
                    <a:pt x="5884" y="-40"/>
                    <a:pt x="6161" y="2"/>
                  </a:cubicBezTo>
                  <a:cubicBezTo>
                    <a:pt x="6438" y="44"/>
                    <a:pt x="6438" y="632"/>
                    <a:pt x="5884" y="2439"/>
                  </a:cubicBezTo>
                  <a:cubicBezTo>
                    <a:pt x="5330" y="4246"/>
                    <a:pt x="4223" y="7272"/>
                    <a:pt x="3115" y="10382"/>
                  </a:cubicBezTo>
                  <a:cubicBezTo>
                    <a:pt x="2007" y="13492"/>
                    <a:pt x="900" y="16685"/>
                    <a:pt x="346" y="18534"/>
                  </a:cubicBezTo>
                  <a:cubicBezTo>
                    <a:pt x="-208" y="20383"/>
                    <a:pt x="-208" y="20888"/>
                    <a:pt x="1177" y="21182"/>
                  </a:cubicBezTo>
                  <a:cubicBezTo>
                    <a:pt x="2561" y="21476"/>
                    <a:pt x="5330" y="21560"/>
                    <a:pt x="8930" y="20972"/>
                  </a:cubicBezTo>
                  <a:cubicBezTo>
                    <a:pt x="12530" y="20383"/>
                    <a:pt x="16961" y="19123"/>
                    <a:pt x="21392" y="178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6" name="Line"/>
            <p:cNvSpPr/>
            <p:nvPr/>
          </p:nvSpPr>
          <p:spPr>
            <a:xfrm>
              <a:off x="1828800" y="366565"/>
              <a:ext cx="1778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7" name="Line"/>
            <p:cNvSpPr/>
            <p:nvPr/>
          </p:nvSpPr>
          <p:spPr>
            <a:xfrm>
              <a:off x="2089150" y="398315"/>
              <a:ext cx="1333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8" name="Line"/>
            <p:cNvSpPr/>
            <p:nvPr/>
          </p:nvSpPr>
          <p:spPr>
            <a:xfrm>
              <a:off x="2347383" y="99865"/>
              <a:ext cx="84667" cy="432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6" fill="norm" stroke="1" extrusionOk="0">
                  <a:moveTo>
                    <a:pt x="7020" y="0"/>
                  </a:moveTo>
                  <a:cubicBezTo>
                    <a:pt x="5400" y="3460"/>
                    <a:pt x="3780" y="6920"/>
                    <a:pt x="2430" y="10223"/>
                  </a:cubicBezTo>
                  <a:cubicBezTo>
                    <a:pt x="1080" y="13526"/>
                    <a:pt x="0" y="16672"/>
                    <a:pt x="0" y="18507"/>
                  </a:cubicBezTo>
                  <a:cubicBezTo>
                    <a:pt x="0" y="20342"/>
                    <a:pt x="1080" y="20866"/>
                    <a:pt x="2970" y="21181"/>
                  </a:cubicBezTo>
                  <a:cubicBezTo>
                    <a:pt x="4860" y="21495"/>
                    <a:pt x="7560" y="21600"/>
                    <a:pt x="10800" y="21023"/>
                  </a:cubicBezTo>
                  <a:cubicBezTo>
                    <a:pt x="14040" y="20447"/>
                    <a:pt x="17820" y="19188"/>
                    <a:pt x="21600" y="179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9" name="Line"/>
            <p:cNvSpPr/>
            <p:nvPr/>
          </p:nvSpPr>
          <p:spPr>
            <a:xfrm>
              <a:off x="2324100" y="353865"/>
              <a:ext cx="1016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0" name="Line"/>
            <p:cNvSpPr/>
            <p:nvPr/>
          </p:nvSpPr>
          <p:spPr>
            <a:xfrm>
              <a:off x="2495123" y="307538"/>
              <a:ext cx="133778" cy="1892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2" h="21227" fill="norm" stroke="1" extrusionOk="0">
                  <a:moveTo>
                    <a:pt x="5051" y="8044"/>
                  </a:moveTo>
                  <a:cubicBezTo>
                    <a:pt x="8042" y="6382"/>
                    <a:pt x="11033" y="4721"/>
                    <a:pt x="12860" y="3296"/>
                  </a:cubicBezTo>
                  <a:cubicBezTo>
                    <a:pt x="14688" y="1872"/>
                    <a:pt x="15353" y="685"/>
                    <a:pt x="14854" y="211"/>
                  </a:cubicBezTo>
                  <a:cubicBezTo>
                    <a:pt x="14356" y="-264"/>
                    <a:pt x="12694" y="-27"/>
                    <a:pt x="10036" y="1872"/>
                  </a:cubicBezTo>
                  <a:cubicBezTo>
                    <a:pt x="7377" y="3771"/>
                    <a:pt x="3722" y="7332"/>
                    <a:pt x="1728" y="10536"/>
                  </a:cubicBezTo>
                  <a:cubicBezTo>
                    <a:pt x="-266" y="13740"/>
                    <a:pt x="-598" y="16589"/>
                    <a:pt x="1064" y="18488"/>
                  </a:cubicBezTo>
                  <a:cubicBezTo>
                    <a:pt x="2725" y="20387"/>
                    <a:pt x="6380" y="21336"/>
                    <a:pt x="10036" y="21217"/>
                  </a:cubicBezTo>
                  <a:cubicBezTo>
                    <a:pt x="13691" y="21099"/>
                    <a:pt x="17347" y="19912"/>
                    <a:pt x="21002" y="187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1" name="Line"/>
            <p:cNvSpPr/>
            <p:nvPr/>
          </p:nvSpPr>
          <p:spPr>
            <a:xfrm>
              <a:off x="2657245" y="303065"/>
              <a:ext cx="108974" cy="1896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93" h="21268" fill="norm" stroke="1" extrusionOk="0">
                  <a:moveTo>
                    <a:pt x="15043" y="0"/>
                  </a:moveTo>
                  <a:cubicBezTo>
                    <a:pt x="10643" y="0"/>
                    <a:pt x="6243" y="0"/>
                    <a:pt x="3443" y="475"/>
                  </a:cubicBezTo>
                  <a:cubicBezTo>
                    <a:pt x="643" y="949"/>
                    <a:pt x="-557" y="1899"/>
                    <a:pt x="243" y="3679"/>
                  </a:cubicBezTo>
                  <a:cubicBezTo>
                    <a:pt x="1043" y="5459"/>
                    <a:pt x="3843" y="8070"/>
                    <a:pt x="7643" y="10325"/>
                  </a:cubicBezTo>
                  <a:cubicBezTo>
                    <a:pt x="11443" y="12580"/>
                    <a:pt x="16243" y="14479"/>
                    <a:pt x="18643" y="16141"/>
                  </a:cubicBezTo>
                  <a:cubicBezTo>
                    <a:pt x="21043" y="17802"/>
                    <a:pt x="21043" y="19226"/>
                    <a:pt x="19643" y="20176"/>
                  </a:cubicBezTo>
                  <a:cubicBezTo>
                    <a:pt x="18243" y="21125"/>
                    <a:pt x="15443" y="21600"/>
                    <a:pt x="13643" y="21007"/>
                  </a:cubicBezTo>
                  <a:cubicBezTo>
                    <a:pt x="11843" y="20413"/>
                    <a:pt x="11043" y="18752"/>
                    <a:pt x="10243" y="170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2" name="Line"/>
            <p:cNvSpPr/>
            <p:nvPr/>
          </p:nvSpPr>
          <p:spPr>
            <a:xfrm>
              <a:off x="2807879" y="68115"/>
              <a:ext cx="81371" cy="4720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1" h="21505" fill="norm" stroke="1" extrusionOk="0">
                  <a:moveTo>
                    <a:pt x="21291" y="0"/>
                  </a:moveTo>
                  <a:cubicBezTo>
                    <a:pt x="16306" y="3279"/>
                    <a:pt x="11322" y="6557"/>
                    <a:pt x="7722" y="9932"/>
                  </a:cubicBezTo>
                  <a:cubicBezTo>
                    <a:pt x="4122" y="13307"/>
                    <a:pt x="1906" y="16779"/>
                    <a:pt x="799" y="18755"/>
                  </a:cubicBezTo>
                  <a:cubicBezTo>
                    <a:pt x="-309" y="20732"/>
                    <a:pt x="-309" y="21214"/>
                    <a:pt x="1076" y="21407"/>
                  </a:cubicBezTo>
                  <a:cubicBezTo>
                    <a:pt x="2460" y="21600"/>
                    <a:pt x="5229" y="21504"/>
                    <a:pt x="7722" y="21166"/>
                  </a:cubicBezTo>
                  <a:cubicBezTo>
                    <a:pt x="10214" y="20829"/>
                    <a:pt x="12429" y="20250"/>
                    <a:pt x="14645" y="196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3" name="Line"/>
            <p:cNvSpPr/>
            <p:nvPr/>
          </p:nvSpPr>
          <p:spPr>
            <a:xfrm>
              <a:off x="2800350" y="309415"/>
              <a:ext cx="1079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4" name="Line"/>
            <p:cNvSpPr/>
            <p:nvPr/>
          </p:nvSpPr>
          <p:spPr>
            <a:xfrm>
              <a:off x="3553797" y="32284"/>
              <a:ext cx="453054" cy="4849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4" h="21423" fill="norm" stroke="1" extrusionOk="0">
                  <a:moveTo>
                    <a:pt x="7037" y="5791"/>
                  </a:moveTo>
                  <a:cubicBezTo>
                    <a:pt x="7137" y="4295"/>
                    <a:pt x="7238" y="2799"/>
                    <a:pt x="7238" y="1817"/>
                  </a:cubicBezTo>
                  <a:cubicBezTo>
                    <a:pt x="7238" y="835"/>
                    <a:pt x="7137" y="368"/>
                    <a:pt x="6836" y="134"/>
                  </a:cubicBezTo>
                  <a:cubicBezTo>
                    <a:pt x="6535" y="-100"/>
                    <a:pt x="6032" y="-100"/>
                    <a:pt x="5530" y="742"/>
                  </a:cubicBezTo>
                  <a:cubicBezTo>
                    <a:pt x="5028" y="1583"/>
                    <a:pt x="4525" y="3266"/>
                    <a:pt x="4224" y="5931"/>
                  </a:cubicBezTo>
                  <a:cubicBezTo>
                    <a:pt x="3923" y="8596"/>
                    <a:pt x="3822" y="12243"/>
                    <a:pt x="3772" y="14908"/>
                  </a:cubicBezTo>
                  <a:cubicBezTo>
                    <a:pt x="3722" y="17573"/>
                    <a:pt x="3722" y="19256"/>
                    <a:pt x="3521" y="20238"/>
                  </a:cubicBezTo>
                  <a:cubicBezTo>
                    <a:pt x="3320" y="21219"/>
                    <a:pt x="2918" y="21500"/>
                    <a:pt x="2516" y="21406"/>
                  </a:cubicBezTo>
                  <a:cubicBezTo>
                    <a:pt x="2114" y="21313"/>
                    <a:pt x="1712" y="20845"/>
                    <a:pt x="1260" y="20051"/>
                  </a:cubicBezTo>
                  <a:cubicBezTo>
                    <a:pt x="808" y="19256"/>
                    <a:pt x="306" y="18134"/>
                    <a:pt x="105" y="17339"/>
                  </a:cubicBezTo>
                  <a:cubicBezTo>
                    <a:pt x="-96" y="16544"/>
                    <a:pt x="4" y="16077"/>
                    <a:pt x="306" y="15796"/>
                  </a:cubicBezTo>
                  <a:cubicBezTo>
                    <a:pt x="607" y="15516"/>
                    <a:pt x="1110" y="15422"/>
                    <a:pt x="3219" y="15142"/>
                  </a:cubicBezTo>
                  <a:cubicBezTo>
                    <a:pt x="5329" y="14861"/>
                    <a:pt x="9046" y="14394"/>
                    <a:pt x="11156" y="14113"/>
                  </a:cubicBezTo>
                  <a:cubicBezTo>
                    <a:pt x="13266" y="13832"/>
                    <a:pt x="13768" y="13739"/>
                    <a:pt x="13818" y="13552"/>
                  </a:cubicBezTo>
                  <a:cubicBezTo>
                    <a:pt x="13869" y="13365"/>
                    <a:pt x="13467" y="13084"/>
                    <a:pt x="12663" y="13084"/>
                  </a:cubicBezTo>
                  <a:cubicBezTo>
                    <a:pt x="11859" y="13084"/>
                    <a:pt x="10654" y="13365"/>
                    <a:pt x="9800" y="13926"/>
                  </a:cubicBezTo>
                  <a:cubicBezTo>
                    <a:pt x="8946" y="14487"/>
                    <a:pt x="8444" y="15329"/>
                    <a:pt x="8192" y="16030"/>
                  </a:cubicBezTo>
                  <a:cubicBezTo>
                    <a:pt x="7941" y="16731"/>
                    <a:pt x="7941" y="17292"/>
                    <a:pt x="8142" y="17713"/>
                  </a:cubicBezTo>
                  <a:cubicBezTo>
                    <a:pt x="8343" y="18134"/>
                    <a:pt x="8745" y="18414"/>
                    <a:pt x="9348" y="18508"/>
                  </a:cubicBezTo>
                  <a:cubicBezTo>
                    <a:pt x="9951" y="18601"/>
                    <a:pt x="10754" y="18508"/>
                    <a:pt x="11508" y="18087"/>
                  </a:cubicBezTo>
                  <a:cubicBezTo>
                    <a:pt x="12261" y="17666"/>
                    <a:pt x="12964" y="16918"/>
                    <a:pt x="13366" y="16310"/>
                  </a:cubicBezTo>
                  <a:cubicBezTo>
                    <a:pt x="13768" y="15703"/>
                    <a:pt x="13869" y="15235"/>
                    <a:pt x="13969" y="14674"/>
                  </a:cubicBezTo>
                  <a:cubicBezTo>
                    <a:pt x="14070" y="14113"/>
                    <a:pt x="14170" y="13458"/>
                    <a:pt x="14271" y="13365"/>
                  </a:cubicBezTo>
                  <a:cubicBezTo>
                    <a:pt x="14371" y="13271"/>
                    <a:pt x="14471" y="13739"/>
                    <a:pt x="14873" y="14440"/>
                  </a:cubicBezTo>
                  <a:cubicBezTo>
                    <a:pt x="15275" y="15142"/>
                    <a:pt x="15978" y="16077"/>
                    <a:pt x="16330" y="16778"/>
                  </a:cubicBezTo>
                  <a:cubicBezTo>
                    <a:pt x="16682" y="17479"/>
                    <a:pt x="16682" y="17947"/>
                    <a:pt x="16581" y="18414"/>
                  </a:cubicBezTo>
                  <a:cubicBezTo>
                    <a:pt x="16481" y="18882"/>
                    <a:pt x="16280" y="19349"/>
                    <a:pt x="16129" y="19303"/>
                  </a:cubicBezTo>
                  <a:cubicBezTo>
                    <a:pt x="15978" y="19256"/>
                    <a:pt x="15878" y="18695"/>
                    <a:pt x="16481" y="17339"/>
                  </a:cubicBezTo>
                  <a:cubicBezTo>
                    <a:pt x="17084" y="15983"/>
                    <a:pt x="18390" y="13832"/>
                    <a:pt x="19344" y="12570"/>
                  </a:cubicBezTo>
                  <a:cubicBezTo>
                    <a:pt x="20298" y="11308"/>
                    <a:pt x="20901" y="10934"/>
                    <a:pt x="21504" y="105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5" name="Line"/>
            <p:cNvSpPr/>
            <p:nvPr/>
          </p:nvSpPr>
          <p:spPr>
            <a:xfrm>
              <a:off x="4627447" y="145921"/>
              <a:ext cx="262053" cy="30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3" h="21280" fill="norm" stroke="1" extrusionOk="0">
                  <a:moveTo>
                    <a:pt x="2731" y="4267"/>
                  </a:moveTo>
                  <a:cubicBezTo>
                    <a:pt x="3940" y="2954"/>
                    <a:pt x="5150" y="1640"/>
                    <a:pt x="6791" y="838"/>
                  </a:cubicBezTo>
                  <a:cubicBezTo>
                    <a:pt x="8433" y="35"/>
                    <a:pt x="10507" y="-257"/>
                    <a:pt x="12148" y="254"/>
                  </a:cubicBezTo>
                  <a:cubicBezTo>
                    <a:pt x="13790" y="765"/>
                    <a:pt x="14999" y="2078"/>
                    <a:pt x="14567" y="4486"/>
                  </a:cubicBezTo>
                  <a:cubicBezTo>
                    <a:pt x="14135" y="6894"/>
                    <a:pt x="12062" y="10397"/>
                    <a:pt x="9556" y="13170"/>
                  </a:cubicBezTo>
                  <a:cubicBezTo>
                    <a:pt x="7051" y="15943"/>
                    <a:pt x="4113" y="17986"/>
                    <a:pt x="2299" y="19227"/>
                  </a:cubicBezTo>
                  <a:cubicBezTo>
                    <a:pt x="484" y="20467"/>
                    <a:pt x="-207" y="20905"/>
                    <a:pt x="52" y="21124"/>
                  </a:cubicBezTo>
                  <a:cubicBezTo>
                    <a:pt x="311" y="21343"/>
                    <a:pt x="1521" y="21343"/>
                    <a:pt x="5236" y="21051"/>
                  </a:cubicBezTo>
                  <a:cubicBezTo>
                    <a:pt x="8951" y="20759"/>
                    <a:pt x="15172" y="20175"/>
                    <a:pt x="21393" y="195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6" name="Line"/>
            <p:cNvSpPr/>
            <p:nvPr/>
          </p:nvSpPr>
          <p:spPr>
            <a:xfrm>
              <a:off x="5628993" y="144315"/>
              <a:ext cx="9808" cy="304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20015" y="0"/>
                  </a:moveTo>
                  <a:cubicBezTo>
                    <a:pt x="11375" y="4500"/>
                    <a:pt x="2735" y="9000"/>
                    <a:pt x="575" y="12600"/>
                  </a:cubicBezTo>
                  <a:cubicBezTo>
                    <a:pt x="-1585" y="16200"/>
                    <a:pt x="2735" y="18900"/>
                    <a:pt x="705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7" name="Line"/>
            <p:cNvSpPr/>
            <p:nvPr/>
          </p:nvSpPr>
          <p:spPr>
            <a:xfrm>
              <a:off x="5473700" y="436415"/>
              <a:ext cx="3619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284" y="21600"/>
                    <a:pt x="6568" y="21600"/>
                    <a:pt x="10168" y="18000"/>
                  </a:cubicBezTo>
                  <a:cubicBezTo>
                    <a:pt x="13768" y="14400"/>
                    <a:pt x="17684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8" name="Line"/>
            <p:cNvSpPr/>
            <p:nvPr/>
          </p:nvSpPr>
          <p:spPr>
            <a:xfrm>
              <a:off x="6297975" y="196057"/>
              <a:ext cx="146603" cy="5272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1" h="21521" fill="norm" stroke="1" extrusionOk="0">
                  <a:moveTo>
                    <a:pt x="4740" y="8775"/>
                  </a:moveTo>
                  <a:cubicBezTo>
                    <a:pt x="5044" y="11540"/>
                    <a:pt x="5348" y="14304"/>
                    <a:pt x="5196" y="16292"/>
                  </a:cubicBezTo>
                  <a:cubicBezTo>
                    <a:pt x="5044" y="18279"/>
                    <a:pt x="4435" y="19488"/>
                    <a:pt x="3827" y="20309"/>
                  </a:cubicBezTo>
                  <a:cubicBezTo>
                    <a:pt x="3218" y="21130"/>
                    <a:pt x="2610" y="21562"/>
                    <a:pt x="2154" y="21519"/>
                  </a:cubicBezTo>
                  <a:cubicBezTo>
                    <a:pt x="1697" y="21476"/>
                    <a:pt x="1393" y="20957"/>
                    <a:pt x="937" y="19143"/>
                  </a:cubicBezTo>
                  <a:cubicBezTo>
                    <a:pt x="480" y="17328"/>
                    <a:pt x="-128" y="14218"/>
                    <a:pt x="24" y="11108"/>
                  </a:cubicBezTo>
                  <a:cubicBezTo>
                    <a:pt x="176" y="7997"/>
                    <a:pt x="1089" y="4887"/>
                    <a:pt x="1697" y="3116"/>
                  </a:cubicBezTo>
                  <a:cubicBezTo>
                    <a:pt x="2306" y="1344"/>
                    <a:pt x="2610" y="912"/>
                    <a:pt x="3523" y="567"/>
                  </a:cubicBezTo>
                  <a:cubicBezTo>
                    <a:pt x="4435" y="221"/>
                    <a:pt x="5957" y="-38"/>
                    <a:pt x="8238" y="5"/>
                  </a:cubicBezTo>
                  <a:cubicBezTo>
                    <a:pt x="10520" y="48"/>
                    <a:pt x="13562" y="394"/>
                    <a:pt x="16300" y="1301"/>
                  </a:cubicBezTo>
                  <a:cubicBezTo>
                    <a:pt x="19038" y="2208"/>
                    <a:pt x="21472" y="3677"/>
                    <a:pt x="21016" y="4973"/>
                  </a:cubicBezTo>
                  <a:cubicBezTo>
                    <a:pt x="20559" y="6269"/>
                    <a:pt x="17213" y="7392"/>
                    <a:pt x="14779" y="8040"/>
                  </a:cubicBezTo>
                  <a:cubicBezTo>
                    <a:pt x="12345" y="8688"/>
                    <a:pt x="10824" y="8861"/>
                    <a:pt x="8999" y="8948"/>
                  </a:cubicBezTo>
                  <a:cubicBezTo>
                    <a:pt x="7173" y="9034"/>
                    <a:pt x="5044" y="9034"/>
                    <a:pt x="3979" y="8818"/>
                  </a:cubicBezTo>
                  <a:cubicBezTo>
                    <a:pt x="2914" y="8602"/>
                    <a:pt x="2914" y="8170"/>
                    <a:pt x="2914" y="77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9" name="Line"/>
            <p:cNvSpPr/>
            <p:nvPr/>
          </p:nvSpPr>
          <p:spPr>
            <a:xfrm>
              <a:off x="6509196" y="267944"/>
              <a:ext cx="109748" cy="1597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999" h="20633" fill="norm" stroke="1" extrusionOk="0">
                  <a:moveTo>
                    <a:pt x="13804" y="2076"/>
                  </a:moveTo>
                  <a:cubicBezTo>
                    <a:pt x="9947" y="3990"/>
                    <a:pt x="6090" y="5904"/>
                    <a:pt x="3390" y="8638"/>
                  </a:cubicBezTo>
                  <a:cubicBezTo>
                    <a:pt x="690" y="11372"/>
                    <a:pt x="-853" y="14926"/>
                    <a:pt x="497" y="17387"/>
                  </a:cubicBezTo>
                  <a:cubicBezTo>
                    <a:pt x="1847" y="19848"/>
                    <a:pt x="6090" y="21215"/>
                    <a:pt x="10140" y="20395"/>
                  </a:cubicBezTo>
                  <a:cubicBezTo>
                    <a:pt x="14190" y="19574"/>
                    <a:pt x="18047" y="16567"/>
                    <a:pt x="19397" y="13012"/>
                  </a:cubicBezTo>
                  <a:cubicBezTo>
                    <a:pt x="20747" y="9458"/>
                    <a:pt x="19590" y="5357"/>
                    <a:pt x="18240" y="2896"/>
                  </a:cubicBezTo>
                  <a:cubicBezTo>
                    <a:pt x="16890" y="435"/>
                    <a:pt x="15347" y="-385"/>
                    <a:pt x="15154" y="162"/>
                  </a:cubicBezTo>
                  <a:cubicBezTo>
                    <a:pt x="14961" y="709"/>
                    <a:pt x="16118" y="2623"/>
                    <a:pt x="17276" y="45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0" name="Line"/>
            <p:cNvSpPr/>
            <p:nvPr/>
          </p:nvSpPr>
          <p:spPr>
            <a:xfrm>
              <a:off x="6668057" y="233282"/>
              <a:ext cx="118539" cy="5060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2" h="21427" fill="norm" stroke="1" extrusionOk="0">
                  <a:moveTo>
                    <a:pt x="6721" y="2418"/>
                  </a:moveTo>
                  <a:cubicBezTo>
                    <a:pt x="7100" y="5823"/>
                    <a:pt x="7479" y="9229"/>
                    <a:pt x="7100" y="12142"/>
                  </a:cubicBezTo>
                  <a:cubicBezTo>
                    <a:pt x="6721" y="15055"/>
                    <a:pt x="5584" y="17475"/>
                    <a:pt x="4447" y="19043"/>
                  </a:cubicBezTo>
                  <a:cubicBezTo>
                    <a:pt x="3311" y="20612"/>
                    <a:pt x="2174" y="21329"/>
                    <a:pt x="1416" y="21418"/>
                  </a:cubicBezTo>
                  <a:cubicBezTo>
                    <a:pt x="658" y="21508"/>
                    <a:pt x="279" y="20970"/>
                    <a:pt x="89" y="18909"/>
                  </a:cubicBezTo>
                  <a:cubicBezTo>
                    <a:pt x="-100" y="16847"/>
                    <a:pt x="-100" y="13262"/>
                    <a:pt x="1226" y="10036"/>
                  </a:cubicBezTo>
                  <a:cubicBezTo>
                    <a:pt x="2553" y="6809"/>
                    <a:pt x="5205" y="3941"/>
                    <a:pt x="6911" y="2283"/>
                  </a:cubicBezTo>
                  <a:cubicBezTo>
                    <a:pt x="8616" y="625"/>
                    <a:pt x="9374" y="177"/>
                    <a:pt x="10700" y="42"/>
                  </a:cubicBezTo>
                  <a:cubicBezTo>
                    <a:pt x="12026" y="-92"/>
                    <a:pt x="13921" y="87"/>
                    <a:pt x="15816" y="715"/>
                  </a:cubicBezTo>
                  <a:cubicBezTo>
                    <a:pt x="17711" y="1342"/>
                    <a:pt x="19605" y="2418"/>
                    <a:pt x="20553" y="3628"/>
                  </a:cubicBezTo>
                  <a:cubicBezTo>
                    <a:pt x="21500" y="4837"/>
                    <a:pt x="21500" y="6182"/>
                    <a:pt x="20174" y="7078"/>
                  </a:cubicBezTo>
                  <a:cubicBezTo>
                    <a:pt x="18847" y="7974"/>
                    <a:pt x="16195" y="8423"/>
                    <a:pt x="13921" y="8557"/>
                  </a:cubicBezTo>
                  <a:cubicBezTo>
                    <a:pt x="11647" y="8691"/>
                    <a:pt x="9753" y="8512"/>
                    <a:pt x="7858" y="83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1" name="Line"/>
            <p:cNvSpPr/>
            <p:nvPr/>
          </p:nvSpPr>
          <p:spPr>
            <a:xfrm>
              <a:off x="6832963" y="42314"/>
              <a:ext cx="258808" cy="3846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2" h="21334" fill="norm" stroke="1" extrusionOk="0">
                  <a:moveTo>
                    <a:pt x="1024" y="11291"/>
                  </a:moveTo>
                  <a:cubicBezTo>
                    <a:pt x="672" y="13404"/>
                    <a:pt x="321" y="15517"/>
                    <a:pt x="146" y="16985"/>
                  </a:cubicBezTo>
                  <a:cubicBezTo>
                    <a:pt x="-30" y="18452"/>
                    <a:pt x="-30" y="19274"/>
                    <a:pt x="58" y="19978"/>
                  </a:cubicBezTo>
                  <a:cubicBezTo>
                    <a:pt x="146" y="20683"/>
                    <a:pt x="321" y="21270"/>
                    <a:pt x="1024" y="21328"/>
                  </a:cubicBezTo>
                  <a:cubicBezTo>
                    <a:pt x="1726" y="21387"/>
                    <a:pt x="2955" y="20917"/>
                    <a:pt x="3833" y="20330"/>
                  </a:cubicBezTo>
                  <a:cubicBezTo>
                    <a:pt x="4711" y="19744"/>
                    <a:pt x="5238" y="19039"/>
                    <a:pt x="5853" y="18217"/>
                  </a:cubicBezTo>
                  <a:cubicBezTo>
                    <a:pt x="6468" y="17396"/>
                    <a:pt x="7170" y="16457"/>
                    <a:pt x="7521" y="16339"/>
                  </a:cubicBezTo>
                  <a:cubicBezTo>
                    <a:pt x="7872" y="16222"/>
                    <a:pt x="7872" y="16926"/>
                    <a:pt x="7872" y="17572"/>
                  </a:cubicBezTo>
                  <a:cubicBezTo>
                    <a:pt x="7872" y="18217"/>
                    <a:pt x="7872" y="18804"/>
                    <a:pt x="8311" y="19215"/>
                  </a:cubicBezTo>
                  <a:cubicBezTo>
                    <a:pt x="8750" y="19626"/>
                    <a:pt x="9629" y="19861"/>
                    <a:pt x="10419" y="19802"/>
                  </a:cubicBezTo>
                  <a:cubicBezTo>
                    <a:pt x="11209" y="19744"/>
                    <a:pt x="11911" y="19391"/>
                    <a:pt x="13316" y="17572"/>
                  </a:cubicBezTo>
                  <a:cubicBezTo>
                    <a:pt x="14721" y="15752"/>
                    <a:pt x="16829" y="12465"/>
                    <a:pt x="18321" y="9707"/>
                  </a:cubicBezTo>
                  <a:cubicBezTo>
                    <a:pt x="19814" y="6948"/>
                    <a:pt x="20692" y="4717"/>
                    <a:pt x="21131" y="3074"/>
                  </a:cubicBezTo>
                  <a:cubicBezTo>
                    <a:pt x="21570" y="1430"/>
                    <a:pt x="21570" y="374"/>
                    <a:pt x="21219" y="80"/>
                  </a:cubicBezTo>
                  <a:cubicBezTo>
                    <a:pt x="20868" y="-213"/>
                    <a:pt x="20165" y="257"/>
                    <a:pt x="19111" y="2076"/>
                  </a:cubicBezTo>
                  <a:cubicBezTo>
                    <a:pt x="18058" y="3896"/>
                    <a:pt x="16653" y="7065"/>
                    <a:pt x="15863" y="9941"/>
                  </a:cubicBezTo>
                  <a:cubicBezTo>
                    <a:pt x="15072" y="12817"/>
                    <a:pt x="14897" y="15400"/>
                    <a:pt x="15248" y="17220"/>
                  </a:cubicBezTo>
                  <a:cubicBezTo>
                    <a:pt x="15599" y="19039"/>
                    <a:pt x="16477" y="20096"/>
                    <a:pt x="17355" y="211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2" name="Line"/>
            <p:cNvSpPr/>
            <p:nvPr/>
          </p:nvSpPr>
          <p:spPr>
            <a:xfrm>
              <a:off x="7081429" y="4615"/>
              <a:ext cx="286498" cy="4033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0" h="21548" fill="norm" stroke="1" extrusionOk="0">
                  <a:moveTo>
                    <a:pt x="7480" y="14249"/>
                  </a:moveTo>
                  <a:cubicBezTo>
                    <a:pt x="6219" y="13797"/>
                    <a:pt x="4957" y="13345"/>
                    <a:pt x="4011" y="13401"/>
                  </a:cubicBezTo>
                  <a:cubicBezTo>
                    <a:pt x="3065" y="13458"/>
                    <a:pt x="2435" y="14023"/>
                    <a:pt x="1804" y="15041"/>
                  </a:cubicBezTo>
                  <a:cubicBezTo>
                    <a:pt x="1173" y="16059"/>
                    <a:pt x="543" y="17529"/>
                    <a:pt x="227" y="18547"/>
                  </a:cubicBezTo>
                  <a:cubicBezTo>
                    <a:pt x="-88" y="19564"/>
                    <a:pt x="-88" y="20130"/>
                    <a:pt x="306" y="20413"/>
                  </a:cubicBezTo>
                  <a:cubicBezTo>
                    <a:pt x="700" y="20695"/>
                    <a:pt x="1489" y="20695"/>
                    <a:pt x="2435" y="20299"/>
                  </a:cubicBezTo>
                  <a:cubicBezTo>
                    <a:pt x="3381" y="19904"/>
                    <a:pt x="4484" y="19112"/>
                    <a:pt x="5115" y="18434"/>
                  </a:cubicBezTo>
                  <a:cubicBezTo>
                    <a:pt x="5746" y="17755"/>
                    <a:pt x="5903" y="17190"/>
                    <a:pt x="5824" y="17359"/>
                  </a:cubicBezTo>
                  <a:cubicBezTo>
                    <a:pt x="5746" y="17529"/>
                    <a:pt x="5430" y="18434"/>
                    <a:pt x="5824" y="18716"/>
                  </a:cubicBezTo>
                  <a:cubicBezTo>
                    <a:pt x="6219" y="18999"/>
                    <a:pt x="7322" y="18660"/>
                    <a:pt x="8978" y="17133"/>
                  </a:cubicBezTo>
                  <a:cubicBezTo>
                    <a:pt x="10633" y="15606"/>
                    <a:pt x="12840" y="12892"/>
                    <a:pt x="14969" y="10065"/>
                  </a:cubicBezTo>
                  <a:cubicBezTo>
                    <a:pt x="17097" y="7238"/>
                    <a:pt x="19147" y="4297"/>
                    <a:pt x="20251" y="2488"/>
                  </a:cubicBezTo>
                  <a:cubicBezTo>
                    <a:pt x="21354" y="679"/>
                    <a:pt x="21512" y="0"/>
                    <a:pt x="21197" y="0"/>
                  </a:cubicBezTo>
                  <a:cubicBezTo>
                    <a:pt x="20881" y="0"/>
                    <a:pt x="20093" y="679"/>
                    <a:pt x="18832" y="2771"/>
                  </a:cubicBezTo>
                  <a:cubicBezTo>
                    <a:pt x="17570" y="4863"/>
                    <a:pt x="15836" y="8369"/>
                    <a:pt x="14811" y="11535"/>
                  </a:cubicBezTo>
                  <a:cubicBezTo>
                    <a:pt x="13786" y="14702"/>
                    <a:pt x="13471" y="17529"/>
                    <a:pt x="13550" y="19225"/>
                  </a:cubicBezTo>
                  <a:cubicBezTo>
                    <a:pt x="13629" y="20921"/>
                    <a:pt x="14102" y="21487"/>
                    <a:pt x="14575" y="21543"/>
                  </a:cubicBezTo>
                  <a:cubicBezTo>
                    <a:pt x="15048" y="21600"/>
                    <a:pt x="15521" y="21148"/>
                    <a:pt x="15757" y="19621"/>
                  </a:cubicBezTo>
                  <a:cubicBezTo>
                    <a:pt x="15994" y="18094"/>
                    <a:pt x="15994" y="15493"/>
                    <a:pt x="15600" y="13910"/>
                  </a:cubicBezTo>
                  <a:cubicBezTo>
                    <a:pt x="15205" y="12327"/>
                    <a:pt x="14417" y="11761"/>
                    <a:pt x="13392" y="11309"/>
                  </a:cubicBezTo>
                  <a:cubicBezTo>
                    <a:pt x="12367" y="10857"/>
                    <a:pt x="11106" y="10517"/>
                    <a:pt x="10870" y="10461"/>
                  </a:cubicBezTo>
                  <a:cubicBezTo>
                    <a:pt x="10633" y="10404"/>
                    <a:pt x="11421" y="10630"/>
                    <a:pt x="12840" y="11365"/>
                  </a:cubicBezTo>
                  <a:cubicBezTo>
                    <a:pt x="14259" y="12101"/>
                    <a:pt x="16309" y="13345"/>
                    <a:pt x="17570" y="14645"/>
                  </a:cubicBezTo>
                  <a:cubicBezTo>
                    <a:pt x="18832" y="15946"/>
                    <a:pt x="19305" y="17303"/>
                    <a:pt x="19384" y="18264"/>
                  </a:cubicBezTo>
                  <a:cubicBezTo>
                    <a:pt x="19462" y="19225"/>
                    <a:pt x="19147" y="19791"/>
                    <a:pt x="18753" y="19791"/>
                  </a:cubicBezTo>
                  <a:cubicBezTo>
                    <a:pt x="18359" y="19791"/>
                    <a:pt x="17886" y="19225"/>
                    <a:pt x="18201" y="17416"/>
                  </a:cubicBezTo>
                  <a:cubicBezTo>
                    <a:pt x="18516" y="15606"/>
                    <a:pt x="19620" y="12553"/>
                    <a:pt x="20724" y="94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3" name="Line"/>
            <p:cNvSpPr/>
            <p:nvPr/>
          </p:nvSpPr>
          <p:spPr>
            <a:xfrm>
              <a:off x="7380288" y="226865"/>
              <a:ext cx="100012" cy="1277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2" h="21020" fill="norm" stroke="1" extrusionOk="0">
                  <a:moveTo>
                    <a:pt x="21262" y="4181"/>
                  </a:moveTo>
                  <a:cubicBezTo>
                    <a:pt x="15862" y="4529"/>
                    <a:pt x="10462" y="4877"/>
                    <a:pt x="6862" y="5923"/>
                  </a:cubicBezTo>
                  <a:cubicBezTo>
                    <a:pt x="3262" y="6968"/>
                    <a:pt x="1462" y="8710"/>
                    <a:pt x="562" y="11323"/>
                  </a:cubicBezTo>
                  <a:cubicBezTo>
                    <a:pt x="-338" y="13935"/>
                    <a:pt x="-338" y="17419"/>
                    <a:pt x="1912" y="19335"/>
                  </a:cubicBezTo>
                  <a:cubicBezTo>
                    <a:pt x="4162" y="21252"/>
                    <a:pt x="8662" y="21600"/>
                    <a:pt x="12262" y="20032"/>
                  </a:cubicBezTo>
                  <a:cubicBezTo>
                    <a:pt x="15862" y="18465"/>
                    <a:pt x="18562" y="14981"/>
                    <a:pt x="19012" y="11323"/>
                  </a:cubicBezTo>
                  <a:cubicBezTo>
                    <a:pt x="19462" y="7665"/>
                    <a:pt x="17662" y="3832"/>
                    <a:pt x="1586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4" name="Line"/>
            <p:cNvSpPr/>
            <p:nvPr/>
          </p:nvSpPr>
          <p:spPr>
            <a:xfrm>
              <a:off x="7537450" y="206134"/>
              <a:ext cx="165100" cy="1794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7" fill="norm" stroke="1" extrusionOk="0">
                  <a:moveTo>
                    <a:pt x="0" y="3213"/>
                  </a:moveTo>
                  <a:cubicBezTo>
                    <a:pt x="554" y="7483"/>
                    <a:pt x="1108" y="11753"/>
                    <a:pt x="2215" y="11878"/>
                  </a:cubicBezTo>
                  <a:cubicBezTo>
                    <a:pt x="3323" y="12004"/>
                    <a:pt x="4985" y="7985"/>
                    <a:pt x="6923" y="5097"/>
                  </a:cubicBezTo>
                  <a:cubicBezTo>
                    <a:pt x="8862" y="2209"/>
                    <a:pt x="11077" y="450"/>
                    <a:pt x="13431" y="74"/>
                  </a:cubicBezTo>
                  <a:cubicBezTo>
                    <a:pt x="15785" y="-303"/>
                    <a:pt x="18277" y="702"/>
                    <a:pt x="19662" y="4469"/>
                  </a:cubicBezTo>
                  <a:cubicBezTo>
                    <a:pt x="21046" y="8237"/>
                    <a:pt x="21323" y="14767"/>
                    <a:pt x="21600" y="212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5" name="Line"/>
            <p:cNvSpPr/>
            <p:nvPr/>
          </p:nvSpPr>
          <p:spPr>
            <a:xfrm>
              <a:off x="7763020" y="180370"/>
              <a:ext cx="80357" cy="2106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00" h="21287" fill="norm" stroke="1" extrusionOk="0">
                  <a:moveTo>
                    <a:pt x="14979" y="2773"/>
                  </a:moveTo>
                  <a:cubicBezTo>
                    <a:pt x="14979" y="1704"/>
                    <a:pt x="14979" y="634"/>
                    <a:pt x="13662" y="207"/>
                  </a:cubicBezTo>
                  <a:cubicBezTo>
                    <a:pt x="12345" y="-221"/>
                    <a:pt x="9711" y="-7"/>
                    <a:pt x="7076" y="1062"/>
                  </a:cubicBezTo>
                  <a:cubicBezTo>
                    <a:pt x="4442" y="2131"/>
                    <a:pt x="1808" y="4056"/>
                    <a:pt x="2335" y="6409"/>
                  </a:cubicBezTo>
                  <a:cubicBezTo>
                    <a:pt x="2862" y="8761"/>
                    <a:pt x="6550" y="11541"/>
                    <a:pt x="9447" y="13252"/>
                  </a:cubicBezTo>
                  <a:cubicBezTo>
                    <a:pt x="12345" y="14963"/>
                    <a:pt x="14452" y="15605"/>
                    <a:pt x="16559" y="16460"/>
                  </a:cubicBezTo>
                  <a:cubicBezTo>
                    <a:pt x="18667" y="17316"/>
                    <a:pt x="20774" y="18385"/>
                    <a:pt x="19720" y="19240"/>
                  </a:cubicBezTo>
                  <a:cubicBezTo>
                    <a:pt x="18667" y="20096"/>
                    <a:pt x="14452" y="20737"/>
                    <a:pt x="10237" y="21058"/>
                  </a:cubicBezTo>
                  <a:cubicBezTo>
                    <a:pt x="6023" y="21379"/>
                    <a:pt x="1808" y="21379"/>
                    <a:pt x="491" y="20951"/>
                  </a:cubicBezTo>
                  <a:cubicBezTo>
                    <a:pt x="-826" y="20524"/>
                    <a:pt x="754" y="19668"/>
                    <a:pt x="2335" y="188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6" name="Line"/>
            <p:cNvSpPr/>
            <p:nvPr/>
          </p:nvSpPr>
          <p:spPr>
            <a:xfrm>
              <a:off x="8422788" y="0"/>
              <a:ext cx="149713" cy="4364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9" h="21514" fill="norm" stroke="1" extrusionOk="0">
                  <a:moveTo>
                    <a:pt x="21219" y="1166"/>
                  </a:moveTo>
                  <a:cubicBezTo>
                    <a:pt x="20019" y="644"/>
                    <a:pt x="18819" y="123"/>
                    <a:pt x="17619" y="18"/>
                  </a:cubicBezTo>
                  <a:cubicBezTo>
                    <a:pt x="16419" y="-86"/>
                    <a:pt x="15219" y="227"/>
                    <a:pt x="12819" y="1375"/>
                  </a:cubicBezTo>
                  <a:cubicBezTo>
                    <a:pt x="10419" y="2523"/>
                    <a:pt x="6819" y="4505"/>
                    <a:pt x="4119" y="7114"/>
                  </a:cubicBezTo>
                  <a:cubicBezTo>
                    <a:pt x="1419" y="9723"/>
                    <a:pt x="-381" y="12957"/>
                    <a:pt x="69" y="15410"/>
                  </a:cubicBezTo>
                  <a:cubicBezTo>
                    <a:pt x="519" y="17862"/>
                    <a:pt x="3219" y="19531"/>
                    <a:pt x="5319" y="20418"/>
                  </a:cubicBezTo>
                  <a:cubicBezTo>
                    <a:pt x="7419" y="21305"/>
                    <a:pt x="8919" y="21410"/>
                    <a:pt x="10419" y="215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7" name="Line"/>
            <p:cNvSpPr/>
            <p:nvPr/>
          </p:nvSpPr>
          <p:spPr>
            <a:xfrm>
              <a:off x="8572970" y="245915"/>
              <a:ext cx="170981" cy="1569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1" h="20801" fill="norm" stroke="1" extrusionOk="0">
                  <a:moveTo>
                    <a:pt x="4741" y="0"/>
                  </a:moveTo>
                  <a:cubicBezTo>
                    <a:pt x="3408" y="281"/>
                    <a:pt x="2074" y="561"/>
                    <a:pt x="1274" y="1543"/>
                  </a:cubicBezTo>
                  <a:cubicBezTo>
                    <a:pt x="474" y="2525"/>
                    <a:pt x="208" y="4208"/>
                    <a:pt x="74" y="7294"/>
                  </a:cubicBezTo>
                  <a:cubicBezTo>
                    <a:pt x="-59" y="10379"/>
                    <a:pt x="-59" y="14868"/>
                    <a:pt x="474" y="17673"/>
                  </a:cubicBezTo>
                  <a:cubicBezTo>
                    <a:pt x="1008" y="20478"/>
                    <a:pt x="2074" y="21600"/>
                    <a:pt x="4741" y="20197"/>
                  </a:cubicBezTo>
                  <a:cubicBezTo>
                    <a:pt x="7408" y="18795"/>
                    <a:pt x="11674" y="14868"/>
                    <a:pt x="14074" y="11782"/>
                  </a:cubicBezTo>
                  <a:cubicBezTo>
                    <a:pt x="16474" y="8696"/>
                    <a:pt x="17008" y="6452"/>
                    <a:pt x="17541" y="4348"/>
                  </a:cubicBezTo>
                  <a:cubicBezTo>
                    <a:pt x="18074" y="2244"/>
                    <a:pt x="18608" y="281"/>
                    <a:pt x="18741" y="421"/>
                  </a:cubicBezTo>
                  <a:cubicBezTo>
                    <a:pt x="18874" y="561"/>
                    <a:pt x="18608" y="2805"/>
                    <a:pt x="18474" y="5891"/>
                  </a:cubicBezTo>
                  <a:cubicBezTo>
                    <a:pt x="18341" y="8977"/>
                    <a:pt x="18341" y="12904"/>
                    <a:pt x="18874" y="15288"/>
                  </a:cubicBezTo>
                  <a:cubicBezTo>
                    <a:pt x="19408" y="17673"/>
                    <a:pt x="20474" y="18514"/>
                    <a:pt x="21541" y="193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8" name="Line"/>
            <p:cNvSpPr/>
            <p:nvPr/>
          </p:nvSpPr>
          <p:spPr>
            <a:xfrm>
              <a:off x="8776205" y="265066"/>
              <a:ext cx="113795" cy="145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5" h="21277" fill="norm" stroke="1" extrusionOk="0">
                  <a:moveTo>
                    <a:pt x="3505" y="2763"/>
                  </a:moveTo>
                  <a:cubicBezTo>
                    <a:pt x="2705" y="7391"/>
                    <a:pt x="1905" y="12020"/>
                    <a:pt x="1305" y="15106"/>
                  </a:cubicBezTo>
                  <a:cubicBezTo>
                    <a:pt x="705" y="18191"/>
                    <a:pt x="305" y="19734"/>
                    <a:pt x="105" y="19580"/>
                  </a:cubicBezTo>
                  <a:cubicBezTo>
                    <a:pt x="-95" y="19426"/>
                    <a:pt x="-95" y="17574"/>
                    <a:pt x="905" y="14180"/>
                  </a:cubicBezTo>
                  <a:cubicBezTo>
                    <a:pt x="1905" y="10786"/>
                    <a:pt x="3905" y="5848"/>
                    <a:pt x="5905" y="3071"/>
                  </a:cubicBezTo>
                  <a:cubicBezTo>
                    <a:pt x="7905" y="294"/>
                    <a:pt x="9905" y="-323"/>
                    <a:pt x="11705" y="140"/>
                  </a:cubicBezTo>
                  <a:cubicBezTo>
                    <a:pt x="13505" y="603"/>
                    <a:pt x="15105" y="2146"/>
                    <a:pt x="16705" y="5848"/>
                  </a:cubicBezTo>
                  <a:cubicBezTo>
                    <a:pt x="18305" y="9551"/>
                    <a:pt x="19905" y="15414"/>
                    <a:pt x="21505" y="212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9" name="Line"/>
            <p:cNvSpPr/>
            <p:nvPr/>
          </p:nvSpPr>
          <p:spPr>
            <a:xfrm>
              <a:off x="8922283" y="203053"/>
              <a:ext cx="140385" cy="4767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2" h="21528" fill="norm" stroke="1" extrusionOk="0">
                  <a:moveTo>
                    <a:pt x="7656" y="4802"/>
                  </a:moveTo>
                  <a:cubicBezTo>
                    <a:pt x="7334" y="7861"/>
                    <a:pt x="7012" y="10919"/>
                    <a:pt x="6367" y="13547"/>
                  </a:cubicBezTo>
                  <a:cubicBezTo>
                    <a:pt x="5722" y="16176"/>
                    <a:pt x="4755" y="18374"/>
                    <a:pt x="3788" y="19712"/>
                  </a:cubicBezTo>
                  <a:cubicBezTo>
                    <a:pt x="2820" y="21050"/>
                    <a:pt x="1853" y="21528"/>
                    <a:pt x="1209" y="21528"/>
                  </a:cubicBezTo>
                  <a:cubicBezTo>
                    <a:pt x="564" y="21528"/>
                    <a:pt x="241" y="21050"/>
                    <a:pt x="80" y="18995"/>
                  </a:cubicBezTo>
                  <a:cubicBezTo>
                    <a:pt x="-81" y="16940"/>
                    <a:pt x="-81" y="13309"/>
                    <a:pt x="886" y="10059"/>
                  </a:cubicBezTo>
                  <a:cubicBezTo>
                    <a:pt x="1853" y="6809"/>
                    <a:pt x="3788" y="3942"/>
                    <a:pt x="5238" y="2317"/>
                  </a:cubicBezTo>
                  <a:cubicBezTo>
                    <a:pt x="6689" y="693"/>
                    <a:pt x="7656" y="310"/>
                    <a:pt x="8946" y="119"/>
                  </a:cubicBezTo>
                  <a:cubicBezTo>
                    <a:pt x="10235" y="-72"/>
                    <a:pt x="11847" y="-72"/>
                    <a:pt x="13782" y="406"/>
                  </a:cubicBezTo>
                  <a:cubicBezTo>
                    <a:pt x="15716" y="884"/>
                    <a:pt x="17973" y="1840"/>
                    <a:pt x="19423" y="2891"/>
                  </a:cubicBezTo>
                  <a:cubicBezTo>
                    <a:pt x="20874" y="3942"/>
                    <a:pt x="21519" y="5089"/>
                    <a:pt x="21358" y="5854"/>
                  </a:cubicBezTo>
                  <a:cubicBezTo>
                    <a:pt x="21197" y="6618"/>
                    <a:pt x="20229" y="7001"/>
                    <a:pt x="17812" y="7192"/>
                  </a:cubicBezTo>
                  <a:cubicBezTo>
                    <a:pt x="15394" y="7383"/>
                    <a:pt x="11525" y="7383"/>
                    <a:pt x="7656" y="73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0" name="Line"/>
            <p:cNvSpPr/>
            <p:nvPr/>
          </p:nvSpPr>
          <p:spPr>
            <a:xfrm>
              <a:off x="9079965" y="241452"/>
              <a:ext cx="159286" cy="149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8" h="21198" fill="norm" stroke="1" extrusionOk="0">
                  <a:moveTo>
                    <a:pt x="11156" y="8732"/>
                  </a:moveTo>
                  <a:cubicBezTo>
                    <a:pt x="11441" y="7232"/>
                    <a:pt x="11725" y="5732"/>
                    <a:pt x="11867" y="4232"/>
                  </a:cubicBezTo>
                  <a:cubicBezTo>
                    <a:pt x="12009" y="2732"/>
                    <a:pt x="12009" y="1232"/>
                    <a:pt x="11156" y="482"/>
                  </a:cubicBezTo>
                  <a:cubicBezTo>
                    <a:pt x="10304" y="-268"/>
                    <a:pt x="8599" y="-268"/>
                    <a:pt x="6751" y="1382"/>
                  </a:cubicBezTo>
                  <a:cubicBezTo>
                    <a:pt x="4904" y="3032"/>
                    <a:pt x="2914" y="6332"/>
                    <a:pt x="1635" y="9632"/>
                  </a:cubicBezTo>
                  <a:cubicBezTo>
                    <a:pt x="356" y="12932"/>
                    <a:pt x="-212" y="16232"/>
                    <a:pt x="72" y="18332"/>
                  </a:cubicBezTo>
                  <a:cubicBezTo>
                    <a:pt x="356" y="20432"/>
                    <a:pt x="1493" y="21332"/>
                    <a:pt x="2914" y="21182"/>
                  </a:cubicBezTo>
                  <a:cubicBezTo>
                    <a:pt x="4335" y="21032"/>
                    <a:pt x="6041" y="19832"/>
                    <a:pt x="7746" y="16832"/>
                  </a:cubicBezTo>
                  <a:cubicBezTo>
                    <a:pt x="9451" y="13832"/>
                    <a:pt x="11156" y="9032"/>
                    <a:pt x="12435" y="5882"/>
                  </a:cubicBezTo>
                  <a:cubicBezTo>
                    <a:pt x="13714" y="2732"/>
                    <a:pt x="14567" y="1232"/>
                    <a:pt x="14993" y="1982"/>
                  </a:cubicBezTo>
                  <a:cubicBezTo>
                    <a:pt x="15420" y="2732"/>
                    <a:pt x="15420" y="5732"/>
                    <a:pt x="15704" y="8432"/>
                  </a:cubicBezTo>
                  <a:cubicBezTo>
                    <a:pt x="15988" y="11132"/>
                    <a:pt x="16556" y="13532"/>
                    <a:pt x="17551" y="14732"/>
                  </a:cubicBezTo>
                  <a:cubicBezTo>
                    <a:pt x="18546" y="15932"/>
                    <a:pt x="19967" y="15932"/>
                    <a:pt x="21388" y="159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1" name="Line"/>
            <p:cNvSpPr/>
            <p:nvPr/>
          </p:nvSpPr>
          <p:spPr>
            <a:xfrm>
              <a:off x="9296400" y="271315"/>
              <a:ext cx="1" cy="1016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2" name="Line"/>
            <p:cNvSpPr/>
            <p:nvPr/>
          </p:nvSpPr>
          <p:spPr>
            <a:xfrm>
              <a:off x="9283699" y="182415"/>
              <a:ext cx="190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3" name="Line"/>
            <p:cNvSpPr/>
            <p:nvPr/>
          </p:nvSpPr>
          <p:spPr>
            <a:xfrm>
              <a:off x="9391650" y="239565"/>
              <a:ext cx="76200" cy="1439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1" fill="norm" stroke="1" extrusionOk="0">
                  <a:moveTo>
                    <a:pt x="0" y="939"/>
                  </a:moveTo>
                  <a:cubicBezTo>
                    <a:pt x="2400" y="1878"/>
                    <a:pt x="4800" y="2817"/>
                    <a:pt x="6900" y="4852"/>
                  </a:cubicBezTo>
                  <a:cubicBezTo>
                    <a:pt x="9000" y="6887"/>
                    <a:pt x="10800" y="10017"/>
                    <a:pt x="11700" y="12991"/>
                  </a:cubicBezTo>
                  <a:cubicBezTo>
                    <a:pt x="12600" y="15965"/>
                    <a:pt x="12600" y="18783"/>
                    <a:pt x="11100" y="20191"/>
                  </a:cubicBezTo>
                  <a:cubicBezTo>
                    <a:pt x="9600" y="21600"/>
                    <a:pt x="6600" y="21600"/>
                    <a:pt x="4800" y="20504"/>
                  </a:cubicBezTo>
                  <a:cubicBezTo>
                    <a:pt x="3000" y="19409"/>
                    <a:pt x="2400" y="17217"/>
                    <a:pt x="3600" y="13930"/>
                  </a:cubicBezTo>
                  <a:cubicBezTo>
                    <a:pt x="4800" y="10643"/>
                    <a:pt x="7800" y="6261"/>
                    <a:pt x="11100" y="3757"/>
                  </a:cubicBezTo>
                  <a:cubicBezTo>
                    <a:pt x="14400" y="1252"/>
                    <a:pt x="18000" y="62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4" name="Line"/>
            <p:cNvSpPr/>
            <p:nvPr/>
          </p:nvSpPr>
          <p:spPr>
            <a:xfrm>
              <a:off x="9507694" y="14053"/>
              <a:ext cx="352677" cy="3756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2" h="21418" fill="norm" stroke="1" extrusionOk="0">
                  <a:moveTo>
                    <a:pt x="2208" y="15391"/>
                  </a:moveTo>
                  <a:cubicBezTo>
                    <a:pt x="2208" y="14787"/>
                    <a:pt x="2208" y="14184"/>
                    <a:pt x="2465" y="13520"/>
                  </a:cubicBezTo>
                  <a:cubicBezTo>
                    <a:pt x="2723" y="12857"/>
                    <a:pt x="3237" y="12133"/>
                    <a:pt x="3108" y="12193"/>
                  </a:cubicBezTo>
                  <a:cubicBezTo>
                    <a:pt x="2980" y="12253"/>
                    <a:pt x="2208" y="13098"/>
                    <a:pt x="1501" y="14244"/>
                  </a:cubicBezTo>
                  <a:cubicBezTo>
                    <a:pt x="794" y="15391"/>
                    <a:pt x="151" y="16839"/>
                    <a:pt x="23" y="18106"/>
                  </a:cubicBezTo>
                  <a:cubicBezTo>
                    <a:pt x="-106" y="19373"/>
                    <a:pt x="280" y="20459"/>
                    <a:pt x="2080" y="20580"/>
                  </a:cubicBezTo>
                  <a:cubicBezTo>
                    <a:pt x="3880" y="20700"/>
                    <a:pt x="7094" y="19856"/>
                    <a:pt x="9023" y="19252"/>
                  </a:cubicBezTo>
                  <a:cubicBezTo>
                    <a:pt x="10951" y="18649"/>
                    <a:pt x="11594" y="18287"/>
                    <a:pt x="12108" y="17865"/>
                  </a:cubicBezTo>
                  <a:cubicBezTo>
                    <a:pt x="12623" y="17442"/>
                    <a:pt x="13008" y="16960"/>
                    <a:pt x="13073" y="16417"/>
                  </a:cubicBezTo>
                  <a:cubicBezTo>
                    <a:pt x="13137" y="15873"/>
                    <a:pt x="12880" y="15270"/>
                    <a:pt x="11723" y="15391"/>
                  </a:cubicBezTo>
                  <a:cubicBezTo>
                    <a:pt x="10565" y="15511"/>
                    <a:pt x="8508" y="16356"/>
                    <a:pt x="7351" y="17201"/>
                  </a:cubicBezTo>
                  <a:cubicBezTo>
                    <a:pt x="6194" y="18046"/>
                    <a:pt x="5937" y="18890"/>
                    <a:pt x="5937" y="19614"/>
                  </a:cubicBezTo>
                  <a:cubicBezTo>
                    <a:pt x="5937" y="20338"/>
                    <a:pt x="6194" y="20942"/>
                    <a:pt x="6644" y="21243"/>
                  </a:cubicBezTo>
                  <a:cubicBezTo>
                    <a:pt x="7094" y="21545"/>
                    <a:pt x="7737" y="21545"/>
                    <a:pt x="9087" y="20519"/>
                  </a:cubicBezTo>
                  <a:cubicBezTo>
                    <a:pt x="10437" y="19494"/>
                    <a:pt x="12494" y="17442"/>
                    <a:pt x="14423" y="14606"/>
                  </a:cubicBezTo>
                  <a:cubicBezTo>
                    <a:pt x="16351" y="11771"/>
                    <a:pt x="18151" y="8151"/>
                    <a:pt x="19308" y="5798"/>
                  </a:cubicBezTo>
                  <a:cubicBezTo>
                    <a:pt x="20465" y="3444"/>
                    <a:pt x="20980" y="2358"/>
                    <a:pt x="21237" y="1514"/>
                  </a:cubicBezTo>
                  <a:cubicBezTo>
                    <a:pt x="21494" y="669"/>
                    <a:pt x="21494" y="66"/>
                    <a:pt x="21173" y="5"/>
                  </a:cubicBezTo>
                  <a:cubicBezTo>
                    <a:pt x="20851" y="-55"/>
                    <a:pt x="20208" y="428"/>
                    <a:pt x="19373" y="2177"/>
                  </a:cubicBezTo>
                  <a:cubicBezTo>
                    <a:pt x="18537" y="3927"/>
                    <a:pt x="17508" y="6944"/>
                    <a:pt x="16865" y="10202"/>
                  </a:cubicBezTo>
                  <a:cubicBezTo>
                    <a:pt x="16223" y="13460"/>
                    <a:pt x="15965" y="16960"/>
                    <a:pt x="15708" y="204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5" name="Line"/>
            <p:cNvSpPr/>
            <p:nvPr/>
          </p:nvSpPr>
          <p:spPr>
            <a:xfrm>
              <a:off x="10189633" y="49065"/>
              <a:ext cx="173568" cy="4414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3" fill="norm" stroke="1" extrusionOk="0">
                  <a:moveTo>
                    <a:pt x="10537" y="0"/>
                  </a:moveTo>
                  <a:cubicBezTo>
                    <a:pt x="9746" y="2997"/>
                    <a:pt x="8956" y="5994"/>
                    <a:pt x="7902" y="9146"/>
                  </a:cubicBezTo>
                  <a:cubicBezTo>
                    <a:pt x="6849" y="12299"/>
                    <a:pt x="5532" y="15606"/>
                    <a:pt x="4873" y="17518"/>
                  </a:cubicBezTo>
                  <a:cubicBezTo>
                    <a:pt x="4215" y="19430"/>
                    <a:pt x="4215" y="19946"/>
                    <a:pt x="4215" y="20463"/>
                  </a:cubicBezTo>
                  <a:cubicBezTo>
                    <a:pt x="4215" y="20980"/>
                    <a:pt x="4215" y="21497"/>
                    <a:pt x="5005" y="21548"/>
                  </a:cubicBezTo>
                  <a:cubicBezTo>
                    <a:pt x="5795" y="21600"/>
                    <a:pt x="7376" y="21187"/>
                    <a:pt x="9220" y="20205"/>
                  </a:cubicBezTo>
                  <a:cubicBezTo>
                    <a:pt x="11063" y="19223"/>
                    <a:pt x="13171" y="17673"/>
                    <a:pt x="13698" y="16433"/>
                  </a:cubicBezTo>
                  <a:cubicBezTo>
                    <a:pt x="14224" y="15192"/>
                    <a:pt x="13171" y="14262"/>
                    <a:pt x="11063" y="13694"/>
                  </a:cubicBezTo>
                  <a:cubicBezTo>
                    <a:pt x="8956" y="13125"/>
                    <a:pt x="5795" y="12919"/>
                    <a:pt x="3556" y="12815"/>
                  </a:cubicBezTo>
                  <a:cubicBezTo>
                    <a:pt x="1317" y="12712"/>
                    <a:pt x="0" y="12712"/>
                    <a:pt x="0" y="12609"/>
                  </a:cubicBezTo>
                  <a:cubicBezTo>
                    <a:pt x="0" y="12505"/>
                    <a:pt x="1317" y="12299"/>
                    <a:pt x="5137" y="12092"/>
                  </a:cubicBezTo>
                  <a:cubicBezTo>
                    <a:pt x="8956" y="11885"/>
                    <a:pt x="15278" y="11678"/>
                    <a:pt x="21600" y="114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6" name="Line"/>
            <p:cNvSpPr/>
            <p:nvPr/>
          </p:nvSpPr>
          <p:spPr>
            <a:xfrm>
              <a:off x="10369549" y="315765"/>
              <a:ext cx="19050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160" y="18000"/>
                    <a:pt x="4320" y="14400"/>
                    <a:pt x="7440" y="12150"/>
                  </a:cubicBezTo>
                  <a:cubicBezTo>
                    <a:pt x="10560" y="9900"/>
                    <a:pt x="14640" y="9000"/>
                    <a:pt x="17160" y="7200"/>
                  </a:cubicBezTo>
                  <a:cubicBezTo>
                    <a:pt x="19680" y="5400"/>
                    <a:pt x="20640" y="27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7" name="Line"/>
            <p:cNvSpPr/>
            <p:nvPr/>
          </p:nvSpPr>
          <p:spPr>
            <a:xfrm>
              <a:off x="10550304" y="106215"/>
              <a:ext cx="162146" cy="3321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3" h="21452" fill="norm" stroke="1" extrusionOk="0">
                  <a:moveTo>
                    <a:pt x="15398" y="0"/>
                  </a:moveTo>
                  <a:cubicBezTo>
                    <a:pt x="14013" y="0"/>
                    <a:pt x="12628" y="0"/>
                    <a:pt x="11382" y="1025"/>
                  </a:cubicBezTo>
                  <a:cubicBezTo>
                    <a:pt x="10136" y="2051"/>
                    <a:pt x="9028" y="4101"/>
                    <a:pt x="8059" y="6972"/>
                  </a:cubicBezTo>
                  <a:cubicBezTo>
                    <a:pt x="7090" y="9843"/>
                    <a:pt x="6259" y="13534"/>
                    <a:pt x="5844" y="15722"/>
                  </a:cubicBezTo>
                  <a:cubicBezTo>
                    <a:pt x="5428" y="17909"/>
                    <a:pt x="5428" y="18592"/>
                    <a:pt x="5844" y="19344"/>
                  </a:cubicBezTo>
                  <a:cubicBezTo>
                    <a:pt x="6259" y="20096"/>
                    <a:pt x="7090" y="20916"/>
                    <a:pt x="8336" y="21258"/>
                  </a:cubicBezTo>
                  <a:cubicBezTo>
                    <a:pt x="9582" y="21600"/>
                    <a:pt x="11244" y="21463"/>
                    <a:pt x="12351" y="21053"/>
                  </a:cubicBezTo>
                  <a:cubicBezTo>
                    <a:pt x="13459" y="20643"/>
                    <a:pt x="14013" y="19959"/>
                    <a:pt x="13736" y="19344"/>
                  </a:cubicBezTo>
                  <a:cubicBezTo>
                    <a:pt x="13459" y="18729"/>
                    <a:pt x="12351" y="18182"/>
                    <a:pt x="10136" y="17499"/>
                  </a:cubicBezTo>
                  <a:cubicBezTo>
                    <a:pt x="7921" y="16815"/>
                    <a:pt x="4598" y="15995"/>
                    <a:pt x="2521" y="15311"/>
                  </a:cubicBezTo>
                  <a:cubicBezTo>
                    <a:pt x="444" y="14628"/>
                    <a:pt x="-387" y="14081"/>
                    <a:pt x="167" y="13603"/>
                  </a:cubicBezTo>
                  <a:cubicBezTo>
                    <a:pt x="721" y="13124"/>
                    <a:pt x="2659" y="12714"/>
                    <a:pt x="6398" y="12372"/>
                  </a:cubicBezTo>
                  <a:cubicBezTo>
                    <a:pt x="10136" y="12030"/>
                    <a:pt x="15675" y="11757"/>
                    <a:pt x="21213" y="11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8" name="Line"/>
            <p:cNvSpPr/>
            <p:nvPr/>
          </p:nvSpPr>
          <p:spPr>
            <a:xfrm>
              <a:off x="10687996" y="254152"/>
              <a:ext cx="151454" cy="1592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2" h="20838" fill="norm" stroke="1" extrusionOk="0">
                  <a:moveTo>
                    <a:pt x="5194" y="8891"/>
                  </a:moveTo>
                  <a:cubicBezTo>
                    <a:pt x="7857" y="7230"/>
                    <a:pt x="10520" y="5568"/>
                    <a:pt x="12295" y="4045"/>
                  </a:cubicBezTo>
                  <a:cubicBezTo>
                    <a:pt x="14071" y="2522"/>
                    <a:pt x="14958" y="1138"/>
                    <a:pt x="14367" y="445"/>
                  </a:cubicBezTo>
                  <a:cubicBezTo>
                    <a:pt x="13775" y="-247"/>
                    <a:pt x="11704" y="-247"/>
                    <a:pt x="9188" y="1276"/>
                  </a:cubicBezTo>
                  <a:cubicBezTo>
                    <a:pt x="6673" y="2799"/>
                    <a:pt x="3714" y="5845"/>
                    <a:pt x="1939" y="9168"/>
                  </a:cubicBezTo>
                  <a:cubicBezTo>
                    <a:pt x="164" y="12491"/>
                    <a:pt x="-428" y="16091"/>
                    <a:pt x="312" y="18307"/>
                  </a:cubicBezTo>
                  <a:cubicBezTo>
                    <a:pt x="1051" y="20522"/>
                    <a:pt x="3123" y="21353"/>
                    <a:pt x="6821" y="20522"/>
                  </a:cubicBezTo>
                  <a:cubicBezTo>
                    <a:pt x="10520" y="19691"/>
                    <a:pt x="15846" y="17199"/>
                    <a:pt x="21172" y="147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9" name="Line"/>
            <p:cNvSpPr/>
            <p:nvPr/>
          </p:nvSpPr>
          <p:spPr>
            <a:xfrm>
              <a:off x="10865793" y="252265"/>
              <a:ext cx="63775" cy="157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3" h="21425" fill="norm" stroke="1" extrusionOk="0">
                  <a:moveTo>
                    <a:pt x="14321" y="1728"/>
                  </a:moveTo>
                  <a:cubicBezTo>
                    <a:pt x="11534" y="864"/>
                    <a:pt x="8747" y="0"/>
                    <a:pt x="5960" y="0"/>
                  </a:cubicBezTo>
                  <a:cubicBezTo>
                    <a:pt x="3173" y="0"/>
                    <a:pt x="386" y="864"/>
                    <a:pt x="37" y="1872"/>
                  </a:cubicBezTo>
                  <a:cubicBezTo>
                    <a:pt x="-311" y="2880"/>
                    <a:pt x="1779" y="4032"/>
                    <a:pt x="5263" y="5904"/>
                  </a:cubicBezTo>
                  <a:cubicBezTo>
                    <a:pt x="8747" y="7776"/>
                    <a:pt x="13624" y="10368"/>
                    <a:pt x="16760" y="12528"/>
                  </a:cubicBezTo>
                  <a:cubicBezTo>
                    <a:pt x="19895" y="14688"/>
                    <a:pt x="21289" y="16416"/>
                    <a:pt x="20941" y="17856"/>
                  </a:cubicBezTo>
                  <a:cubicBezTo>
                    <a:pt x="20592" y="19296"/>
                    <a:pt x="18502" y="20448"/>
                    <a:pt x="15715" y="21024"/>
                  </a:cubicBezTo>
                  <a:cubicBezTo>
                    <a:pt x="12928" y="21600"/>
                    <a:pt x="9444" y="21600"/>
                    <a:pt x="7702" y="20736"/>
                  </a:cubicBezTo>
                  <a:cubicBezTo>
                    <a:pt x="5960" y="19872"/>
                    <a:pt x="5960" y="18144"/>
                    <a:pt x="5960" y="164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0" name="Line"/>
            <p:cNvSpPr/>
            <p:nvPr/>
          </p:nvSpPr>
          <p:spPr>
            <a:xfrm>
              <a:off x="10999379" y="4615"/>
              <a:ext cx="87721" cy="3827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3" h="21460" fill="norm" stroke="1" extrusionOk="0">
                  <a:moveTo>
                    <a:pt x="19770" y="0"/>
                  </a:moveTo>
                  <a:cubicBezTo>
                    <a:pt x="15142" y="3442"/>
                    <a:pt x="10513" y="6884"/>
                    <a:pt x="7170" y="9910"/>
                  </a:cubicBezTo>
                  <a:cubicBezTo>
                    <a:pt x="3827" y="12936"/>
                    <a:pt x="1770" y="15547"/>
                    <a:pt x="742" y="17387"/>
                  </a:cubicBezTo>
                  <a:cubicBezTo>
                    <a:pt x="-287" y="19226"/>
                    <a:pt x="-287" y="20295"/>
                    <a:pt x="999" y="20888"/>
                  </a:cubicBezTo>
                  <a:cubicBezTo>
                    <a:pt x="2284" y="21481"/>
                    <a:pt x="4856" y="21600"/>
                    <a:pt x="8456" y="21303"/>
                  </a:cubicBezTo>
                  <a:cubicBezTo>
                    <a:pt x="12056" y="21007"/>
                    <a:pt x="16684" y="20295"/>
                    <a:pt x="21313" y="195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1" name="Line"/>
            <p:cNvSpPr/>
            <p:nvPr/>
          </p:nvSpPr>
          <p:spPr>
            <a:xfrm>
              <a:off x="10998199" y="144315"/>
              <a:ext cx="14605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2" name="Line"/>
            <p:cNvSpPr/>
            <p:nvPr/>
          </p:nvSpPr>
          <p:spPr>
            <a:xfrm>
              <a:off x="11074399" y="42715"/>
              <a:ext cx="198055" cy="38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1" h="21600" fill="norm" stroke="1" extrusionOk="0">
                  <a:moveTo>
                    <a:pt x="19991" y="0"/>
                  </a:moveTo>
                  <a:cubicBezTo>
                    <a:pt x="20681" y="2125"/>
                    <a:pt x="21370" y="4249"/>
                    <a:pt x="21485" y="6728"/>
                  </a:cubicBezTo>
                  <a:cubicBezTo>
                    <a:pt x="21600" y="9207"/>
                    <a:pt x="21140" y="12039"/>
                    <a:pt x="18268" y="14459"/>
                  </a:cubicBezTo>
                  <a:cubicBezTo>
                    <a:pt x="15396" y="16879"/>
                    <a:pt x="10111" y="18885"/>
                    <a:pt x="6664" y="20007"/>
                  </a:cubicBezTo>
                  <a:cubicBezTo>
                    <a:pt x="3217" y="21128"/>
                    <a:pt x="1609" y="2136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3" name="Line"/>
            <p:cNvSpPr/>
            <p:nvPr/>
          </p:nvSpPr>
          <p:spPr>
            <a:xfrm>
              <a:off x="2095500" y="557065"/>
              <a:ext cx="8610600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96" y="21046"/>
                    <a:pt x="393" y="20492"/>
                    <a:pt x="584" y="19938"/>
                  </a:cubicBezTo>
                  <a:cubicBezTo>
                    <a:pt x="775" y="19385"/>
                    <a:pt x="961" y="18831"/>
                    <a:pt x="1147" y="18415"/>
                  </a:cubicBezTo>
                  <a:cubicBezTo>
                    <a:pt x="1333" y="18000"/>
                    <a:pt x="1519" y="17723"/>
                    <a:pt x="1726" y="17377"/>
                  </a:cubicBezTo>
                  <a:cubicBezTo>
                    <a:pt x="1933" y="17031"/>
                    <a:pt x="2161" y="16615"/>
                    <a:pt x="2365" y="16200"/>
                  </a:cubicBezTo>
                  <a:cubicBezTo>
                    <a:pt x="2570" y="15785"/>
                    <a:pt x="2750" y="15369"/>
                    <a:pt x="2942" y="14954"/>
                  </a:cubicBezTo>
                  <a:cubicBezTo>
                    <a:pt x="3133" y="14538"/>
                    <a:pt x="3335" y="14123"/>
                    <a:pt x="3542" y="13638"/>
                  </a:cubicBezTo>
                  <a:cubicBezTo>
                    <a:pt x="3749" y="13154"/>
                    <a:pt x="3961" y="12600"/>
                    <a:pt x="4144" y="12115"/>
                  </a:cubicBezTo>
                  <a:cubicBezTo>
                    <a:pt x="4327" y="11631"/>
                    <a:pt x="4481" y="11215"/>
                    <a:pt x="4641" y="10800"/>
                  </a:cubicBezTo>
                  <a:cubicBezTo>
                    <a:pt x="4800" y="10385"/>
                    <a:pt x="4965" y="9969"/>
                    <a:pt x="5137" y="9623"/>
                  </a:cubicBezTo>
                  <a:cubicBezTo>
                    <a:pt x="5310" y="9277"/>
                    <a:pt x="5490" y="9000"/>
                    <a:pt x="5676" y="8654"/>
                  </a:cubicBezTo>
                  <a:cubicBezTo>
                    <a:pt x="5862" y="8308"/>
                    <a:pt x="6053" y="7892"/>
                    <a:pt x="6242" y="7546"/>
                  </a:cubicBezTo>
                  <a:cubicBezTo>
                    <a:pt x="6430" y="7200"/>
                    <a:pt x="6616" y="6923"/>
                    <a:pt x="6810" y="6646"/>
                  </a:cubicBezTo>
                  <a:cubicBezTo>
                    <a:pt x="7004" y="6369"/>
                    <a:pt x="7205" y="6092"/>
                    <a:pt x="7407" y="5746"/>
                  </a:cubicBezTo>
                  <a:cubicBezTo>
                    <a:pt x="7609" y="5400"/>
                    <a:pt x="7811" y="4985"/>
                    <a:pt x="8018" y="4638"/>
                  </a:cubicBezTo>
                  <a:cubicBezTo>
                    <a:pt x="8225" y="4292"/>
                    <a:pt x="8437" y="4015"/>
                    <a:pt x="8650" y="3738"/>
                  </a:cubicBezTo>
                  <a:cubicBezTo>
                    <a:pt x="8862" y="3462"/>
                    <a:pt x="9074" y="3185"/>
                    <a:pt x="9289" y="2908"/>
                  </a:cubicBezTo>
                  <a:cubicBezTo>
                    <a:pt x="9504" y="2631"/>
                    <a:pt x="9722" y="2354"/>
                    <a:pt x="9940" y="2077"/>
                  </a:cubicBezTo>
                  <a:cubicBezTo>
                    <a:pt x="10158" y="1800"/>
                    <a:pt x="10375" y="1523"/>
                    <a:pt x="10598" y="1315"/>
                  </a:cubicBezTo>
                  <a:cubicBezTo>
                    <a:pt x="10821" y="1108"/>
                    <a:pt x="11050" y="969"/>
                    <a:pt x="11275" y="831"/>
                  </a:cubicBezTo>
                  <a:cubicBezTo>
                    <a:pt x="11501" y="692"/>
                    <a:pt x="11724" y="554"/>
                    <a:pt x="11952" y="485"/>
                  </a:cubicBezTo>
                  <a:cubicBezTo>
                    <a:pt x="12181" y="415"/>
                    <a:pt x="12414" y="415"/>
                    <a:pt x="12595" y="415"/>
                  </a:cubicBezTo>
                  <a:cubicBezTo>
                    <a:pt x="12775" y="415"/>
                    <a:pt x="12903" y="415"/>
                    <a:pt x="13083" y="346"/>
                  </a:cubicBezTo>
                  <a:cubicBezTo>
                    <a:pt x="13264" y="277"/>
                    <a:pt x="13497" y="138"/>
                    <a:pt x="13673" y="69"/>
                  </a:cubicBezTo>
                  <a:cubicBezTo>
                    <a:pt x="13848" y="0"/>
                    <a:pt x="13965" y="0"/>
                    <a:pt x="14087" y="0"/>
                  </a:cubicBezTo>
                  <a:cubicBezTo>
                    <a:pt x="14209" y="0"/>
                    <a:pt x="14336" y="0"/>
                    <a:pt x="14517" y="69"/>
                  </a:cubicBezTo>
                  <a:cubicBezTo>
                    <a:pt x="14697" y="138"/>
                    <a:pt x="14931" y="277"/>
                    <a:pt x="15167" y="485"/>
                  </a:cubicBezTo>
                  <a:cubicBezTo>
                    <a:pt x="15404" y="692"/>
                    <a:pt x="15642" y="969"/>
                    <a:pt x="15871" y="1246"/>
                  </a:cubicBezTo>
                  <a:cubicBezTo>
                    <a:pt x="16099" y="1523"/>
                    <a:pt x="16317" y="1800"/>
                    <a:pt x="16529" y="2008"/>
                  </a:cubicBezTo>
                  <a:cubicBezTo>
                    <a:pt x="16742" y="2215"/>
                    <a:pt x="16949" y="2354"/>
                    <a:pt x="17158" y="2562"/>
                  </a:cubicBezTo>
                  <a:cubicBezTo>
                    <a:pt x="17368" y="2769"/>
                    <a:pt x="17581" y="3046"/>
                    <a:pt x="17785" y="3323"/>
                  </a:cubicBezTo>
                  <a:cubicBezTo>
                    <a:pt x="17989" y="3600"/>
                    <a:pt x="18186" y="3877"/>
                    <a:pt x="18369" y="4015"/>
                  </a:cubicBezTo>
                  <a:cubicBezTo>
                    <a:pt x="18552" y="4154"/>
                    <a:pt x="18722" y="4154"/>
                    <a:pt x="18895" y="4223"/>
                  </a:cubicBezTo>
                  <a:cubicBezTo>
                    <a:pt x="19067" y="4292"/>
                    <a:pt x="19242" y="4431"/>
                    <a:pt x="19450" y="4569"/>
                  </a:cubicBezTo>
                  <a:cubicBezTo>
                    <a:pt x="19657" y="4708"/>
                    <a:pt x="19896" y="4846"/>
                    <a:pt x="20156" y="5054"/>
                  </a:cubicBezTo>
                  <a:cubicBezTo>
                    <a:pt x="20416" y="5262"/>
                    <a:pt x="20697" y="5538"/>
                    <a:pt x="20942" y="5954"/>
                  </a:cubicBezTo>
                  <a:cubicBezTo>
                    <a:pt x="21186" y="6369"/>
                    <a:pt x="21393" y="6923"/>
                    <a:pt x="21600" y="74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4" name="Line"/>
            <p:cNvSpPr/>
            <p:nvPr/>
          </p:nvSpPr>
          <p:spPr>
            <a:xfrm>
              <a:off x="2114550" y="988865"/>
              <a:ext cx="8458201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05" y="20546"/>
                    <a:pt x="411" y="19493"/>
                    <a:pt x="616" y="18790"/>
                  </a:cubicBezTo>
                  <a:cubicBezTo>
                    <a:pt x="822" y="18088"/>
                    <a:pt x="1027" y="17737"/>
                    <a:pt x="1232" y="17385"/>
                  </a:cubicBezTo>
                  <a:cubicBezTo>
                    <a:pt x="1438" y="17034"/>
                    <a:pt x="1643" y="16683"/>
                    <a:pt x="1859" y="16156"/>
                  </a:cubicBezTo>
                  <a:cubicBezTo>
                    <a:pt x="2076" y="15629"/>
                    <a:pt x="2303" y="14927"/>
                    <a:pt x="2503" y="14312"/>
                  </a:cubicBezTo>
                  <a:cubicBezTo>
                    <a:pt x="2703" y="13698"/>
                    <a:pt x="2876" y="13171"/>
                    <a:pt x="3062" y="12644"/>
                  </a:cubicBezTo>
                  <a:cubicBezTo>
                    <a:pt x="3249" y="12117"/>
                    <a:pt x="3449" y="11590"/>
                    <a:pt x="3654" y="10976"/>
                  </a:cubicBezTo>
                  <a:cubicBezTo>
                    <a:pt x="3859" y="10361"/>
                    <a:pt x="4070" y="9659"/>
                    <a:pt x="4286" y="8956"/>
                  </a:cubicBezTo>
                  <a:cubicBezTo>
                    <a:pt x="4503" y="8254"/>
                    <a:pt x="4724" y="7551"/>
                    <a:pt x="4897" y="7024"/>
                  </a:cubicBezTo>
                  <a:cubicBezTo>
                    <a:pt x="5070" y="6498"/>
                    <a:pt x="5195" y="6146"/>
                    <a:pt x="5316" y="5883"/>
                  </a:cubicBezTo>
                  <a:cubicBezTo>
                    <a:pt x="5438" y="5620"/>
                    <a:pt x="5557" y="5444"/>
                    <a:pt x="5741" y="5093"/>
                  </a:cubicBezTo>
                  <a:cubicBezTo>
                    <a:pt x="5924" y="4741"/>
                    <a:pt x="6173" y="4215"/>
                    <a:pt x="6373" y="3776"/>
                  </a:cubicBezTo>
                  <a:cubicBezTo>
                    <a:pt x="6573" y="3337"/>
                    <a:pt x="6724" y="2985"/>
                    <a:pt x="6859" y="2722"/>
                  </a:cubicBezTo>
                  <a:cubicBezTo>
                    <a:pt x="6995" y="2459"/>
                    <a:pt x="7114" y="2283"/>
                    <a:pt x="7243" y="2107"/>
                  </a:cubicBezTo>
                  <a:cubicBezTo>
                    <a:pt x="7373" y="1932"/>
                    <a:pt x="7514" y="1756"/>
                    <a:pt x="7654" y="1580"/>
                  </a:cubicBezTo>
                  <a:cubicBezTo>
                    <a:pt x="7795" y="1405"/>
                    <a:pt x="7935" y="1229"/>
                    <a:pt x="8076" y="1054"/>
                  </a:cubicBezTo>
                  <a:cubicBezTo>
                    <a:pt x="8216" y="878"/>
                    <a:pt x="8357" y="702"/>
                    <a:pt x="8508" y="527"/>
                  </a:cubicBezTo>
                  <a:cubicBezTo>
                    <a:pt x="8659" y="351"/>
                    <a:pt x="8822" y="176"/>
                    <a:pt x="8978" y="88"/>
                  </a:cubicBezTo>
                  <a:cubicBezTo>
                    <a:pt x="9135" y="0"/>
                    <a:pt x="9286" y="0"/>
                    <a:pt x="9432" y="0"/>
                  </a:cubicBezTo>
                  <a:cubicBezTo>
                    <a:pt x="9578" y="0"/>
                    <a:pt x="9719" y="0"/>
                    <a:pt x="9873" y="0"/>
                  </a:cubicBezTo>
                  <a:cubicBezTo>
                    <a:pt x="10027" y="0"/>
                    <a:pt x="10195" y="0"/>
                    <a:pt x="10357" y="0"/>
                  </a:cubicBezTo>
                  <a:cubicBezTo>
                    <a:pt x="10519" y="0"/>
                    <a:pt x="10676" y="0"/>
                    <a:pt x="10835" y="0"/>
                  </a:cubicBezTo>
                  <a:cubicBezTo>
                    <a:pt x="10995" y="0"/>
                    <a:pt x="11157" y="0"/>
                    <a:pt x="11314" y="0"/>
                  </a:cubicBezTo>
                  <a:cubicBezTo>
                    <a:pt x="11470" y="0"/>
                    <a:pt x="11622" y="0"/>
                    <a:pt x="11786" y="0"/>
                  </a:cubicBezTo>
                  <a:cubicBezTo>
                    <a:pt x="11951" y="0"/>
                    <a:pt x="12130" y="0"/>
                    <a:pt x="12300" y="0"/>
                  </a:cubicBezTo>
                  <a:cubicBezTo>
                    <a:pt x="12470" y="0"/>
                    <a:pt x="12632" y="0"/>
                    <a:pt x="12800" y="88"/>
                  </a:cubicBezTo>
                  <a:cubicBezTo>
                    <a:pt x="12968" y="176"/>
                    <a:pt x="13141" y="351"/>
                    <a:pt x="13305" y="527"/>
                  </a:cubicBezTo>
                  <a:cubicBezTo>
                    <a:pt x="13470" y="702"/>
                    <a:pt x="13627" y="878"/>
                    <a:pt x="13792" y="1054"/>
                  </a:cubicBezTo>
                  <a:cubicBezTo>
                    <a:pt x="13957" y="1229"/>
                    <a:pt x="14130" y="1405"/>
                    <a:pt x="14300" y="1580"/>
                  </a:cubicBezTo>
                  <a:cubicBezTo>
                    <a:pt x="14470" y="1756"/>
                    <a:pt x="14638" y="1932"/>
                    <a:pt x="14808" y="2020"/>
                  </a:cubicBezTo>
                  <a:cubicBezTo>
                    <a:pt x="14978" y="2107"/>
                    <a:pt x="15151" y="2107"/>
                    <a:pt x="15316" y="2195"/>
                  </a:cubicBezTo>
                  <a:cubicBezTo>
                    <a:pt x="15481" y="2283"/>
                    <a:pt x="15638" y="2459"/>
                    <a:pt x="15805" y="2634"/>
                  </a:cubicBezTo>
                  <a:cubicBezTo>
                    <a:pt x="15973" y="2810"/>
                    <a:pt x="16151" y="2985"/>
                    <a:pt x="16411" y="3337"/>
                  </a:cubicBezTo>
                  <a:cubicBezTo>
                    <a:pt x="16670" y="3688"/>
                    <a:pt x="17011" y="4215"/>
                    <a:pt x="17257" y="4566"/>
                  </a:cubicBezTo>
                  <a:cubicBezTo>
                    <a:pt x="17503" y="4917"/>
                    <a:pt x="17654" y="5093"/>
                    <a:pt x="17897" y="5444"/>
                  </a:cubicBezTo>
                  <a:cubicBezTo>
                    <a:pt x="18141" y="5795"/>
                    <a:pt x="18476" y="6322"/>
                    <a:pt x="18800" y="6937"/>
                  </a:cubicBezTo>
                  <a:cubicBezTo>
                    <a:pt x="19124" y="7551"/>
                    <a:pt x="19438" y="8254"/>
                    <a:pt x="19678" y="8780"/>
                  </a:cubicBezTo>
                  <a:cubicBezTo>
                    <a:pt x="19919" y="9307"/>
                    <a:pt x="20086" y="9659"/>
                    <a:pt x="20324" y="10273"/>
                  </a:cubicBezTo>
                  <a:cubicBezTo>
                    <a:pt x="20562" y="10888"/>
                    <a:pt x="20870" y="11766"/>
                    <a:pt x="21095" y="12468"/>
                  </a:cubicBezTo>
                  <a:cubicBezTo>
                    <a:pt x="21319" y="13171"/>
                    <a:pt x="21459" y="13698"/>
                    <a:pt x="21600" y="142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5" name="Line"/>
            <p:cNvSpPr/>
            <p:nvPr/>
          </p:nvSpPr>
          <p:spPr>
            <a:xfrm>
              <a:off x="5251449" y="1935015"/>
              <a:ext cx="571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6" name="Line"/>
            <p:cNvSpPr/>
            <p:nvPr/>
          </p:nvSpPr>
          <p:spPr>
            <a:xfrm>
              <a:off x="5372100" y="1579415"/>
              <a:ext cx="31750" cy="463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1973"/>
                    <a:pt x="7200" y="3945"/>
                    <a:pt x="3600" y="7003"/>
                  </a:cubicBezTo>
                  <a:cubicBezTo>
                    <a:pt x="0" y="10060"/>
                    <a:pt x="0" y="14203"/>
                    <a:pt x="0" y="16816"/>
                  </a:cubicBezTo>
                  <a:cubicBezTo>
                    <a:pt x="0" y="19430"/>
                    <a:pt x="0" y="2051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7" name="Line"/>
            <p:cNvSpPr/>
            <p:nvPr/>
          </p:nvSpPr>
          <p:spPr>
            <a:xfrm>
              <a:off x="5121189" y="1992165"/>
              <a:ext cx="447762" cy="410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3" h="20944" fill="norm" stroke="1" extrusionOk="0">
                  <a:moveTo>
                    <a:pt x="2602" y="9720"/>
                  </a:moveTo>
                  <a:cubicBezTo>
                    <a:pt x="2093" y="9720"/>
                    <a:pt x="1583" y="9720"/>
                    <a:pt x="1074" y="10260"/>
                  </a:cubicBezTo>
                  <a:cubicBezTo>
                    <a:pt x="564" y="10800"/>
                    <a:pt x="55" y="11880"/>
                    <a:pt x="4" y="14040"/>
                  </a:cubicBezTo>
                  <a:cubicBezTo>
                    <a:pt x="-47" y="16200"/>
                    <a:pt x="361" y="19440"/>
                    <a:pt x="2042" y="20520"/>
                  </a:cubicBezTo>
                  <a:cubicBezTo>
                    <a:pt x="3723" y="21600"/>
                    <a:pt x="6678" y="20520"/>
                    <a:pt x="9581" y="18360"/>
                  </a:cubicBezTo>
                  <a:cubicBezTo>
                    <a:pt x="12485" y="16200"/>
                    <a:pt x="15338" y="12960"/>
                    <a:pt x="17325" y="9720"/>
                  </a:cubicBezTo>
                  <a:cubicBezTo>
                    <a:pt x="19311" y="6480"/>
                    <a:pt x="20432" y="3240"/>
                    <a:pt x="2155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8" name="Line"/>
            <p:cNvSpPr/>
            <p:nvPr/>
          </p:nvSpPr>
          <p:spPr>
            <a:xfrm>
              <a:off x="6343599" y="1630215"/>
              <a:ext cx="25452" cy="374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978" h="21600" fill="norm" stroke="1" extrusionOk="0">
                  <a:moveTo>
                    <a:pt x="5024" y="0"/>
                  </a:moveTo>
                  <a:cubicBezTo>
                    <a:pt x="1701" y="3051"/>
                    <a:pt x="-1622" y="6102"/>
                    <a:pt x="870" y="9702"/>
                  </a:cubicBezTo>
                  <a:cubicBezTo>
                    <a:pt x="3363" y="13302"/>
                    <a:pt x="11670" y="17451"/>
                    <a:pt x="1997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9" name="Line"/>
            <p:cNvSpPr/>
            <p:nvPr/>
          </p:nvSpPr>
          <p:spPr>
            <a:xfrm>
              <a:off x="6336736" y="1584551"/>
              <a:ext cx="221057" cy="4198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87" h="21530" fill="norm" stroke="1" extrusionOk="0">
                  <a:moveTo>
                    <a:pt x="653" y="15367"/>
                  </a:moveTo>
                  <a:cubicBezTo>
                    <a:pt x="253" y="11460"/>
                    <a:pt x="-147" y="7552"/>
                    <a:pt x="53" y="5056"/>
                  </a:cubicBezTo>
                  <a:cubicBezTo>
                    <a:pt x="253" y="2559"/>
                    <a:pt x="1053" y="1474"/>
                    <a:pt x="1953" y="822"/>
                  </a:cubicBezTo>
                  <a:cubicBezTo>
                    <a:pt x="2853" y="171"/>
                    <a:pt x="3853" y="-46"/>
                    <a:pt x="5453" y="8"/>
                  </a:cubicBezTo>
                  <a:cubicBezTo>
                    <a:pt x="7053" y="63"/>
                    <a:pt x="9253" y="388"/>
                    <a:pt x="12053" y="2016"/>
                  </a:cubicBezTo>
                  <a:cubicBezTo>
                    <a:pt x="14853" y="3644"/>
                    <a:pt x="18253" y="6575"/>
                    <a:pt x="19853" y="9072"/>
                  </a:cubicBezTo>
                  <a:cubicBezTo>
                    <a:pt x="21453" y="11568"/>
                    <a:pt x="21253" y="13630"/>
                    <a:pt x="18853" y="15584"/>
                  </a:cubicBezTo>
                  <a:cubicBezTo>
                    <a:pt x="16453" y="17538"/>
                    <a:pt x="11853" y="19383"/>
                    <a:pt x="9053" y="20360"/>
                  </a:cubicBezTo>
                  <a:cubicBezTo>
                    <a:pt x="6253" y="21337"/>
                    <a:pt x="5253" y="21445"/>
                    <a:pt x="4053" y="21500"/>
                  </a:cubicBezTo>
                  <a:cubicBezTo>
                    <a:pt x="2853" y="21554"/>
                    <a:pt x="1453" y="21554"/>
                    <a:pt x="1053" y="21337"/>
                  </a:cubicBezTo>
                  <a:cubicBezTo>
                    <a:pt x="653" y="21120"/>
                    <a:pt x="1253" y="20686"/>
                    <a:pt x="2453" y="20251"/>
                  </a:cubicBezTo>
                  <a:cubicBezTo>
                    <a:pt x="3653" y="19817"/>
                    <a:pt x="5453" y="19383"/>
                    <a:pt x="7253" y="189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0" name="Line"/>
            <p:cNvSpPr/>
            <p:nvPr/>
          </p:nvSpPr>
          <p:spPr>
            <a:xfrm>
              <a:off x="6584950" y="1967470"/>
              <a:ext cx="139700" cy="1414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24" fill="norm" stroke="1" extrusionOk="0">
                  <a:moveTo>
                    <a:pt x="0" y="835"/>
                  </a:moveTo>
                  <a:cubicBezTo>
                    <a:pt x="1636" y="209"/>
                    <a:pt x="3273" y="-417"/>
                    <a:pt x="5236" y="366"/>
                  </a:cubicBezTo>
                  <a:cubicBezTo>
                    <a:pt x="7200" y="1148"/>
                    <a:pt x="9491" y="3340"/>
                    <a:pt x="9982" y="6000"/>
                  </a:cubicBezTo>
                  <a:cubicBezTo>
                    <a:pt x="10473" y="8661"/>
                    <a:pt x="9164" y="11792"/>
                    <a:pt x="7691" y="13826"/>
                  </a:cubicBezTo>
                  <a:cubicBezTo>
                    <a:pt x="6218" y="15861"/>
                    <a:pt x="4582" y="16800"/>
                    <a:pt x="3109" y="17896"/>
                  </a:cubicBezTo>
                  <a:cubicBezTo>
                    <a:pt x="1636" y="18992"/>
                    <a:pt x="327" y="20244"/>
                    <a:pt x="655" y="20713"/>
                  </a:cubicBezTo>
                  <a:cubicBezTo>
                    <a:pt x="982" y="21183"/>
                    <a:pt x="2945" y="20870"/>
                    <a:pt x="6709" y="19774"/>
                  </a:cubicBezTo>
                  <a:cubicBezTo>
                    <a:pt x="10473" y="18679"/>
                    <a:pt x="16036" y="16800"/>
                    <a:pt x="21600" y="149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1" name="Line"/>
            <p:cNvSpPr/>
            <p:nvPr/>
          </p:nvSpPr>
          <p:spPr>
            <a:xfrm>
              <a:off x="6864350" y="1808015"/>
              <a:ext cx="1460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2" name="Line"/>
            <p:cNvSpPr/>
            <p:nvPr/>
          </p:nvSpPr>
          <p:spPr>
            <a:xfrm>
              <a:off x="6870700" y="1896915"/>
              <a:ext cx="1079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3" name="Line"/>
            <p:cNvSpPr/>
            <p:nvPr/>
          </p:nvSpPr>
          <p:spPr>
            <a:xfrm>
              <a:off x="7150127" y="1522229"/>
              <a:ext cx="126973" cy="4492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1" h="21422" fill="norm" stroke="1" extrusionOk="0">
                  <a:moveTo>
                    <a:pt x="21241" y="1213"/>
                  </a:moveTo>
                  <a:cubicBezTo>
                    <a:pt x="19825" y="910"/>
                    <a:pt x="18408" y="608"/>
                    <a:pt x="15930" y="355"/>
                  </a:cubicBezTo>
                  <a:cubicBezTo>
                    <a:pt x="13451" y="103"/>
                    <a:pt x="9910" y="-99"/>
                    <a:pt x="7962" y="52"/>
                  </a:cubicBezTo>
                  <a:cubicBezTo>
                    <a:pt x="6015" y="204"/>
                    <a:pt x="5661" y="708"/>
                    <a:pt x="6192" y="2122"/>
                  </a:cubicBezTo>
                  <a:cubicBezTo>
                    <a:pt x="6723" y="3535"/>
                    <a:pt x="8139" y="5856"/>
                    <a:pt x="9202" y="7522"/>
                  </a:cubicBezTo>
                  <a:cubicBezTo>
                    <a:pt x="10264" y="9187"/>
                    <a:pt x="10972" y="10196"/>
                    <a:pt x="10972" y="10953"/>
                  </a:cubicBezTo>
                  <a:cubicBezTo>
                    <a:pt x="10972" y="11710"/>
                    <a:pt x="10264" y="12215"/>
                    <a:pt x="8493" y="12619"/>
                  </a:cubicBezTo>
                  <a:cubicBezTo>
                    <a:pt x="6723" y="13022"/>
                    <a:pt x="3890" y="13325"/>
                    <a:pt x="2120" y="13224"/>
                  </a:cubicBezTo>
                  <a:cubicBezTo>
                    <a:pt x="349" y="13123"/>
                    <a:pt x="-359" y="12619"/>
                    <a:pt x="172" y="12265"/>
                  </a:cubicBezTo>
                  <a:cubicBezTo>
                    <a:pt x="703" y="11912"/>
                    <a:pt x="2474" y="11710"/>
                    <a:pt x="4244" y="11609"/>
                  </a:cubicBezTo>
                  <a:cubicBezTo>
                    <a:pt x="6015" y="11508"/>
                    <a:pt x="7785" y="11508"/>
                    <a:pt x="9025" y="11761"/>
                  </a:cubicBezTo>
                  <a:cubicBezTo>
                    <a:pt x="10264" y="12013"/>
                    <a:pt x="10972" y="12518"/>
                    <a:pt x="10795" y="13325"/>
                  </a:cubicBezTo>
                  <a:cubicBezTo>
                    <a:pt x="10618" y="14133"/>
                    <a:pt x="9556" y="15243"/>
                    <a:pt x="8139" y="16252"/>
                  </a:cubicBezTo>
                  <a:cubicBezTo>
                    <a:pt x="6723" y="17262"/>
                    <a:pt x="4952" y="18170"/>
                    <a:pt x="3713" y="19028"/>
                  </a:cubicBezTo>
                  <a:cubicBezTo>
                    <a:pt x="2474" y="19886"/>
                    <a:pt x="1766" y="20694"/>
                    <a:pt x="2651" y="21097"/>
                  </a:cubicBezTo>
                  <a:cubicBezTo>
                    <a:pt x="3536" y="21501"/>
                    <a:pt x="6015" y="21501"/>
                    <a:pt x="9379" y="21249"/>
                  </a:cubicBezTo>
                  <a:cubicBezTo>
                    <a:pt x="12743" y="20996"/>
                    <a:pt x="16992" y="20492"/>
                    <a:pt x="21241" y="199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4" name="Line"/>
            <p:cNvSpPr/>
            <p:nvPr/>
          </p:nvSpPr>
          <p:spPr>
            <a:xfrm>
              <a:off x="7372350" y="1611165"/>
              <a:ext cx="133350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771" y="4383"/>
                    <a:pt x="7543" y="8765"/>
                    <a:pt x="11143" y="12365"/>
                  </a:cubicBezTo>
                  <a:cubicBezTo>
                    <a:pt x="14743" y="15965"/>
                    <a:pt x="18171" y="1878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5" name="Line"/>
            <p:cNvSpPr/>
            <p:nvPr/>
          </p:nvSpPr>
          <p:spPr>
            <a:xfrm>
              <a:off x="7467600" y="1611165"/>
              <a:ext cx="133350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857" y="1200"/>
                    <a:pt x="16114" y="2400"/>
                    <a:pt x="13371" y="4733"/>
                  </a:cubicBezTo>
                  <a:cubicBezTo>
                    <a:pt x="10629" y="7067"/>
                    <a:pt x="7886" y="10533"/>
                    <a:pt x="5657" y="13533"/>
                  </a:cubicBezTo>
                  <a:cubicBezTo>
                    <a:pt x="3429" y="16533"/>
                    <a:pt x="1714" y="1906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6" name="Line"/>
            <p:cNvSpPr/>
            <p:nvPr/>
          </p:nvSpPr>
          <p:spPr>
            <a:xfrm>
              <a:off x="7620000" y="1852465"/>
              <a:ext cx="1" cy="1524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7" name="Line"/>
            <p:cNvSpPr/>
            <p:nvPr/>
          </p:nvSpPr>
          <p:spPr>
            <a:xfrm>
              <a:off x="7899400" y="1890565"/>
              <a:ext cx="1206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8" name="Line"/>
            <p:cNvSpPr/>
            <p:nvPr/>
          </p:nvSpPr>
          <p:spPr>
            <a:xfrm>
              <a:off x="8337550" y="1896915"/>
              <a:ext cx="25400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9" name="Line"/>
            <p:cNvSpPr/>
            <p:nvPr/>
          </p:nvSpPr>
          <p:spPr>
            <a:xfrm>
              <a:off x="8521700" y="1903265"/>
              <a:ext cx="254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0" name="Line"/>
            <p:cNvSpPr/>
            <p:nvPr/>
          </p:nvSpPr>
          <p:spPr>
            <a:xfrm>
              <a:off x="8705850" y="1560365"/>
              <a:ext cx="190500" cy="273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4186"/>
                    <a:pt x="8640" y="8372"/>
                    <a:pt x="12240" y="11972"/>
                  </a:cubicBezTo>
                  <a:cubicBezTo>
                    <a:pt x="15840" y="15572"/>
                    <a:pt x="18720" y="1858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1" name="Line"/>
            <p:cNvSpPr/>
            <p:nvPr/>
          </p:nvSpPr>
          <p:spPr>
            <a:xfrm>
              <a:off x="8805789" y="1604815"/>
              <a:ext cx="147711" cy="406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0" h="21600" fill="norm" stroke="1" extrusionOk="0">
                  <a:moveTo>
                    <a:pt x="21230" y="0"/>
                  </a:moveTo>
                  <a:cubicBezTo>
                    <a:pt x="17579" y="3712"/>
                    <a:pt x="13929" y="7425"/>
                    <a:pt x="10278" y="10687"/>
                  </a:cubicBezTo>
                  <a:cubicBezTo>
                    <a:pt x="6627" y="13950"/>
                    <a:pt x="2976" y="16763"/>
                    <a:pt x="1303" y="18506"/>
                  </a:cubicBezTo>
                  <a:cubicBezTo>
                    <a:pt x="-370" y="20250"/>
                    <a:pt x="-66" y="20925"/>
                    <a:pt x="23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2" name="Line"/>
            <p:cNvSpPr/>
            <p:nvPr/>
          </p:nvSpPr>
          <p:spPr>
            <a:xfrm>
              <a:off x="8944599" y="1833929"/>
              <a:ext cx="233597" cy="1709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4" h="21016" fill="norm" stroke="1" extrusionOk="0">
                  <a:moveTo>
                    <a:pt x="2547" y="2279"/>
                  </a:moveTo>
                  <a:cubicBezTo>
                    <a:pt x="1776" y="5922"/>
                    <a:pt x="1004" y="9565"/>
                    <a:pt x="522" y="12038"/>
                  </a:cubicBezTo>
                  <a:cubicBezTo>
                    <a:pt x="40" y="14510"/>
                    <a:pt x="-153" y="15811"/>
                    <a:pt x="136" y="15811"/>
                  </a:cubicBezTo>
                  <a:cubicBezTo>
                    <a:pt x="426" y="15811"/>
                    <a:pt x="1197" y="14510"/>
                    <a:pt x="2258" y="12428"/>
                  </a:cubicBezTo>
                  <a:cubicBezTo>
                    <a:pt x="3318" y="10346"/>
                    <a:pt x="4668" y="7483"/>
                    <a:pt x="5633" y="5532"/>
                  </a:cubicBezTo>
                  <a:cubicBezTo>
                    <a:pt x="6597" y="3580"/>
                    <a:pt x="7176" y="2539"/>
                    <a:pt x="7851" y="2409"/>
                  </a:cubicBezTo>
                  <a:cubicBezTo>
                    <a:pt x="8526" y="2279"/>
                    <a:pt x="9297" y="3059"/>
                    <a:pt x="9683" y="4751"/>
                  </a:cubicBezTo>
                  <a:cubicBezTo>
                    <a:pt x="10068" y="6443"/>
                    <a:pt x="10068" y="9045"/>
                    <a:pt x="10261" y="9696"/>
                  </a:cubicBezTo>
                  <a:cubicBezTo>
                    <a:pt x="10454" y="10346"/>
                    <a:pt x="10840" y="9045"/>
                    <a:pt x="11804" y="7093"/>
                  </a:cubicBezTo>
                  <a:cubicBezTo>
                    <a:pt x="12768" y="5141"/>
                    <a:pt x="14311" y="2539"/>
                    <a:pt x="15565" y="1108"/>
                  </a:cubicBezTo>
                  <a:cubicBezTo>
                    <a:pt x="16818" y="-324"/>
                    <a:pt x="17783" y="-584"/>
                    <a:pt x="18843" y="1628"/>
                  </a:cubicBezTo>
                  <a:cubicBezTo>
                    <a:pt x="19904" y="3840"/>
                    <a:pt x="21061" y="8524"/>
                    <a:pt x="21254" y="12168"/>
                  </a:cubicBezTo>
                  <a:cubicBezTo>
                    <a:pt x="21447" y="15811"/>
                    <a:pt x="20676" y="18414"/>
                    <a:pt x="19904" y="210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3" name="Line"/>
            <p:cNvSpPr/>
            <p:nvPr/>
          </p:nvSpPr>
          <p:spPr>
            <a:xfrm>
              <a:off x="9290049" y="1528615"/>
              <a:ext cx="52021" cy="527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4" h="21600" fill="norm" stroke="1" extrusionOk="0">
                  <a:moveTo>
                    <a:pt x="5184" y="0"/>
                  </a:moveTo>
                  <a:cubicBezTo>
                    <a:pt x="9504" y="87"/>
                    <a:pt x="13824" y="173"/>
                    <a:pt x="16848" y="651"/>
                  </a:cubicBezTo>
                  <a:cubicBezTo>
                    <a:pt x="19872" y="1128"/>
                    <a:pt x="21600" y="1995"/>
                    <a:pt x="21168" y="3123"/>
                  </a:cubicBezTo>
                  <a:cubicBezTo>
                    <a:pt x="20736" y="4251"/>
                    <a:pt x="18144" y="5639"/>
                    <a:pt x="15120" y="6723"/>
                  </a:cubicBezTo>
                  <a:cubicBezTo>
                    <a:pt x="12096" y="7807"/>
                    <a:pt x="8640" y="8588"/>
                    <a:pt x="7776" y="9455"/>
                  </a:cubicBezTo>
                  <a:cubicBezTo>
                    <a:pt x="6912" y="10323"/>
                    <a:pt x="8640" y="11277"/>
                    <a:pt x="11664" y="12795"/>
                  </a:cubicBezTo>
                  <a:cubicBezTo>
                    <a:pt x="14688" y="14313"/>
                    <a:pt x="19008" y="16395"/>
                    <a:pt x="19872" y="17827"/>
                  </a:cubicBezTo>
                  <a:cubicBezTo>
                    <a:pt x="20736" y="19258"/>
                    <a:pt x="18144" y="20039"/>
                    <a:pt x="14256" y="20559"/>
                  </a:cubicBezTo>
                  <a:cubicBezTo>
                    <a:pt x="10368" y="21080"/>
                    <a:pt x="5184" y="2134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4" name="Line"/>
            <p:cNvSpPr/>
            <p:nvPr/>
          </p:nvSpPr>
          <p:spPr>
            <a:xfrm>
              <a:off x="9556754" y="1827065"/>
              <a:ext cx="311146" cy="1133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4" h="21421" fill="norm" stroke="1" extrusionOk="0">
                  <a:moveTo>
                    <a:pt x="3065" y="20400"/>
                  </a:moveTo>
                  <a:cubicBezTo>
                    <a:pt x="2189" y="20800"/>
                    <a:pt x="1313" y="21200"/>
                    <a:pt x="730" y="20200"/>
                  </a:cubicBezTo>
                  <a:cubicBezTo>
                    <a:pt x="146" y="19200"/>
                    <a:pt x="-146" y="16800"/>
                    <a:pt x="73" y="13600"/>
                  </a:cubicBezTo>
                  <a:cubicBezTo>
                    <a:pt x="292" y="10400"/>
                    <a:pt x="1022" y="6400"/>
                    <a:pt x="2481" y="3800"/>
                  </a:cubicBezTo>
                  <a:cubicBezTo>
                    <a:pt x="3940" y="1200"/>
                    <a:pt x="6130" y="0"/>
                    <a:pt x="8246" y="2600"/>
                  </a:cubicBezTo>
                  <a:cubicBezTo>
                    <a:pt x="10362" y="5200"/>
                    <a:pt x="12405" y="11600"/>
                    <a:pt x="13865" y="15600"/>
                  </a:cubicBezTo>
                  <a:cubicBezTo>
                    <a:pt x="15324" y="19600"/>
                    <a:pt x="16200" y="21200"/>
                    <a:pt x="16930" y="21400"/>
                  </a:cubicBezTo>
                  <a:cubicBezTo>
                    <a:pt x="17659" y="21600"/>
                    <a:pt x="18243" y="20400"/>
                    <a:pt x="18973" y="16600"/>
                  </a:cubicBezTo>
                  <a:cubicBezTo>
                    <a:pt x="19703" y="12800"/>
                    <a:pt x="20578" y="6400"/>
                    <a:pt x="2145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5" name="Line"/>
            <p:cNvSpPr/>
            <p:nvPr/>
          </p:nvSpPr>
          <p:spPr>
            <a:xfrm>
              <a:off x="9626599" y="1674665"/>
              <a:ext cx="1905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6" name="Line"/>
            <p:cNvSpPr/>
            <p:nvPr/>
          </p:nvSpPr>
          <p:spPr>
            <a:xfrm>
              <a:off x="9639300" y="1592115"/>
              <a:ext cx="1270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7" name="Line"/>
            <p:cNvSpPr/>
            <p:nvPr/>
          </p:nvSpPr>
          <p:spPr>
            <a:xfrm>
              <a:off x="9690100" y="1661965"/>
              <a:ext cx="63500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0"/>
                    <a:pt x="14400" y="0"/>
                    <a:pt x="11160" y="2541"/>
                  </a:cubicBezTo>
                  <a:cubicBezTo>
                    <a:pt x="7920" y="5082"/>
                    <a:pt x="5040" y="10165"/>
                    <a:pt x="3240" y="13765"/>
                  </a:cubicBezTo>
                  <a:cubicBezTo>
                    <a:pt x="1440" y="17365"/>
                    <a:pt x="720" y="1948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8" name="Line"/>
            <p:cNvSpPr/>
            <p:nvPr/>
          </p:nvSpPr>
          <p:spPr>
            <a:xfrm>
              <a:off x="9728199" y="1585765"/>
              <a:ext cx="381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9" name="Line"/>
            <p:cNvSpPr/>
            <p:nvPr/>
          </p:nvSpPr>
          <p:spPr>
            <a:xfrm>
              <a:off x="9760510" y="1485392"/>
              <a:ext cx="151840" cy="273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6" h="21144" fill="norm" stroke="1" extrusionOk="0">
                  <a:moveTo>
                    <a:pt x="14125" y="13650"/>
                  </a:moveTo>
                  <a:cubicBezTo>
                    <a:pt x="13237" y="12996"/>
                    <a:pt x="12349" y="12341"/>
                    <a:pt x="10130" y="12259"/>
                  </a:cubicBezTo>
                  <a:cubicBezTo>
                    <a:pt x="7911" y="12177"/>
                    <a:pt x="4360" y="12668"/>
                    <a:pt x="2289" y="13814"/>
                  </a:cubicBezTo>
                  <a:cubicBezTo>
                    <a:pt x="218" y="14959"/>
                    <a:pt x="-374" y="16759"/>
                    <a:pt x="218" y="18232"/>
                  </a:cubicBezTo>
                  <a:cubicBezTo>
                    <a:pt x="810" y="19705"/>
                    <a:pt x="2585" y="20850"/>
                    <a:pt x="4952" y="21096"/>
                  </a:cubicBezTo>
                  <a:cubicBezTo>
                    <a:pt x="7319" y="21341"/>
                    <a:pt x="10278" y="20686"/>
                    <a:pt x="12941" y="18068"/>
                  </a:cubicBezTo>
                  <a:cubicBezTo>
                    <a:pt x="15604" y="15450"/>
                    <a:pt x="17971" y="10868"/>
                    <a:pt x="19155" y="8086"/>
                  </a:cubicBezTo>
                  <a:cubicBezTo>
                    <a:pt x="20338" y="5305"/>
                    <a:pt x="20338" y="4323"/>
                    <a:pt x="20190" y="3096"/>
                  </a:cubicBezTo>
                  <a:cubicBezTo>
                    <a:pt x="20042" y="1868"/>
                    <a:pt x="19747" y="396"/>
                    <a:pt x="19007" y="68"/>
                  </a:cubicBezTo>
                  <a:cubicBezTo>
                    <a:pt x="18267" y="-259"/>
                    <a:pt x="17084" y="559"/>
                    <a:pt x="16640" y="3014"/>
                  </a:cubicBezTo>
                  <a:cubicBezTo>
                    <a:pt x="16196" y="5468"/>
                    <a:pt x="16492" y="9559"/>
                    <a:pt x="17379" y="12177"/>
                  </a:cubicBezTo>
                  <a:cubicBezTo>
                    <a:pt x="18267" y="14796"/>
                    <a:pt x="19747" y="15941"/>
                    <a:pt x="21226" y="170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0" name="Line"/>
            <p:cNvSpPr/>
            <p:nvPr/>
          </p:nvSpPr>
          <p:spPr>
            <a:xfrm>
              <a:off x="10160911" y="1560365"/>
              <a:ext cx="284840" cy="3868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1" h="21454" fill="norm" stroke="1" extrusionOk="0">
                  <a:moveTo>
                    <a:pt x="5691" y="10213"/>
                  </a:moveTo>
                  <a:cubicBezTo>
                    <a:pt x="4571" y="11270"/>
                    <a:pt x="3451" y="12326"/>
                    <a:pt x="2731" y="13852"/>
                  </a:cubicBezTo>
                  <a:cubicBezTo>
                    <a:pt x="2011" y="15378"/>
                    <a:pt x="1691" y="17374"/>
                    <a:pt x="1291" y="18841"/>
                  </a:cubicBezTo>
                  <a:cubicBezTo>
                    <a:pt x="891" y="20309"/>
                    <a:pt x="411" y="21248"/>
                    <a:pt x="171" y="21424"/>
                  </a:cubicBezTo>
                  <a:cubicBezTo>
                    <a:pt x="-69" y="21600"/>
                    <a:pt x="-69" y="21013"/>
                    <a:pt x="251" y="19193"/>
                  </a:cubicBezTo>
                  <a:cubicBezTo>
                    <a:pt x="571" y="17374"/>
                    <a:pt x="1211" y="14322"/>
                    <a:pt x="2091" y="11563"/>
                  </a:cubicBezTo>
                  <a:cubicBezTo>
                    <a:pt x="2971" y="8804"/>
                    <a:pt x="4091" y="6339"/>
                    <a:pt x="4971" y="4754"/>
                  </a:cubicBezTo>
                  <a:cubicBezTo>
                    <a:pt x="5851" y="3170"/>
                    <a:pt x="6491" y="2465"/>
                    <a:pt x="6891" y="2407"/>
                  </a:cubicBezTo>
                  <a:cubicBezTo>
                    <a:pt x="7291" y="2348"/>
                    <a:pt x="7451" y="2935"/>
                    <a:pt x="7691" y="5048"/>
                  </a:cubicBezTo>
                  <a:cubicBezTo>
                    <a:pt x="7931" y="7161"/>
                    <a:pt x="8251" y="10800"/>
                    <a:pt x="8651" y="13500"/>
                  </a:cubicBezTo>
                  <a:cubicBezTo>
                    <a:pt x="9051" y="16200"/>
                    <a:pt x="9531" y="17961"/>
                    <a:pt x="10171" y="18959"/>
                  </a:cubicBezTo>
                  <a:cubicBezTo>
                    <a:pt x="10811" y="19957"/>
                    <a:pt x="11611" y="20191"/>
                    <a:pt x="12811" y="19604"/>
                  </a:cubicBezTo>
                  <a:cubicBezTo>
                    <a:pt x="14011" y="19017"/>
                    <a:pt x="15611" y="17609"/>
                    <a:pt x="16811" y="15026"/>
                  </a:cubicBezTo>
                  <a:cubicBezTo>
                    <a:pt x="18011" y="12443"/>
                    <a:pt x="18811" y="8687"/>
                    <a:pt x="19531" y="5987"/>
                  </a:cubicBezTo>
                  <a:cubicBezTo>
                    <a:pt x="20251" y="3287"/>
                    <a:pt x="20891" y="1643"/>
                    <a:pt x="2153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1" name="Line"/>
            <p:cNvSpPr/>
            <p:nvPr/>
          </p:nvSpPr>
          <p:spPr>
            <a:xfrm>
              <a:off x="10425013" y="1750865"/>
              <a:ext cx="268387" cy="1793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7" h="21278" fill="norm" stroke="1" extrusionOk="0">
                  <a:moveTo>
                    <a:pt x="5197" y="2260"/>
                  </a:moveTo>
                  <a:cubicBezTo>
                    <a:pt x="4353" y="2260"/>
                    <a:pt x="3509" y="2260"/>
                    <a:pt x="2581" y="3893"/>
                  </a:cubicBezTo>
                  <a:cubicBezTo>
                    <a:pt x="1653" y="5526"/>
                    <a:pt x="641" y="8791"/>
                    <a:pt x="219" y="11051"/>
                  </a:cubicBezTo>
                  <a:cubicBezTo>
                    <a:pt x="-203" y="13312"/>
                    <a:pt x="-34" y="14567"/>
                    <a:pt x="894" y="15321"/>
                  </a:cubicBezTo>
                  <a:cubicBezTo>
                    <a:pt x="1822" y="16074"/>
                    <a:pt x="3509" y="16326"/>
                    <a:pt x="4691" y="15321"/>
                  </a:cubicBezTo>
                  <a:cubicBezTo>
                    <a:pt x="5872" y="14316"/>
                    <a:pt x="6547" y="12056"/>
                    <a:pt x="6631" y="9795"/>
                  </a:cubicBezTo>
                  <a:cubicBezTo>
                    <a:pt x="6716" y="7535"/>
                    <a:pt x="6210" y="5274"/>
                    <a:pt x="6378" y="4019"/>
                  </a:cubicBezTo>
                  <a:cubicBezTo>
                    <a:pt x="6547" y="2763"/>
                    <a:pt x="7391" y="2512"/>
                    <a:pt x="8234" y="2512"/>
                  </a:cubicBezTo>
                  <a:cubicBezTo>
                    <a:pt x="9078" y="2512"/>
                    <a:pt x="9922" y="2763"/>
                    <a:pt x="10935" y="5274"/>
                  </a:cubicBezTo>
                  <a:cubicBezTo>
                    <a:pt x="11947" y="7786"/>
                    <a:pt x="13128" y="12558"/>
                    <a:pt x="13635" y="15572"/>
                  </a:cubicBezTo>
                  <a:cubicBezTo>
                    <a:pt x="14141" y="18586"/>
                    <a:pt x="13972" y="19842"/>
                    <a:pt x="13466" y="20595"/>
                  </a:cubicBezTo>
                  <a:cubicBezTo>
                    <a:pt x="12960" y="21349"/>
                    <a:pt x="12116" y="21600"/>
                    <a:pt x="11694" y="20721"/>
                  </a:cubicBezTo>
                  <a:cubicBezTo>
                    <a:pt x="11272" y="19842"/>
                    <a:pt x="11272" y="17833"/>
                    <a:pt x="12538" y="14567"/>
                  </a:cubicBezTo>
                  <a:cubicBezTo>
                    <a:pt x="13803" y="11302"/>
                    <a:pt x="16335" y="6781"/>
                    <a:pt x="18022" y="4144"/>
                  </a:cubicBezTo>
                  <a:cubicBezTo>
                    <a:pt x="19710" y="1507"/>
                    <a:pt x="20553" y="753"/>
                    <a:pt x="2139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2" name="Line"/>
            <p:cNvSpPr/>
            <p:nvPr/>
          </p:nvSpPr>
          <p:spPr>
            <a:xfrm>
              <a:off x="5022849" y="2183459"/>
              <a:ext cx="657316" cy="817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8" h="21392" fill="norm" stroke="1" extrusionOk="0">
                  <a:moveTo>
                    <a:pt x="0" y="21392"/>
                  </a:moveTo>
                  <a:cubicBezTo>
                    <a:pt x="2639" y="16961"/>
                    <a:pt x="5278" y="12530"/>
                    <a:pt x="8057" y="8930"/>
                  </a:cubicBezTo>
                  <a:cubicBezTo>
                    <a:pt x="10835" y="5330"/>
                    <a:pt x="13752" y="2561"/>
                    <a:pt x="15905" y="1177"/>
                  </a:cubicBezTo>
                  <a:cubicBezTo>
                    <a:pt x="18058" y="-208"/>
                    <a:pt x="19447" y="-208"/>
                    <a:pt x="20315" y="346"/>
                  </a:cubicBezTo>
                  <a:cubicBezTo>
                    <a:pt x="21183" y="900"/>
                    <a:pt x="21531" y="2007"/>
                    <a:pt x="21565" y="4223"/>
                  </a:cubicBezTo>
                  <a:cubicBezTo>
                    <a:pt x="21600" y="6438"/>
                    <a:pt x="21322" y="9761"/>
                    <a:pt x="21044" y="1308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3" name="Line"/>
            <p:cNvSpPr/>
            <p:nvPr/>
          </p:nvSpPr>
          <p:spPr>
            <a:xfrm>
              <a:off x="5113866" y="2277915"/>
              <a:ext cx="518584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7318" y="8640"/>
                  </a:moveTo>
                  <a:cubicBezTo>
                    <a:pt x="5290" y="12960"/>
                    <a:pt x="3262" y="17280"/>
                    <a:pt x="1940" y="19440"/>
                  </a:cubicBezTo>
                  <a:cubicBezTo>
                    <a:pt x="617" y="21600"/>
                    <a:pt x="0" y="21600"/>
                    <a:pt x="0" y="21600"/>
                  </a:cubicBezTo>
                  <a:cubicBezTo>
                    <a:pt x="0" y="21600"/>
                    <a:pt x="617" y="21600"/>
                    <a:pt x="2513" y="18720"/>
                  </a:cubicBezTo>
                  <a:cubicBezTo>
                    <a:pt x="4408" y="15840"/>
                    <a:pt x="7582" y="10080"/>
                    <a:pt x="10976" y="6480"/>
                  </a:cubicBezTo>
                  <a:cubicBezTo>
                    <a:pt x="14371" y="2880"/>
                    <a:pt x="17985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4" name="Line"/>
            <p:cNvSpPr/>
            <p:nvPr/>
          </p:nvSpPr>
          <p:spPr>
            <a:xfrm>
              <a:off x="5340350" y="2512865"/>
              <a:ext cx="12700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5" name="Line"/>
            <p:cNvSpPr/>
            <p:nvPr/>
          </p:nvSpPr>
          <p:spPr>
            <a:xfrm>
              <a:off x="5215745" y="2335065"/>
              <a:ext cx="309150" cy="3915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93" h="21251" fill="norm" stroke="1" extrusionOk="0">
                  <a:moveTo>
                    <a:pt x="12283" y="2757"/>
                  </a:moveTo>
                  <a:cubicBezTo>
                    <a:pt x="10567" y="2528"/>
                    <a:pt x="8850" y="2298"/>
                    <a:pt x="6990" y="3045"/>
                  </a:cubicBezTo>
                  <a:cubicBezTo>
                    <a:pt x="5131" y="3791"/>
                    <a:pt x="3128" y="5515"/>
                    <a:pt x="1769" y="7640"/>
                  </a:cubicBezTo>
                  <a:cubicBezTo>
                    <a:pt x="410" y="9766"/>
                    <a:pt x="-305" y="12294"/>
                    <a:pt x="124" y="14534"/>
                  </a:cubicBezTo>
                  <a:cubicBezTo>
                    <a:pt x="553" y="16774"/>
                    <a:pt x="2127" y="18728"/>
                    <a:pt x="4344" y="19934"/>
                  </a:cubicBezTo>
                  <a:cubicBezTo>
                    <a:pt x="6561" y="21140"/>
                    <a:pt x="9422" y="21600"/>
                    <a:pt x="12212" y="20968"/>
                  </a:cubicBezTo>
                  <a:cubicBezTo>
                    <a:pt x="15001" y="20336"/>
                    <a:pt x="17719" y="18613"/>
                    <a:pt x="19292" y="16257"/>
                  </a:cubicBezTo>
                  <a:cubicBezTo>
                    <a:pt x="20866" y="13902"/>
                    <a:pt x="21295" y="10915"/>
                    <a:pt x="20508" y="8387"/>
                  </a:cubicBezTo>
                  <a:cubicBezTo>
                    <a:pt x="19721" y="5860"/>
                    <a:pt x="17719" y="3791"/>
                    <a:pt x="15931" y="2470"/>
                  </a:cubicBezTo>
                  <a:cubicBezTo>
                    <a:pt x="14143" y="1149"/>
                    <a:pt x="12569" y="574"/>
                    <a:pt x="10996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6" name="Line"/>
            <p:cNvSpPr/>
            <p:nvPr/>
          </p:nvSpPr>
          <p:spPr>
            <a:xfrm>
              <a:off x="2851150" y="2453598"/>
              <a:ext cx="444500" cy="71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291" y="15247"/>
                    <a:pt x="6583" y="8894"/>
                    <a:pt x="9926" y="5082"/>
                  </a:cubicBezTo>
                  <a:cubicBezTo>
                    <a:pt x="13269" y="1271"/>
                    <a:pt x="16663" y="0"/>
                    <a:pt x="18617" y="0"/>
                  </a:cubicBezTo>
                  <a:cubicBezTo>
                    <a:pt x="20571" y="0"/>
                    <a:pt x="21086" y="1271"/>
                    <a:pt x="21600" y="254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7" name="Line"/>
            <p:cNvSpPr/>
            <p:nvPr/>
          </p:nvSpPr>
          <p:spPr>
            <a:xfrm>
              <a:off x="2908300" y="2519215"/>
              <a:ext cx="533400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086" y="17550"/>
                    <a:pt x="6171" y="13500"/>
                    <a:pt x="9771" y="9900"/>
                  </a:cubicBezTo>
                  <a:cubicBezTo>
                    <a:pt x="13371" y="6300"/>
                    <a:pt x="17486" y="315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8" name="Line"/>
            <p:cNvSpPr/>
            <p:nvPr/>
          </p:nvSpPr>
          <p:spPr>
            <a:xfrm>
              <a:off x="10096500" y="2100115"/>
              <a:ext cx="3302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815" y="4320"/>
                    <a:pt x="11631" y="8640"/>
                    <a:pt x="15231" y="12240"/>
                  </a:cubicBezTo>
                  <a:cubicBezTo>
                    <a:pt x="18831" y="15840"/>
                    <a:pt x="20215" y="1872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9" name="Line"/>
            <p:cNvSpPr/>
            <p:nvPr/>
          </p:nvSpPr>
          <p:spPr>
            <a:xfrm>
              <a:off x="10033000" y="2233465"/>
              <a:ext cx="3492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367" y="0"/>
                    <a:pt x="10735" y="0"/>
                    <a:pt x="14335" y="3600"/>
                  </a:cubicBezTo>
                  <a:cubicBezTo>
                    <a:pt x="17935" y="7200"/>
                    <a:pt x="19767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0" name="Line"/>
            <p:cNvSpPr/>
            <p:nvPr/>
          </p:nvSpPr>
          <p:spPr>
            <a:xfrm>
              <a:off x="10000119" y="1406833"/>
              <a:ext cx="820981" cy="7748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2" h="21546" fill="norm" stroke="1" extrusionOk="0">
                  <a:moveTo>
                    <a:pt x="18639" y="3563"/>
                  </a:moveTo>
                  <a:cubicBezTo>
                    <a:pt x="18749" y="3092"/>
                    <a:pt x="18860" y="2622"/>
                    <a:pt x="18611" y="2121"/>
                  </a:cubicBezTo>
                  <a:cubicBezTo>
                    <a:pt x="18362" y="1621"/>
                    <a:pt x="17752" y="1091"/>
                    <a:pt x="16783" y="679"/>
                  </a:cubicBezTo>
                  <a:cubicBezTo>
                    <a:pt x="15814" y="267"/>
                    <a:pt x="14485" y="-27"/>
                    <a:pt x="12740" y="2"/>
                  </a:cubicBezTo>
                  <a:cubicBezTo>
                    <a:pt x="10996" y="32"/>
                    <a:pt x="8836" y="385"/>
                    <a:pt x="7146" y="1003"/>
                  </a:cubicBezTo>
                  <a:cubicBezTo>
                    <a:pt x="5457" y="1621"/>
                    <a:pt x="4239" y="2504"/>
                    <a:pt x="3242" y="3975"/>
                  </a:cubicBezTo>
                  <a:cubicBezTo>
                    <a:pt x="2245" y="5447"/>
                    <a:pt x="1469" y="7507"/>
                    <a:pt x="916" y="9655"/>
                  </a:cubicBezTo>
                  <a:cubicBezTo>
                    <a:pt x="362" y="11803"/>
                    <a:pt x="29" y="14039"/>
                    <a:pt x="2" y="15687"/>
                  </a:cubicBezTo>
                  <a:cubicBezTo>
                    <a:pt x="-26" y="17335"/>
                    <a:pt x="251" y="18395"/>
                    <a:pt x="971" y="19219"/>
                  </a:cubicBezTo>
                  <a:cubicBezTo>
                    <a:pt x="1691" y="20043"/>
                    <a:pt x="2854" y="20631"/>
                    <a:pt x="4460" y="21014"/>
                  </a:cubicBezTo>
                  <a:cubicBezTo>
                    <a:pt x="6066" y="21396"/>
                    <a:pt x="8116" y="21573"/>
                    <a:pt x="10054" y="21544"/>
                  </a:cubicBezTo>
                  <a:cubicBezTo>
                    <a:pt x="11992" y="21514"/>
                    <a:pt x="13820" y="21279"/>
                    <a:pt x="15482" y="20396"/>
                  </a:cubicBezTo>
                  <a:cubicBezTo>
                    <a:pt x="17143" y="19513"/>
                    <a:pt x="18639" y="17983"/>
                    <a:pt x="19691" y="16188"/>
                  </a:cubicBezTo>
                  <a:cubicBezTo>
                    <a:pt x="20743" y="14393"/>
                    <a:pt x="21352" y="12333"/>
                    <a:pt x="21463" y="10479"/>
                  </a:cubicBezTo>
                  <a:cubicBezTo>
                    <a:pt x="21574" y="8625"/>
                    <a:pt x="21186" y="6977"/>
                    <a:pt x="20189" y="5888"/>
                  </a:cubicBezTo>
                  <a:cubicBezTo>
                    <a:pt x="19192" y="4799"/>
                    <a:pt x="17586" y="4269"/>
                    <a:pt x="15980" y="374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1" name="Line"/>
            <p:cNvSpPr/>
            <p:nvPr/>
          </p:nvSpPr>
          <p:spPr>
            <a:xfrm>
              <a:off x="3358565" y="2436665"/>
              <a:ext cx="6655022" cy="6664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7" h="21591" fill="norm" stroke="1" extrusionOk="0">
                  <a:moveTo>
                    <a:pt x="2" y="0"/>
                  </a:moveTo>
                  <a:cubicBezTo>
                    <a:pt x="9" y="2126"/>
                    <a:pt x="16" y="4251"/>
                    <a:pt x="12" y="6514"/>
                  </a:cubicBezTo>
                  <a:cubicBezTo>
                    <a:pt x="9" y="8777"/>
                    <a:pt x="-5" y="11177"/>
                    <a:pt x="2" y="13303"/>
                  </a:cubicBezTo>
                  <a:cubicBezTo>
                    <a:pt x="9" y="15429"/>
                    <a:pt x="36" y="17280"/>
                    <a:pt x="122" y="18583"/>
                  </a:cubicBezTo>
                  <a:cubicBezTo>
                    <a:pt x="208" y="19886"/>
                    <a:pt x="352" y="20640"/>
                    <a:pt x="558" y="21051"/>
                  </a:cubicBezTo>
                  <a:cubicBezTo>
                    <a:pt x="764" y="21463"/>
                    <a:pt x="1032" y="21531"/>
                    <a:pt x="1296" y="21566"/>
                  </a:cubicBezTo>
                  <a:cubicBezTo>
                    <a:pt x="1560" y="21600"/>
                    <a:pt x="1821" y="21600"/>
                    <a:pt x="2079" y="21566"/>
                  </a:cubicBezTo>
                  <a:cubicBezTo>
                    <a:pt x="2336" y="21531"/>
                    <a:pt x="2590" y="21463"/>
                    <a:pt x="2872" y="21429"/>
                  </a:cubicBezTo>
                  <a:cubicBezTo>
                    <a:pt x="3153" y="21394"/>
                    <a:pt x="3462" y="21394"/>
                    <a:pt x="3751" y="21394"/>
                  </a:cubicBezTo>
                  <a:cubicBezTo>
                    <a:pt x="4039" y="21394"/>
                    <a:pt x="4307" y="21394"/>
                    <a:pt x="4588" y="21394"/>
                  </a:cubicBezTo>
                  <a:cubicBezTo>
                    <a:pt x="4870" y="21394"/>
                    <a:pt x="5165" y="21394"/>
                    <a:pt x="5422" y="21429"/>
                  </a:cubicBezTo>
                  <a:cubicBezTo>
                    <a:pt x="5680" y="21463"/>
                    <a:pt x="5900" y="21531"/>
                    <a:pt x="6116" y="21566"/>
                  </a:cubicBezTo>
                  <a:cubicBezTo>
                    <a:pt x="6332" y="21600"/>
                    <a:pt x="6545" y="21600"/>
                    <a:pt x="6768" y="21566"/>
                  </a:cubicBezTo>
                  <a:cubicBezTo>
                    <a:pt x="6991" y="21531"/>
                    <a:pt x="7225" y="21463"/>
                    <a:pt x="7472" y="21394"/>
                  </a:cubicBezTo>
                  <a:cubicBezTo>
                    <a:pt x="7719" y="21326"/>
                    <a:pt x="7980" y="21257"/>
                    <a:pt x="8237" y="21223"/>
                  </a:cubicBezTo>
                  <a:cubicBezTo>
                    <a:pt x="8495" y="21189"/>
                    <a:pt x="8749" y="21189"/>
                    <a:pt x="9000" y="21154"/>
                  </a:cubicBezTo>
                  <a:cubicBezTo>
                    <a:pt x="9250" y="21120"/>
                    <a:pt x="9497" y="21051"/>
                    <a:pt x="9758" y="20983"/>
                  </a:cubicBezTo>
                  <a:cubicBezTo>
                    <a:pt x="10019" y="20914"/>
                    <a:pt x="10294" y="20846"/>
                    <a:pt x="10555" y="20811"/>
                  </a:cubicBezTo>
                  <a:cubicBezTo>
                    <a:pt x="10816" y="20777"/>
                    <a:pt x="11063" y="20777"/>
                    <a:pt x="11313" y="20777"/>
                  </a:cubicBezTo>
                  <a:cubicBezTo>
                    <a:pt x="11564" y="20777"/>
                    <a:pt x="11818" y="20777"/>
                    <a:pt x="12130" y="20777"/>
                  </a:cubicBezTo>
                  <a:cubicBezTo>
                    <a:pt x="12443" y="20777"/>
                    <a:pt x="12814" y="20777"/>
                    <a:pt x="13129" y="20777"/>
                  </a:cubicBezTo>
                  <a:cubicBezTo>
                    <a:pt x="13445" y="20777"/>
                    <a:pt x="13706" y="20777"/>
                    <a:pt x="14015" y="20743"/>
                  </a:cubicBezTo>
                  <a:cubicBezTo>
                    <a:pt x="14324" y="20709"/>
                    <a:pt x="14681" y="20640"/>
                    <a:pt x="14966" y="20571"/>
                  </a:cubicBezTo>
                  <a:cubicBezTo>
                    <a:pt x="15251" y="20503"/>
                    <a:pt x="15464" y="20434"/>
                    <a:pt x="15680" y="20366"/>
                  </a:cubicBezTo>
                  <a:cubicBezTo>
                    <a:pt x="15896" y="20297"/>
                    <a:pt x="16116" y="20229"/>
                    <a:pt x="16339" y="20126"/>
                  </a:cubicBezTo>
                  <a:cubicBezTo>
                    <a:pt x="16562" y="20023"/>
                    <a:pt x="16789" y="19886"/>
                    <a:pt x="17053" y="19714"/>
                  </a:cubicBezTo>
                  <a:cubicBezTo>
                    <a:pt x="17318" y="19543"/>
                    <a:pt x="17620" y="19337"/>
                    <a:pt x="17908" y="19097"/>
                  </a:cubicBezTo>
                  <a:cubicBezTo>
                    <a:pt x="18196" y="18857"/>
                    <a:pt x="18471" y="18583"/>
                    <a:pt x="18722" y="18343"/>
                  </a:cubicBezTo>
                  <a:cubicBezTo>
                    <a:pt x="18972" y="18103"/>
                    <a:pt x="19199" y="17897"/>
                    <a:pt x="19436" y="17623"/>
                  </a:cubicBezTo>
                  <a:cubicBezTo>
                    <a:pt x="19673" y="17349"/>
                    <a:pt x="19920" y="17006"/>
                    <a:pt x="20174" y="16697"/>
                  </a:cubicBezTo>
                  <a:cubicBezTo>
                    <a:pt x="20428" y="16389"/>
                    <a:pt x="20689" y="16114"/>
                    <a:pt x="20908" y="15909"/>
                  </a:cubicBezTo>
                  <a:cubicBezTo>
                    <a:pt x="21128" y="15703"/>
                    <a:pt x="21307" y="15566"/>
                    <a:pt x="21416" y="15429"/>
                  </a:cubicBezTo>
                  <a:cubicBezTo>
                    <a:pt x="21526" y="15291"/>
                    <a:pt x="21568" y="15154"/>
                    <a:pt x="21581" y="14914"/>
                  </a:cubicBezTo>
                  <a:cubicBezTo>
                    <a:pt x="21595" y="14674"/>
                    <a:pt x="21581" y="14331"/>
                    <a:pt x="21568" y="13989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2" name="Line"/>
            <p:cNvSpPr/>
            <p:nvPr/>
          </p:nvSpPr>
          <p:spPr>
            <a:xfrm>
              <a:off x="9901980" y="2290615"/>
              <a:ext cx="461221" cy="762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1" h="21600" fill="norm" stroke="1" extrusionOk="0">
                  <a:moveTo>
                    <a:pt x="10247" y="0"/>
                  </a:moveTo>
                  <a:cubicBezTo>
                    <a:pt x="9557" y="1140"/>
                    <a:pt x="8866" y="2280"/>
                    <a:pt x="8028" y="3780"/>
                  </a:cubicBezTo>
                  <a:cubicBezTo>
                    <a:pt x="7190" y="5280"/>
                    <a:pt x="6203" y="7140"/>
                    <a:pt x="5069" y="9150"/>
                  </a:cubicBezTo>
                  <a:cubicBezTo>
                    <a:pt x="3935" y="11160"/>
                    <a:pt x="2653" y="13320"/>
                    <a:pt x="1864" y="14580"/>
                  </a:cubicBezTo>
                  <a:cubicBezTo>
                    <a:pt x="1075" y="15840"/>
                    <a:pt x="779" y="16200"/>
                    <a:pt x="483" y="16530"/>
                  </a:cubicBezTo>
                  <a:cubicBezTo>
                    <a:pt x="187" y="16860"/>
                    <a:pt x="-109" y="17160"/>
                    <a:pt x="39" y="17130"/>
                  </a:cubicBezTo>
                  <a:cubicBezTo>
                    <a:pt x="187" y="17100"/>
                    <a:pt x="779" y="16740"/>
                    <a:pt x="1272" y="16650"/>
                  </a:cubicBezTo>
                  <a:cubicBezTo>
                    <a:pt x="1765" y="16560"/>
                    <a:pt x="2159" y="16740"/>
                    <a:pt x="3738" y="17220"/>
                  </a:cubicBezTo>
                  <a:cubicBezTo>
                    <a:pt x="5316" y="17700"/>
                    <a:pt x="8077" y="18480"/>
                    <a:pt x="11233" y="19260"/>
                  </a:cubicBezTo>
                  <a:cubicBezTo>
                    <a:pt x="14390" y="20040"/>
                    <a:pt x="17940" y="20820"/>
                    <a:pt x="21491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3" name="Line"/>
            <p:cNvSpPr/>
            <p:nvPr/>
          </p:nvSpPr>
          <p:spPr>
            <a:xfrm>
              <a:off x="10262596" y="2919265"/>
              <a:ext cx="100784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9" h="21600" fill="norm" stroke="1" extrusionOk="0">
                  <a:moveTo>
                    <a:pt x="1114" y="0"/>
                  </a:moveTo>
                  <a:cubicBezTo>
                    <a:pt x="5523" y="1271"/>
                    <a:pt x="9931" y="2541"/>
                    <a:pt x="13898" y="4341"/>
                  </a:cubicBezTo>
                  <a:cubicBezTo>
                    <a:pt x="17865" y="6141"/>
                    <a:pt x="21392" y="8471"/>
                    <a:pt x="20951" y="10906"/>
                  </a:cubicBezTo>
                  <a:cubicBezTo>
                    <a:pt x="20510" y="13341"/>
                    <a:pt x="16102" y="15882"/>
                    <a:pt x="12796" y="17365"/>
                  </a:cubicBezTo>
                  <a:cubicBezTo>
                    <a:pt x="9490" y="18847"/>
                    <a:pt x="7286" y="19271"/>
                    <a:pt x="4861" y="19800"/>
                  </a:cubicBezTo>
                  <a:cubicBezTo>
                    <a:pt x="2437" y="20329"/>
                    <a:pt x="-208" y="20965"/>
                    <a:pt x="12" y="21282"/>
                  </a:cubicBezTo>
                  <a:cubicBezTo>
                    <a:pt x="233" y="21600"/>
                    <a:pt x="3319" y="21600"/>
                    <a:pt x="6404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4" name="Line"/>
            <p:cNvSpPr/>
            <p:nvPr/>
          </p:nvSpPr>
          <p:spPr>
            <a:xfrm>
              <a:off x="10593533" y="2956820"/>
              <a:ext cx="195117" cy="1905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0" h="21371" fill="norm" stroke="1" extrusionOk="0">
                  <a:moveTo>
                    <a:pt x="4687" y="4334"/>
                  </a:moveTo>
                  <a:cubicBezTo>
                    <a:pt x="5152" y="3147"/>
                    <a:pt x="5616" y="1960"/>
                    <a:pt x="6545" y="1129"/>
                  </a:cubicBezTo>
                  <a:cubicBezTo>
                    <a:pt x="7475" y="299"/>
                    <a:pt x="8868" y="-176"/>
                    <a:pt x="10610" y="61"/>
                  </a:cubicBezTo>
                  <a:cubicBezTo>
                    <a:pt x="12352" y="299"/>
                    <a:pt x="14442" y="1248"/>
                    <a:pt x="15023" y="2791"/>
                  </a:cubicBezTo>
                  <a:cubicBezTo>
                    <a:pt x="15604" y="4334"/>
                    <a:pt x="14675" y="6470"/>
                    <a:pt x="12120" y="9200"/>
                  </a:cubicBezTo>
                  <a:cubicBezTo>
                    <a:pt x="9565" y="11929"/>
                    <a:pt x="5384" y="15253"/>
                    <a:pt x="2945" y="17389"/>
                  </a:cubicBezTo>
                  <a:cubicBezTo>
                    <a:pt x="507" y="19525"/>
                    <a:pt x="-190" y="20475"/>
                    <a:pt x="42" y="20949"/>
                  </a:cubicBezTo>
                  <a:cubicBezTo>
                    <a:pt x="275" y="21424"/>
                    <a:pt x="1436" y="21424"/>
                    <a:pt x="5152" y="21305"/>
                  </a:cubicBezTo>
                  <a:cubicBezTo>
                    <a:pt x="8868" y="21187"/>
                    <a:pt x="15139" y="20949"/>
                    <a:pt x="21410" y="2071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5" name="Line"/>
            <p:cNvSpPr/>
            <p:nvPr/>
          </p:nvSpPr>
          <p:spPr>
            <a:xfrm>
              <a:off x="10454089" y="2811315"/>
              <a:ext cx="466354" cy="4767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8" h="21339" fill="norm" stroke="1" extrusionOk="0">
                  <a:moveTo>
                    <a:pt x="15107" y="2842"/>
                  </a:moveTo>
                  <a:cubicBezTo>
                    <a:pt x="12718" y="1895"/>
                    <a:pt x="10328" y="947"/>
                    <a:pt x="8178" y="758"/>
                  </a:cubicBezTo>
                  <a:cubicBezTo>
                    <a:pt x="6027" y="568"/>
                    <a:pt x="4116" y="1137"/>
                    <a:pt x="2730" y="2605"/>
                  </a:cubicBezTo>
                  <a:cubicBezTo>
                    <a:pt x="1344" y="4074"/>
                    <a:pt x="484" y="6442"/>
                    <a:pt x="150" y="9142"/>
                  </a:cubicBezTo>
                  <a:cubicBezTo>
                    <a:pt x="-185" y="11842"/>
                    <a:pt x="6" y="14874"/>
                    <a:pt x="1105" y="17147"/>
                  </a:cubicBezTo>
                  <a:cubicBezTo>
                    <a:pt x="2204" y="19421"/>
                    <a:pt x="4211" y="20937"/>
                    <a:pt x="6696" y="21268"/>
                  </a:cubicBezTo>
                  <a:cubicBezTo>
                    <a:pt x="9181" y="21600"/>
                    <a:pt x="12144" y="20747"/>
                    <a:pt x="14581" y="19137"/>
                  </a:cubicBezTo>
                  <a:cubicBezTo>
                    <a:pt x="17019" y="17526"/>
                    <a:pt x="18930" y="15158"/>
                    <a:pt x="20029" y="12695"/>
                  </a:cubicBezTo>
                  <a:cubicBezTo>
                    <a:pt x="21128" y="10232"/>
                    <a:pt x="21415" y="7674"/>
                    <a:pt x="20555" y="5684"/>
                  </a:cubicBezTo>
                  <a:cubicBezTo>
                    <a:pt x="19695" y="3695"/>
                    <a:pt x="17688" y="2274"/>
                    <a:pt x="16111" y="1421"/>
                  </a:cubicBezTo>
                  <a:cubicBezTo>
                    <a:pt x="14534" y="568"/>
                    <a:pt x="13387" y="284"/>
                    <a:pt x="1224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6" name="Line"/>
            <p:cNvSpPr/>
            <p:nvPr/>
          </p:nvSpPr>
          <p:spPr>
            <a:xfrm>
              <a:off x="559526" y="3629336"/>
              <a:ext cx="234224" cy="4175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3" h="21412" fill="norm" stroke="1" extrusionOk="0">
                  <a:moveTo>
                    <a:pt x="517" y="709"/>
                  </a:moveTo>
                  <a:cubicBezTo>
                    <a:pt x="1295" y="4616"/>
                    <a:pt x="2074" y="8524"/>
                    <a:pt x="2463" y="11617"/>
                  </a:cubicBezTo>
                  <a:cubicBezTo>
                    <a:pt x="2852" y="14711"/>
                    <a:pt x="2852" y="16990"/>
                    <a:pt x="2657" y="18618"/>
                  </a:cubicBezTo>
                  <a:cubicBezTo>
                    <a:pt x="2463" y="20246"/>
                    <a:pt x="2074" y="21223"/>
                    <a:pt x="1782" y="21386"/>
                  </a:cubicBezTo>
                  <a:cubicBezTo>
                    <a:pt x="1490" y="21549"/>
                    <a:pt x="1295" y="20898"/>
                    <a:pt x="1003" y="19975"/>
                  </a:cubicBezTo>
                  <a:cubicBezTo>
                    <a:pt x="711" y="19053"/>
                    <a:pt x="322" y="17859"/>
                    <a:pt x="128" y="16936"/>
                  </a:cubicBezTo>
                  <a:cubicBezTo>
                    <a:pt x="-67" y="16013"/>
                    <a:pt x="-67" y="15362"/>
                    <a:pt x="322" y="14874"/>
                  </a:cubicBezTo>
                  <a:cubicBezTo>
                    <a:pt x="711" y="14385"/>
                    <a:pt x="1490" y="14060"/>
                    <a:pt x="3436" y="13300"/>
                  </a:cubicBezTo>
                  <a:cubicBezTo>
                    <a:pt x="5382" y="12540"/>
                    <a:pt x="8495" y="11346"/>
                    <a:pt x="11414" y="9609"/>
                  </a:cubicBezTo>
                  <a:cubicBezTo>
                    <a:pt x="14333" y="7873"/>
                    <a:pt x="17057" y="5593"/>
                    <a:pt x="18517" y="4128"/>
                  </a:cubicBezTo>
                  <a:cubicBezTo>
                    <a:pt x="19976" y="2663"/>
                    <a:pt x="20171" y="2011"/>
                    <a:pt x="20365" y="1360"/>
                  </a:cubicBezTo>
                  <a:cubicBezTo>
                    <a:pt x="20560" y="709"/>
                    <a:pt x="20755" y="58"/>
                    <a:pt x="20657" y="3"/>
                  </a:cubicBezTo>
                  <a:cubicBezTo>
                    <a:pt x="20560" y="-51"/>
                    <a:pt x="20171" y="492"/>
                    <a:pt x="19684" y="2608"/>
                  </a:cubicBezTo>
                  <a:cubicBezTo>
                    <a:pt x="19198" y="4725"/>
                    <a:pt x="18614" y="8415"/>
                    <a:pt x="18419" y="11455"/>
                  </a:cubicBezTo>
                  <a:cubicBezTo>
                    <a:pt x="18225" y="14494"/>
                    <a:pt x="18419" y="16882"/>
                    <a:pt x="19003" y="18184"/>
                  </a:cubicBezTo>
                  <a:cubicBezTo>
                    <a:pt x="19587" y="19487"/>
                    <a:pt x="20560" y="19704"/>
                    <a:pt x="21533" y="199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7" name="Line"/>
            <p:cNvSpPr/>
            <p:nvPr/>
          </p:nvSpPr>
          <p:spPr>
            <a:xfrm>
              <a:off x="846666" y="3897165"/>
              <a:ext cx="90238" cy="1344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63" h="21443" fill="norm" stroke="1" extrusionOk="0">
                  <a:moveTo>
                    <a:pt x="8160" y="7087"/>
                  </a:moveTo>
                  <a:cubicBezTo>
                    <a:pt x="5760" y="8437"/>
                    <a:pt x="3360" y="9788"/>
                    <a:pt x="1920" y="11475"/>
                  </a:cubicBezTo>
                  <a:cubicBezTo>
                    <a:pt x="480" y="13162"/>
                    <a:pt x="0" y="15187"/>
                    <a:pt x="0" y="17212"/>
                  </a:cubicBezTo>
                  <a:cubicBezTo>
                    <a:pt x="0" y="19237"/>
                    <a:pt x="480" y="21262"/>
                    <a:pt x="3840" y="21431"/>
                  </a:cubicBezTo>
                  <a:cubicBezTo>
                    <a:pt x="7200" y="21600"/>
                    <a:pt x="13440" y="19912"/>
                    <a:pt x="17040" y="17887"/>
                  </a:cubicBezTo>
                  <a:cubicBezTo>
                    <a:pt x="20640" y="15862"/>
                    <a:pt x="21600" y="13500"/>
                    <a:pt x="18960" y="10462"/>
                  </a:cubicBezTo>
                  <a:cubicBezTo>
                    <a:pt x="16320" y="7425"/>
                    <a:pt x="10080" y="3712"/>
                    <a:pt x="384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8" name="Line"/>
            <p:cNvSpPr/>
            <p:nvPr/>
          </p:nvSpPr>
          <p:spPr>
            <a:xfrm>
              <a:off x="1054100" y="3713015"/>
              <a:ext cx="12700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9" name="Line"/>
            <p:cNvSpPr/>
            <p:nvPr/>
          </p:nvSpPr>
          <p:spPr>
            <a:xfrm>
              <a:off x="1079500" y="3916215"/>
              <a:ext cx="127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0" name="Line"/>
            <p:cNvSpPr/>
            <p:nvPr/>
          </p:nvSpPr>
          <p:spPr>
            <a:xfrm>
              <a:off x="6961441" y="2311781"/>
              <a:ext cx="150560" cy="3200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9" h="21486" fill="norm" stroke="1" extrusionOk="0">
                  <a:moveTo>
                    <a:pt x="21339" y="1137"/>
                  </a:moveTo>
                  <a:cubicBezTo>
                    <a:pt x="20439" y="568"/>
                    <a:pt x="19539" y="0"/>
                    <a:pt x="17739" y="0"/>
                  </a:cubicBezTo>
                  <a:cubicBezTo>
                    <a:pt x="15939" y="0"/>
                    <a:pt x="13239" y="568"/>
                    <a:pt x="10689" y="1847"/>
                  </a:cubicBezTo>
                  <a:cubicBezTo>
                    <a:pt x="8139" y="3126"/>
                    <a:pt x="5739" y="5116"/>
                    <a:pt x="3939" y="7887"/>
                  </a:cubicBezTo>
                  <a:cubicBezTo>
                    <a:pt x="2139" y="10658"/>
                    <a:pt x="939" y="14211"/>
                    <a:pt x="339" y="16342"/>
                  </a:cubicBezTo>
                  <a:cubicBezTo>
                    <a:pt x="-261" y="18474"/>
                    <a:pt x="-261" y="19184"/>
                    <a:pt x="1989" y="19895"/>
                  </a:cubicBezTo>
                  <a:cubicBezTo>
                    <a:pt x="4239" y="20605"/>
                    <a:pt x="8739" y="21316"/>
                    <a:pt x="12039" y="21458"/>
                  </a:cubicBezTo>
                  <a:cubicBezTo>
                    <a:pt x="15339" y="21600"/>
                    <a:pt x="17439" y="21174"/>
                    <a:pt x="19539" y="207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1" name="Line"/>
            <p:cNvSpPr/>
            <p:nvPr/>
          </p:nvSpPr>
          <p:spPr>
            <a:xfrm>
              <a:off x="6978650" y="2544615"/>
              <a:ext cx="952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800" y="15840"/>
                    <a:pt x="9600" y="10080"/>
                    <a:pt x="13200" y="6480"/>
                  </a:cubicBezTo>
                  <a:cubicBezTo>
                    <a:pt x="16800" y="2880"/>
                    <a:pt x="19200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2" name="Line"/>
            <p:cNvSpPr/>
            <p:nvPr/>
          </p:nvSpPr>
          <p:spPr>
            <a:xfrm>
              <a:off x="7218232" y="2317539"/>
              <a:ext cx="147768" cy="2842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8" h="21485" fill="norm" stroke="1" extrusionOk="0">
                  <a:moveTo>
                    <a:pt x="21238" y="1805"/>
                  </a:moveTo>
                  <a:cubicBezTo>
                    <a:pt x="20325" y="1165"/>
                    <a:pt x="19413" y="525"/>
                    <a:pt x="18196" y="205"/>
                  </a:cubicBezTo>
                  <a:cubicBezTo>
                    <a:pt x="16979" y="-115"/>
                    <a:pt x="15458" y="-115"/>
                    <a:pt x="13328" y="605"/>
                  </a:cubicBezTo>
                  <a:cubicBezTo>
                    <a:pt x="11199" y="1325"/>
                    <a:pt x="8461" y="2765"/>
                    <a:pt x="6027" y="5165"/>
                  </a:cubicBezTo>
                  <a:cubicBezTo>
                    <a:pt x="3593" y="7565"/>
                    <a:pt x="1463" y="10925"/>
                    <a:pt x="551" y="13725"/>
                  </a:cubicBezTo>
                  <a:cubicBezTo>
                    <a:pt x="-362" y="16525"/>
                    <a:pt x="-58" y="18765"/>
                    <a:pt x="855" y="19965"/>
                  </a:cubicBezTo>
                  <a:cubicBezTo>
                    <a:pt x="1768" y="21165"/>
                    <a:pt x="3289" y="21325"/>
                    <a:pt x="5875" y="21405"/>
                  </a:cubicBezTo>
                  <a:cubicBezTo>
                    <a:pt x="8461" y="21485"/>
                    <a:pt x="12111" y="21485"/>
                    <a:pt x="15762" y="214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3" name="Line"/>
            <p:cNvSpPr/>
            <p:nvPr/>
          </p:nvSpPr>
          <p:spPr>
            <a:xfrm>
              <a:off x="7385050" y="2317298"/>
              <a:ext cx="202111" cy="3098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4" h="21511" fill="norm" stroke="1" extrusionOk="0">
                  <a:moveTo>
                    <a:pt x="0" y="2556"/>
                  </a:moveTo>
                  <a:cubicBezTo>
                    <a:pt x="1800" y="1674"/>
                    <a:pt x="3600" y="793"/>
                    <a:pt x="6300" y="352"/>
                  </a:cubicBezTo>
                  <a:cubicBezTo>
                    <a:pt x="9000" y="-89"/>
                    <a:pt x="12600" y="-89"/>
                    <a:pt x="15075" y="205"/>
                  </a:cubicBezTo>
                  <a:cubicBezTo>
                    <a:pt x="17550" y="499"/>
                    <a:pt x="18900" y="1087"/>
                    <a:pt x="19687" y="1748"/>
                  </a:cubicBezTo>
                  <a:cubicBezTo>
                    <a:pt x="20475" y="2409"/>
                    <a:pt x="20700" y="3144"/>
                    <a:pt x="20362" y="4393"/>
                  </a:cubicBezTo>
                  <a:cubicBezTo>
                    <a:pt x="20025" y="5642"/>
                    <a:pt x="19125" y="7405"/>
                    <a:pt x="18900" y="9462"/>
                  </a:cubicBezTo>
                  <a:cubicBezTo>
                    <a:pt x="18675" y="11519"/>
                    <a:pt x="19125" y="13870"/>
                    <a:pt x="19687" y="15413"/>
                  </a:cubicBezTo>
                  <a:cubicBezTo>
                    <a:pt x="20250" y="16956"/>
                    <a:pt x="20925" y="17691"/>
                    <a:pt x="21262" y="18425"/>
                  </a:cubicBezTo>
                  <a:cubicBezTo>
                    <a:pt x="21600" y="19160"/>
                    <a:pt x="21600" y="19895"/>
                    <a:pt x="20925" y="20482"/>
                  </a:cubicBezTo>
                  <a:cubicBezTo>
                    <a:pt x="20250" y="21070"/>
                    <a:pt x="18900" y="21511"/>
                    <a:pt x="16987" y="21511"/>
                  </a:cubicBezTo>
                  <a:cubicBezTo>
                    <a:pt x="15075" y="21511"/>
                    <a:pt x="12600" y="21070"/>
                    <a:pt x="10125" y="206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4" name="Line"/>
            <p:cNvSpPr/>
            <p:nvPr/>
          </p:nvSpPr>
          <p:spPr>
            <a:xfrm>
              <a:off x="7696200" y="2463007"/>
              <a:ext cx="127000" cy="181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532" fill="norm" stroke="1" extrusionOk="0">
                  <a:moveTo>
                    <a:pt x="0" y="20532"/>
                  </a:moveTo>
                  <a:cubicBezTo>
                    <a:pt x="1440" y="10932"/>
                    <a:pt x="2880" y="1332"/>
                    <a:pt x="6480" y="132"/>
                  </a:cubicBezTo>
                  <a:cubicBezTo>
                    <a:pt x="10080" y="-1068"/>
                    <a:pt x="15840" y="6132"/>
                    <a:pt x="21600" y="133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5" name="Line"/>
            <p:cNvSpPr/>
            <p:nvPr/>
          </p:nvSpPr>
          <p:spPr>
            <a:xfrm>
              <a:off x="7715250" y="2579258"/>
              <a:ext cx="146050" cy="9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20015"/>
                  </a:moveTo>
                  <a:cubicBezTo>
                    <a:pt x="5635" y="11375"/>
                    <a:pt x="11270" y="2735"/>
                    <a:pt x="14870" y="575"/>
                  </a:cubicBezTo>
                  <a:cubicBezTo>
                    <a:pt x="18470" y="-1585"/>
                    <a:pt x="20035" y="2735"/>
                    <a:pt x="21600" y="70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6" name="Line"/>
            <p:cNvSpPr/>
            <p:nvPr/>
          </p:nvSpPr>
          <p:spPr>
            <a:xfrm>
              <a:off x="7905750" y="2358781"/>
              <a:ext cx="275440" cy="2535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6" h="21204" fill="norm" stroke="1" extrusionOk="0">
                  <a:moveTo>
                    <a:pt x="0" y="20856"/>
                  </a:moveTo>
                  <a:cubicBezTo>
                    <a:pt x="1649" y="17492"/>
                    <a:pt x="3298" y="14128"/>
                    <a:pt x="4947" y="11118"/>
                  </a:cubicBezTo>
                  <a:cubicBezTo>
                    <a:pt x="6595" y="8108"/>
                    <a:pt x="8244" y="5453"/>
                    <a:pt x="9481" y="3505"/>
                  </a:cubicBezTo>
                  <a:cubicBezTo>
                    <a:pt x="10718" y="1557"/>
                    <a:pt x="11542" y="318"/>
                    <a:pt x="11707" y="53"/>
                  </a:cubicBezTo>
                  <a:cubicBezTo>
                    <a:pt x="11872" y="-213"/>
                    <a:pt x="11377" y="495"/>
                    <a:pt x="10470" y="3062"/>
                  </a:cubicBezTo>
                  <a:cubicBezTo>
                    <a:pt x="9563" y="5630"/>
                    <a:pt x="8244" y="10056"/>
                    <a:pt x="7585" y="12889"/>
                  </a:cubicBezTo>
                  <a:cubicBezTo>
                    <a:pt x="6925" y="15721"/>
                    <a:pt x="6925" y="16961"/>
                    <a:pt x="7008" y="18112"/>
                  </a:cubicBezTo>
                  <a:cubicBezTo>
                    <a:pt x="7090" y="19262"/>
                    <a:pt x="7255" y="20325"/>
                    <a:pt x="7832" y="20856"/>
                  </a:cubicBezTo>
                  <a:cubicBezTo>
                    <a:pt x="8409" y="21387"/>
                    <a:pt x="9398" y="21387"/>
                    <a:pt x="10882" y="20325"/>
                  </a:cubicBezTo>
                  <a:cubicBezTo>
                    <a:pt x="12366" y="19262"/>
                    <a:pt x="14345" y="17138"/>
                    <a:pt x="16159" y="14305"/>
                  </a:cubicBezTo>
                  <a:cubicBezTo>
                    <a:pt x="17973" y="11472"/>
                    <a:pt x="19621" y="7931"/>
                    <a:pt x="20528" y="5718"/>
                  </a:cubicBezTo>
                  <a:cubicBezTo>
                    <a:pt x="21435" y="3505"/>
                    <a:pt x="21600" y="2620"/>
                    <a:pt x="21353" y="2531"/>
                  </a:cubicBezTo>
                  <a:cubicBezTo>
                    <a:pt x="21105" y="2443"/>
                    <a:pt x="20446" y="3151"/>
                    <a:pt x="19621" y="5895"/>
                  </a:cubicBezTo>
                  <a:cubicBezTo>
                    <a:pt x="18797" y="8639"/>
                    <a:pt x="17808" y="13420"/>
                    <a:pt x="17313" y="16253"/>
                  </a:cubicBezTo>
                  <a:cubicBezTo>
                    <a:pt x="16818" y="19085"/>
                    <a:pt x="16818" y="19971"/>
                    <a:pt x="16818" y="208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7" name="Line"/>
            <p:cNvSpPr/>
            <p:nvPr/>
          </p:nvSpPr>
          <p:spPr>
            <a:xfrm>
              <a:off x="8191500" y="2536148"/>
              <a:ext cx="133350" cy="1227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7076"/>
                  </a:moveTo>
                  <a:cubicBezTo>
                    <a:pt x="0" y="5214"/>
                    <a:pt x="0" y="3352"/>
                    <a:pt x="857" y="2048"/>
                  </a:cubicBezTo>
                  <a:cubicBezTo>
                    <a:pt x="1714" y="745"/>
                    <a:pt x="3429" y="0"/>
                    <a:pt x="5143" y="0"/>
                  </a:cubicBezTo>
                  <a:cubicBezTo>
                    <a:pt x="6857" y="0"/>
                    <a:pt x="8571" y="745"/>
                    <a:pt x="9943" y="2607"/>
                  </a:cubicBezTo>
                  <a:cubicBezTo>
                    <a:pt x="11314" y="4469"/>
                    <a:pt x="12343" y="7448"/>
                    <a:pt x="12000" y="9869"/>
                  </a:cubicBezTo>
                  <a:cubicBezTo>
                    <a:pt x="11657" y="12290"/>
                    <a:pt x="9943" y="14152"/>
                    <a:pt x="8400" y="15641"/>
                  </a:cubicBezTo>
                  <a:cubicBezTo>
                    <a:pt x="6857" y="17131"/>
                    <a:pt x="5486" y="18248"/>
                    <a:pt x="5486" y="19366"/>
                  </a:cubicBezTo>
                  <a:cubicBezTo>
                    <a:pt x="5486" y="20483"/>
                    <a:pt x="6857" y="21600"/>
                    <a:pt x="9771" y="21600"/>
                  </a:cubicBezTo>
                  <a:cubicBezTo>
                    <a:pt x="12686" y="21600"/>
                    <a:pt x="17143" y="20483"/>
                    <a:pt x="21600" y="193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8" name="Line"/>
            <p:cNvSpPr/>
            <p:nvPr/>
          </p:nvSpPr>
          <p:spPr>
            <a:xfrm>
              <a:off x="1301749" y="3665304"/>
              <a:ext cx="323851" cy="3187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1" fill="norm" stroke="1" extrusionOk="0">
                  <a:moveTo>
                    <a:pt x="0" y="18124"/>
                  </a:moveTo>
                  <a:cubicBezTo>
                    <a:pt x="1976" y="16277"/>
                    <a:pt x="3953" y="14430"/>
                    <a:pt x="5506" y="12085"/>
                  </a:cubicBezTo>
                  <a:cubicBezTo>
                    <a:pt x="7059" y="9740"/>
                    <a:pt x="8188" y="6898"/>
                    <a:pt x="8824" y="5051"/>
                  </a:cubicBezTo>
                  <a:cubicBezTo>
                    <a:pt x="9459" y="3203"/>
                    <a:pt x="9600" y="2351"/>
                    <a:pt x="9600" y="1569"/>
                  </a:cubicBezTo>
                  <a:cubicBezTo>
                    <a:pt x="9600" y="788"/>
                    <a:pt x="9459" y="77"/>
                    <a:pt x="9106" y="6"/>
                  </a:cubicBezTo>
                  <a:cubicBezTo>
                    <a:pt x="8753" y="-65"/>
                    <a:pt x="8188" y="503"/>
                    <a:pt x="7765" y="2919"/>
                  </a:cubicBezTo>
                  <a:cubicBezTo>
                    <a:pt x="7341" y="5335"/>
                    <a:pt x="7059" y="9598"/>
                    <a:pt x="7271" y="12724"/>
                  </a:cubicBezTo>
                  <a:cubicBezTo>
                    <a:pt x="7482" y="15851"/>
                    <a:pt x="8188" y="17840"/>
                    <a:pt x="8894" y="19119"/>
                  </a:cubicBezTo>
                  <a:cubicBezTo>
                    <a:pt x="9600" y="20398"/>
                    <a:pt x="10306" y="20967"/>
                    <a:pt x="11082" y="21251"/>
                  </a:cubicBezTo>
                  <a:cubicBezTo>
                    <a:pt x="11859" y="21535"/>
                    <a:pt x="12706" y="21535"/>
                    <a:pt x="13765" y="20185"/>
                  </a:cubicBezTo>
                  <a:cubicBezTo>
                    <a:pt x="14824" y="18835"/>
                    <a:pt x="16094" y="16135"/>
                    <a:pt x="16941" y="12938"/>
                  </a:cubicBezTo>
                  <a:cubicBezTo>
                    <a:pt x="17788" y="9740"/>
                    <a:pt x="18212" y="6046"/>
                    <a:pt x="18424" y="3843"/>
                  </a:cubicBezTo>
                  <a:cubicBezTo>
                    <a:pt x="18635" y="1640"/>
                    <a:pt x="18635" y="930"/>
                    <a:pt x="18706" y="930"/>
                  </a:cubicBezTo>
                  <a:cubicBezTo>
                    <a:pt x="18776" y="930"/>
                    <a:pt x="18918" y="1640"/>
                    <a:pt x="19059" y="3914"/>
                  </a:cubicBezTo>
                  <a:cubicBezTo>
                    <a:pt x="19200" y="6188"/>
                    <a:pt x="19341" y="10024"/>
                    <a:pt x="19765" y="12796"/>
                  </a:cubicBezTo>
                  <a:cubicBezTo>
                    <a:pt x="20188" y="15567"/>
                    <a:pt x="20894" y="17272"/>
                    <a:pt x="21600" y="189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9" name="Line"/>
            <p:cNvSpPr/>
            <p:nvPr/>
          </p:nvSpPr>
          <p:spPr>
            <a:xfrm>
              <a:off x="1682750" y="3865415"/>
              <a:ext cx="31750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440" y="5600"/>
                    <a:pt x="2880" y="11200"/>
                    <a:pt x="6480" y="14800"/>
                  </a:cubicBezTo>
                  <a:cubicBezTo>
                    <a:pt x="10080" y="18400"/>
                    <a:pt x="15840" y="200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0" name="Line"/>
            <p:cNvSpPr/>
            <p:nvPr/>
          </p:nvSpPr>
          <p:spPr>
            <a:xfrm>
              <a:off x="1822450" y="3782865"/>
              <a:ext cx="101600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1" name="Line"/>
            <p:cNvSpPr/>
            <p:nvPr/>
          </p:nvSpPr>
          <p:spPr>
            <a:xfrm>
              <a:off x="1841500" y="3903515"/>
              <a:ext cx="1079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2" name="Line"/>
            <p:cNvSpPr/>
            <p:nvPr/>
          </p:nvSpPr>
          <p:spPr>
            <a:xfrm>
              <a:off x="2025650" y="3694500"/>
              <a:ext cx="306917" cy="2689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4" fill="norm" stroke="1" extrusionOk="0">
                  <a:moveTo>
                    <a:pt x="0" y="20050"/>
                  </a:moveTo>
                  <a:cubicBezTo>
                    <a:pt x="2830" y="15362"/>
                    <a:pt x="5661" y="10674"/>
                    <a:pt x="7299" y="7827"/>
                  </a:cubicBezTo>
                  <a:cubicBezTo>
                    <a:pt x="8938" y="4981"/>
                    <a:pt x="9385" y="3976"/>
                    <a:pt x="9683" y="3055"/>
                  </a:cubicBezTo>
                  <a:cubicBezTo>
                    <a:pt x="9981" y="2134"/>
                    <a:pt x="10130" y="1297"/>
                    <a:pt x="9981" y="1213"/>
                  </a:cubicBezTo>
                  <a:cubicBezTo>
                    <a:pt x="9832" y="1130"/>
                    <a:pt x="9385" y="1799"/>
                    <a:pt x="8789" y="4143"/>
                  </a:cubicBezTo>
                  <a:cubicBezTo>
                    <a:pt x="8193" y="6488"/>
                    <a:pt x="7448" y="10506"/>
                    <a:pt x="7225" y="13437"/>
                  </a:cubicBezTo>
                  <a:cubicBezTo>
                    <a:pt x="7001" y="16367"/>
                    <a:pt x="7299" y="18209"/>
                    <a:pt x="7746" y="19381"/>
                  </a:cubicBezTo>
                  <a:cubicBezTo>
                    <a:pt x="8193" y="20553"/>
                    <a:pt x="8789" y="21055"/>
                    <a:pt x="9459" y="21223"/>
                  </a:cubicBezTo>
                  <a:cubicBezTo>
                    <a:pt x="10130" y="21390"/>
                    <a:pt x="10874" y="21223"/>
                    <a:pt x="12290" y="19548"/>
                  </a:cubicBezTo>
                  <a:cubicBezTo>
                    <a:pt x="13705" y="17874"/>
                    <a:pt x="15790" y="14692"/>
                    <a:pt x="17354" y="11678"/>
                  </a:cubicBezTo>
                  <a:cubicBezTo>
                    <a:pt x="18919" y="8664"/>
                    <a:pt x="19961" y="5818"/>
                    <a:pt x="20632" y="3725"/>
                  </a:cubicBezTo>
                  <a:cubicBezTo>
                    <a:pt x="21302" y="1632"/>
                    <a:pt x="21600" y="292"/>
                    <a:pt x="21600" y="41"/>
                  </a:cubicBezTo>
                  <a:cubicBezTo>
                    <a:pt x="21600" y="-210"/>
                    <a:pt x="21302" y="627"/>
                    <a:pt x="20930" y="4060"/>
                  </a:cubicBezTo>
                  <a:cubicBezTo>
                    <a:pt x="20557" y="7492"/>
                    <a:pt x="20110" y="13520"/>
                    <a:pt x="19663" y="195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3" name="Line"/>
            <p:cNvSpPr/>
            <p:nvPr/>
          </p:nvSpPr>
          <p:spPr>
            <a:xfrm>
              <a:off x="2387549" y="3849804"/>
              <a:ext cx="184202" cy="169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0" h="21150" fill="norm" stroke="1" extrusionOk="0">
                  <a:moveTo>
                    <a:pt x="742" y="4313"/>
                  </a:moveTo>
                  <a:cubicBezTo>
                    <a:pt x="251" y="2996"/>
                    <a:pt x="-240" y="1679"/>
                    <a:pt x="128" y="889"/>
                  </a:cubicBezTo>
                  <a:cubicBezTo>
                    <a:pt x="496" y="98"/>
                    <a:pt x="1724" y="-165"/>
                    <a:pt x="2951" y="98"/>
                  </a:cubicBezTo>
                  <a:cubicBezTo>
                    <a:pt x="4178" y="362"/>
                    <a:pt x="5405" y="1152"/>
                    <a:pt x="5896" y="4050"/>
                  </a:cubicBezTo>
                  <a:cubicBezTo>
                    <a:pt x="6387" y="6947"/>
                    <a:pt x="6142" y="11952"/>
                    <a:pt x="5405" y="15245"/>
                  </a:cubicBezTo>
                  <a:cubicBezTo>
                    <a:pt x="4669" y="18537"/>
                    <a:pt x="3442" y="20118"/>
                    <a:pt x="3565" y="20776"/>
                  </a:cubicBezTo>
                  <a:cubicBezTo>
                    <a:pt x="3687" y="21435"/>
                    <a:pt x="5160" y="21172"/>
                    <a:pt x="8351" y="20381"/>
                  </a:cubicBezTo>
                  <a:cubicBezTo>
                    <a:pt x="11542" y="19591"/>
                    <a:pt x="16451" y="18274"/>
                    <a:pt x="21360" y="169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4" name="Line"/>
            <p:cNvSpPr/>
            <p:nvPr/>
          </p:nvSpPr>
          <p:spPr>
            <a:xfrm>
              <a:off x="3282950" y="3808265"/>
              <a:ext cx="203200" cy="2116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250" y="4968"/>
                    <a:pt x="4500" y="9936"/>
                    <a:pt x="5850" y="13176"/>
                  </a:cubicBezTo>
                  <a:cubicBezTo>
                    <a:pt x="7200" y="16416"/>
                    <a:pt x="7650" y="17928"/>
                    <a:pt x="8438" y="19224"/>
                  </a:cubicBezTo>
                  <a:cubicBezTo>
                    <a:pt x="9225" y="20520"/>
                    <a:pt x="10350" y="21600"/>
                    <a:pt x="11250" y="21600"/>
                  </a:cubicBezTo>
                  <a:cubicBezTo>
                    <a:pt x="12150" y="21600"/>
                    <a:pt x="12825" y="20520"/>
                    <a:pt x="13388" y="18036"/>
                  </a:cubicBezTo>
                  <a:cubicBezTo>
                    <a:pt x="13950" y="15552"/>
                    <a:pt x="14400" y="11664"/>
                    <a:pt x="15750" y="8748"/>
                  </a:cubicBezTo>
                  <a:cubicBezTo>
                    <a:pt x="17100" y="5832"/>
                    <a:pt x="19350" y="3888"/>
                    <a:pt x="21600" y="19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5" name="Line"/>
            <p:cNvSpPr/>
            <p:nvPr/>
          </p:nvSpPr>
          <p:spPr>
            <a:xfrm>
              <a:off x="3520673" y="3793302"/>
              <a:ext cx="124227" cy="2118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47" h="21401" fill="norm" stroke="1" extrusionOk="0">
                  <a:moveTo>
                    <a:pt x="20447" y="229"/>
                  </a:moveTo>
                  <a:cubicBezTo>
                    <a:pt x="16963" y="15"/>
                    <a:pt x="13479" y="-199"/>
                    <a:pt x="9996" y="336"/>
                  </a:cubicBezTo>
                  <a:cubicBezTo>
                    <a:pt x="6512" y="870"/>
                    <a:pt x="3028" y="2153"/>
                    <a:pt x="1286" y="3330"/>
                  </a:cubicBezTo>
                  <a:cubicBezTo>
                    <a:pt x="-456" y="4506"/>
                    <a:pt x="-456" y="5575"/>
                    <a:pt x="1460" y="6645"/>
                  </a:cubicBezTo>
                  <a:cubicBezTo>
                    <a:pt x="3376" y="7714"/>
                    <a:pt x="7209" y="8783"/>
                    <a:pt x="11041" y="10173"/>
                  </a:cubicBezTo>
                  <a:cubicBezTo>
                    <a:pt x="14873" y="11563"/>
                    <a:pt x="18705" y="13274"/>
                    <a:pt x="19925" y="14985"/>
                  </a:cubicBezTo>
                  <a:cubicBezTo>
                    <a:pt x="21144" y="16696"/>
                    <a:pt x="19750" y="18407"/>
                    <a:pt x="17312" y="19476"/>
                  </a:cubicBezTo>
                  <a:cubicBezTo>
                    <a:pt x="14873" y="20546"/>
                    <a:pt x="11389" y="20973"/>
                    <a:pt x="7905" y="214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6" name="Line"/>
            <p:cNvSpPr/>
            <p:nvPr/>
          </p:nvSpPr>
          <p:spPr>
            <a:xfrm>
              <a:off x="3803649" y="3935265"/>
              <a:ext cx="190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7" name="Line"/>
            <p:cNvSpPr/>
            <p:nvPr/>
          </p:nvSpPr>
          <p:spPr>
            <a:xfrm>
              <a:off x="4604760" y="3574311"/>
              <a:ext cx="201549" cy="3578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4" h="21482" fill="norm" stroke="1" extrusionOk="0">
                  <a:moveTo>
                    <a:pt x="1243" y="1465"/>
                  </a:moveTo>
                  <a:cubicBezTo>
                    <a:pt x="2143" y="702"/>
                    <a:pt x="3043" y="-60"/>
                    <a:pt x="3493" y="4"/>
                  </a:cubicBezTo>
                  <a:cubicBezTo>
                    <a:pt x="3943" y="67"/>
                    <a:pt x="3943" y="956"/>
                    <a:pt x="4056" y="3307"/>
                  </a:cubicBezTo>
                  <a:cubicBezTo>
                    <a:pt x="4168" y="5658"/>
                    <a:pt x="4393" y="9469"/>
                    <a:pt x="4281" y="12582"/>
                  </a:cubicBezTo>
                  <a:cubicBezTo>
                    <a:pt x="4168" y="15695"/>
                    <a:pt x="3718" y="18109"/>
                    <a:pt x="3156" y="19571"/>
                  </a:cubicBezTo>
                  <a:cubicBezTo>
                    <a:pt x="2593" y="21032"/>
                    <a:pt x="1918" y="21540"/>
                    <a:pt x="1356" y="21476"/>
                  </a:cubicBezTo>
                  <a:cubicBezTo>
                    <a:pt x="793" y="21413"/>
                    <a:pt x="343" y="20778"/>
                    <a:pt x="118" y="19634"/>
                  </a:cubicBezTo>
                  <a:cubicBezTo>
                    <a:pt x="-107" y="18491"/>
                    <a:pt x="-107" y="16839"/>
                    <a:pt x="1018" y="15568"/>
                  </a:cubicBezTo>
                  <a:cubicBezTo>
                    <a:pt x="2143" y="14298"/>
                    <a:pt x="4393" y="13408"/>
                    <a:pt x="7431" y="12011"/>
                  </a:cubicBezTo>
                  <a:cubicBezTo>
                    <a:pt x="10468" y="10613"/>
                    <a:pt x="14293" y="8707"/>
                    <a:pt x="16430" y="7373"/>
                  </a:cubicBezTo>
                  <a:cubicBezTo>
                    <a:pt x="18568" y="6039"/>
                    <a:pt x="19018" y="5276"/>
                    <a:pt x="19581" y="4578"/>
                  </a:cubicBezTo>
                  <a:cubicBezTo>
                    <a:pt x="20143" y="3879"/>
                    <a:pt x="20818" y="3244"/>
                    <a:pt x="21155" y="3434"/>
                  </a:cubicBezTo>
                  <a:cubicBezTo>
                    <a:pt x="21493" y="3625"/>
                    <a:pt x="21493" y="4641"/>
                    <a:pt x="21268" y="7564"/>
                  </a:cubicBezTo>
                  <a:cubicBezTo>
                    <a:pt x="21043" y="10486"/>
                    <a:pt x="20593" y="15314"/>
                    <a:pt x="20143" y="201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8" name="Line"/>
            <p:cNvSpPr/>
            <p:nvPr/>
          </p:nvSpPr>
          <p:spPr>
            <a:xfrm>
              <a:off x="4883150" y="3846365"/>
              <a:ext cx="12700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9" name="Line"/>
            <p:cNvSpPr/>
            <p:nvPr/>
          </p:nvSpPr>
          <p:spPr>
            <a:xfrm>
              <a:off x="5016500" y="3700315"/>
              <a:ext cx="63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0" name="Line"/>
            <p:cNvSpPr/>
            <p:nvPr/>
          </p:nvSpPr>
          <p:spPr>
            <a:xfrm>
              <a:off x="5041900" y="3833665"/>
              <a:ext cx="63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1" name="Line"/>
            <p:cNvSpPr/>
            <p:nvPr/>
          </p:nvSpPr>
          <p:spPr>
            <a:xfrm>
              <a:off x="5124449" y="3679572"/>
              <a:ext cx="225146" cy="262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2" h="21393" fill="norm" stroke="1" extrusionOk="0">
                  <a:moveTo>
                    <a:pt x="0" y="21393"/>
                  </a:moveTo>
                  <a:cubicBezTo>
                    <a:pt x="1615" y="16900"/>
                    <a:pt x="3230" y="12407"/>
                    <a:pt x="4441" y="9297"/>
                  </a:cubicBezTo>
                  <a:cubicBezTo>
                    <a:pt x="5652" y="6187"/>
                    <a:pt x="6460" y="4459"/>
                    <a:pt x="7065" y="2990"/>
                  </a:cubicBezTo>
                  <a:cubicBezTo>
                    <a:pt x="7671" y="1521"/>
                    <a:pt x="8075" y="311"/>
                    <a:pt x="7873" y="52"/>
                  </a:cubicBezTo>
                  <a:cubicBezTo>
                    <a:pt x="7671" y="-207"/>
                    <a:pt x="6864" y="484"/>
                    <a:pt x="6258" y="2644"/>
                  </a:cubicBezTo>
                  <a:cubicBezTo>
                    <a:pt x="5652" y="4804"/>
                    <a:pt x="5249" y="8433"/>
                    <a:pt x="5450" y="11284"/>
                  </a:cubicBezTo>
                  <a:cubicBezTo>
                    <a:pt x="5652" y="14135"/>
                    <a:pt x="6460" y="16209"/>
                    <a:pt x="7368" y="17332"/>
                  </a:cubicBezTo>
                  <a:cubicBezTo>
                    <a:pt x="8277" y="18455"/>
                    <a:pt x="9286" y="18628"/>
                    <a:pt x="11002" y="17764"/>
                  </a:cubicBezTo>
                  <a:cubicBezTo>
                    <a:pt x="12718" y="16900"/>
                    <a:pt x="15140" y="14999"/>
                    <a:pt x="16957" y="12580"/>
                  </a:cubicBezTo>
                  <a:cubicBezTo>
                    <a:pt x="18774" y="10161"/>
                    <a:pt x="19985" y="7223"/>
                    <a:pt x="20692" y="5150"/>
                  </a:cubicBezTo>
                  <a:cubicBezTo>
                    <a:pt x="21398" y="3076"/>
                    <a:pt x="21600" y="1867"/>
                    <a:pt x="21398" y="1780"/>
                  </a:cubicBezTo>
                  <a:cubicBezTo>
                    <a:pt x="21196" y="1694"/>
                    <a:pt x="20591" y="2731"/>
                    <a:pt x="20086" y="5409"/>
                  </a:cubicBezTo>
                  <a:cubicBezTo>
                    <a:pt x="19581" y="8087"/>
                    <a:pt x="19178" y="12407"/>
                    <a:pt x="19178" y="14999"/>
                  </a:cubicBezTo>
                  <a:cubicBezTo>
                    <a:pt x="19178" y="17591"/>
                    <a:pt x="19581" y="18455"/>
                    <a:pt x="19985" y="193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2" name="Line"/>
            <p:cNvSpPr/>
            <p:nvPr/>
          </p:nvSpPr>
          <p:spPr>
            <a:xfrm>
              <a:off x="5448300" y="3846365"/>
              <a:ext cx="1" cy="1016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3" name="Line"/>
            <p:cNvSpPr/>
            <p:nvPr/>
          </p:nvSpPr>
          <p:spPr>
            <a:xfrm>
              <a:off x="5575300" y="3744765"/>
              <a:ext cx="1587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4" name="Line"/>
            <p:cNvSpPr/>
            <p:nvPr/>
          </p:nvSpPr>
          <p:spPr>
            <a:xfrm>
              <a:off x="5607050" y="3840015"/>
              <a:ext cx="2984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055" y="18000"/>
                    <a:pt x="10111" y="14400"/>
                    <a:pt x="13711" y="10800"/>
                  </a:cubicBezTo>
                  <a:cubicBezTo>
                    <a:pt x="17311" y="7200"/>
                    <a:pt x="19455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5" name="Line"/>
            <p:cNvSpPr/>
            <p:nvPr/>
          </p:nvSpPr>
          <p:spPr>
            <a:xfrm>
              <a:off x="5651500" y="3643165"/>
              <a:ext cx="107950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094" y="3953"/>
                    <a:pt x="10588" y="7906"/>
                    <a:pt x="6988" y="11506"/>
                  </a:cubicBezTo>
                  <a:cubicBezTo>
                    <a:pt x="3388" y="15106"/>
                    <a:pt x="1694" y="1835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6" name="Line"/>
            <p:cNvSpPr/>
            <p:nvPr/>
          </p:nvSpPr>
          <p:spPr>
            <a:xfrm>
              <a:off x="5638800" y="3763815"/>
              <a:ext cx="1651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7" name="Line"/>
            <p:cNvSpPr/>
            <p:nvPr/>
          </p:nvSpPr>
          <p:spPr>
            <a:xfrm>
              <a:off x="5975350" y="3647398"/>
              <a:ext cx="292607" cy="3069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2" h="21600" fill="norm" stroke="1" extrusionOk="0">
                  <a:moveTo>
                    <a:pt x="0" y="18472"/>
                  </a:moveTo>
                  <a:cubicBezTo>
                    <a:pt x="2953" y="14450"/>
                    <a:pt x="5905" y="10428"/>
                    <a:pt x="7692" y="7597"/>
                  </a:cubicBezTo>
                  <a:cubicBezTo>
                    <a:pt x="9479" y="4767"/>
                    <a:pt x="10101" y="3128"/>
                    <a:pt x="10489" y="1937"/>
                  </a:cubicBezTo>
                  <a:cubicBezTo>
                    <a:pt x="10878" y="745"/>
                    <a:pt x="11033" y="0"/>
                    <a:pt x="10800" y="0"/>
                  </a:cubicBezTo>
                  <a:cubicBezTo>
                    <a:pt x="10567" y="0"/>
                    <a:pt x="9945" y="745"/>
                    <a:pt x="9091" y="3203"/>
                  </a:cubicBezTo>
                  <a:cubicBezTo>
                    <a:pt x="8236" y="5661"/>
                    <a:pt x="7148" y="9832"/>
                    <a:pt x="6604" y="12662"/>
                  </a:cubicBezTo>
                  <a:cubicBezTo>
                    <a:pt x="6060" y="15492"/>
                    <a:pt x="6060" y="16982"/>
                    <a:pt x="6138" y="18174"/>
                  </a:cubicBezTo>
                  <a:cubicBezTo>
                    <a:pt x="6216" y="19366"/>
                    <a:pt x="6371" y="20259"/>
                    <a:pt x="6915" y="20781"/>
                  </a:cubicBezTo>
                  <a:cubicBezTo>
                    <a:pt x="7459" y="21302"/>
                    <a:pt x="8391" y="21451"/>
                    <a:pt x="9790" y="20855"/>
                  </a:cubicBezTo>
                  <a:cubicBezTo>
                    <a:pt x="11188" y="20259"/>
                    <a:pt x="13053" y="18919"/>
                    <a:pt x="14996" y="16163"/>
                  </a:cubicBezTo>
                  <a:cubicBezTo>
                    <a:pt x="16938" y="13407"/>
                    <a:pt x="18958" y="9236"/>
                    <a:pt x="20124" y="6778"/>
                  </a:cubicBezTo>
                  <a:cubicBezTo>
                    <a:pt x="21289" y="4320"/>
                    <a:pt x="21600" y="3575"/>
                    <a:pt x="21445" y="3501"/>
                  </a:cubicBezTo>
                  <a:cubicBezTo>
                    <a:pt x="21289" y="3426"/>
                    <a:pt x="20668" y="4022"/>
                    <a:pt x="20046" y="6331"/>
                  </a:cubicBezTo>
                  <a:cubicBezTo>
                    <a:pt x="19424" y="8640"/>
                    <a:pt x="18803" y="12662"/>
                    <a:pt x="18725" y="15492"/>
                  </a:cubicBezTo>
                  <a:cubicBezTo>
                    <a:pt x="18647" y="18323"/>
                    <a:pt x="19114" y="19961"/>
                    <a:pt x="1958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8" name="Line"/>
            <p:cNvSpPr/>
            <p:nvPr/>
          </p:nvSpPr>
          <p:spPr>
            <a:xfrm>
              <a:off x="6286500" y="3920048"/>
              <a:ext cx="127000" cy="152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0" fill="norm" stroke="1" extrusionOk="0">
                  <a:moveTo>
                    <a:pt x="0" y="3015"/>
                  </a:moveTo>
                  <a:cubicBezTo>
                    <a:pt x="1080" y="1831"/>
                    <a:pt x="2160" y="648"/>
                    <a:pt x="3780" y="204"/>
                  </a:cubicBezTo>
                  <a:cubicBezTo>
                    <a:pt x="5400" y="-240"/>
                    <a:pt x="7560" y="56"/>
                    <a:pt x="9540" y="944"/>
                  </a:cubicBezTo>
                  <a:cubicBezTo>
                    <a:pt x="11520" y="1831"/>
                    <a:pt x="13320" y="3311"/>
                    <a:pt x="13320" y="5382"/>
                  </a:cubicBezTo>
                  <a:cubicBezTo>
                    <a:pt x="13320" y="7453"/>
                    <a:pt x="11520" y="10116"/>
                    <a:pt x="9720" y="12039"/>
                  </a:cubicBezTo>
                  <a:cubicBezTo>
                    <a:pt x="7920" y="13963"/>
                    <a:pt x="6120" y="15146"/>
                    <a:pt x="4680" y="16478"/>
                  </a:cubicBezTo>
                  <a:cubicBezTo>
                    <a:pt x="3240" y="17809"/>
                    <a:pt x="2160" y="19289"/>
                    <a:pt x="2520" y="20176"/>
                  </a:cubicBezTo>
                  <a:cubicBezTo>
                    <a:pt x="2880" y="21064"/>
                    <a:pt x="4680" y="21360"/>
                    <a:pt x="8100" y="21360"/>
                  </a:cubicBezTo>
                  <a:cubicBezTo>
                    <a:pt x="11520" y="21360"/>
                    <a:pt x="16560" y="21064"/>
                    <a:pt x="21600" y="207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9" name="Line"/>
            <p:cNvSpPr/>
            <p:nvPr/>
          </p:nvSpPr>
          <p:spPr>
            <a:xfrm>
              <a:off x="127000" y="5163905"/>
              <a:ext cx="69850" cy="3652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3" fill="norm" stroke="1" extrusionOk="0">
                  <a:moveTo>
                    <a:pt x="0" y="1316"/>
                  </a:moveTo>
                  <a:cubicBezTo>
                    <a:pt x="0" y="692"/>
                    <a:pt x="0" y="68"/>
                    <a:pt x="982" y="5"/>
                  </a:cubicBezTo>
                  <a:cubicBezTo>
                    <a:pt x="1964" y="-57"/>
                    <a:pt x="3927" y="442"/>
                    <a:pt x="6545" y="2815"/>
                  </a:cubicBezTo>
                  <a:cubicBezTo>
                    <a:pt x="9164" y="5187"/>
                    <a:pt x="12436" y="9432"/>
                    <a:pt x="15055" y="12866"/>
                  </a:cubicBezTo>
                  <a:cubicBezTo>
                    <a:pt x="17673" y="16299"/>
                    <a:pt x="19636" y="18921"/>
                    <a:pt x="21600" y="215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0" name="Line"/>
            <p:cNvSpPr/>
            <p:nvPr/>
          </p:nvSpPr>
          <p:spPr>
            <a:xfrm>
              <a:off x="0" y="5129065"/>
              <a:ext cx="342900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267" y="16320"/>
                    <a:pt x="8533" y="11040"/>
                    <a:pt x="12133" y="7440"/>
                  </a:cubicBezTo>
                  <a:cubicBezTo>
                    <a:pt x="15733" y="3840"/>
                    <a:pt x="18667" y="192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1" name="Line"/>
            <p:cNvSpPr/>
            <p:nvPr/>
          </p:nvSpPr>
          <p:spPr>
            <a:xfrm>
              <a:off x="412750" y="5344965"/>
              <a:ext cx="1651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2" name="Line"/>
            <p:cNvSpPr/>
            <p:nvPr/>
          </p:nvSpPr>
          <p:spPr>
            <a:xfrm>
              <a:off x="463550" y="5478315"/>
              <a:ext cx="1206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3" name="Line"/>
            <p:cNvSpPr/>
            <p:nvPr/>
          </p:nvSpPr>
          <p:spPr>
            <a:xfrm>
              <a:off x="1187449" y="5059215"/>
              <a:ext cx="241301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947" y="0"/>
                    <a:pt x="1895" y="0"/>
                    <a:pt x="3032" y="1029"/>
                  </a:cubicBezTo>
                  <a:cubicBezTo>
                    <a:pt x="4168" y="2057"/>
                    <a:pt x="5495" y="4114"/>
                    <a:pt x="7863" y="7053"/>
                  </a:cubicBezTo>
                  <a:cubicBezTo>
                    <a:pt x="10232" y="9992"/>
                    <a:pt x="13642" y="13812"/>
                    <a:pt x="16105" y="16384"/>
                  </a:cubicBezTo>
                  <a:cubicBezTo>
                    <a:pt x="18568" y="18955"/>
                    <a:pt x="20084" y="2027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4" name="Line"/>
            <p:cNvSpPr/>
            <p:nvPr/>
          </p:nvSpPr>
          <p:spPr>
            <a:xfrm>
              <a:off x="1258242" y="5027465"/>
              <a:ext cx="138759" cy="3461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4" h="21537" fill="norm" stroke="1" extrusionOk="0">
                  <a:moveTo>
                    <a:pt x="21454" y="0"/>
                  </a:moveTo>
                  <a:cubicBezTo>
                    <a:pt x="18181" y="2634"/>
                    <a:pt x="14909" y="5268"/>
                    <a:pt x="12127" y="8166"/>
                  </a:cubicBezTo>
                  <a:cubicBezTo>
                    <a:pt x="9345" y="11063"/>
                    <a:pt x="7054" y="14224"/>
                    <a:pt x="5581" y="16200"/>
                  </a:cubicBezTo>
                  <a:cubicBezTo>
                    <a:pt x="4109" y="18176"/>
                    <a:pt x="3454" y="18966"/>
                    <a:pt x="2472" y="19822"/>
                  </a:cubicBezTo>
                  <a:cubicBezTo>
                    <a:pt x="1490" y="20678"/>
                    <a:pt x="181" y="21600"/>
                    <a:pt x="18" y="21534"/>
                  </a:cubicBezTo>
                  <a:cubicBezTo>
                    <a:pt x="-146" y="21468"/>
                    <a:pt x="836" y="20415"/>
                    <a:pt x="1818" y="193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5" name="Line"/>
            <p:cNvSpPr/>
            <p:nvPr/>
          </p:nvSpPr>
          <p:spPr>
            <a:xfrm>
              <a:off x="1123950" y="4944915"/>
              <a:ext cx="2667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486" y="16200"/>
                    <a:pt x="10971" y="10800"/>
                    <a:pt x="14571" y="7200"/>
                  </a:cubicBezTo>
                  <a:cubicBezTo>
                    <a:pt x="18171" y="3600"/>
                    <a:pt x="19886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6" name="Line"/>
            <p:cNvSpPr/>
            <p:nvPr/>
          </p:nvSpPr>
          <p:spPr>
            <a:xfrm>
              <a:off x="1828800" y="5211564"/>
              <a:ext cx="266700" cy="254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978" fill="norm" stroke="1" extrusionOk="0">
                  <a:moveTo>
                    <a:pt x="0" y="19978"/>
                  </a:moveTo>
                  <a:cubicBezTo>
                    <a:pt x="4800" y="11670"/>
                    <a:pt x="9600" y="3363"/>
                    <a:pt x="13200" y="870"/>
                  </a:cubicBezTo>
                  <a:cubicBezTo>
                    <a:pt x="16800" y="-1622"/>
                    <a:pt x="19200" y="1701"/>
                    <a:pt x="21600" y="50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7" name="Line"/>
            <p:cNvSpPr/>
            <p:nvPr/>
          </p:nvSpPr>
          <p:spPr>
            <a:xfrm>
              <a:off x="2387600" y="4970315"/>
              <a:ext cx="158750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304" y="1108"/>
                    <a:pt x="4608" y="2215"/>
                    <a:pt x="7920" y="5077"/>
                  </a:cubicBezTo>
                  <a:cubicBezTo>
                    <a:pt x="11232" y="7938"/>
                    <a:pt x="15552" y="12554"/>
                    <a:pt x="18000" y="15600"/>
                  </a:cubicBezTo>
                  <a:cubicBezTo>
                    <a:pt x="20448" y="18646"/>
                    <a:pt x="21024" y="2012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8" name="Line"/>
            <p:cNvSpPr/>
            <p:nvPr/>
          </p:nvSpPr>
          <p:spPr>
            <a:xfrm>
              <a:off x="2527300" y="5033815"/>
              <a:ext cx="139700" cy="3122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2" fill="norm" stroke="1" extrusionOk="0">
                  <a:moveTo>
                    <a:pt x="21600" y="0"/>
                  </a:moveTo>
                  <a:cubicBezTo>
                    <a:pt x="19636" y="146"/>
                    <a:pt x="17673" y="292"/>
                    <a:pt x="15873" y="1386"/>
                  </a:cubicBezTo>
                  <a:cubicBezTo>
                    <a:pt x="14073" y="2481"/>
                    <a:pt x="12436" y="4524"/>
                    <a:pt x="9982" y="7808"/>
                  </a:cubicBezTo>
                  <a:cubicBezTo>
                    <a:pt x="7527" y="11092"/>
                    <a:pt x="4255" y="15616"/>
                    <a:pt x="2455" y="18243"/>
                  </a:cubicBezTo>
                  <a:cubicBezTo>
                    <a:pt x="655" y="20870"/>
                    <a:pt x="327" y="21600"/>
                    <a:pt x="164" y="21527"/>
                  </a:cubicBezTo>
                  <a:cubicBezTo>
                    <a:pt x="0" y="21454"/>
                    <a:pt x="0" y="20578"/>
                    <a:pt x="0" y="197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9" name="Line"/>
            <p:cNvSpPr/>
            <p:nvPr/>
          </p:nvSpPr>
          <p:spPr>
            <a:xfrm>
              <a:off x="2362200" y="4836965"/>
              <a:ext cx="4064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712" y="14400"/>
                    <a:pt x="7425" y="7200"/>
                    <a:pt x="11025" y="3600"/>
                  </a:cubicBezTo>
                  <a:cubicBezTo>
                    <a:pt x="14625" y="0"/>
                    <a:pt x="18113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0" name="Line"/>
            <p:cNvSpPr/>
            <p:nvPr/>
          </p:nvSpPr>
          <p:spPr>
            <a:xfrm>
              <a:off x="1123950" y="5478315"/>
              <a:ext cx="1847850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866" y="20700"/>
                    <a:pt x="1732" y="19800"/>
                    <a:pt x="2623" y="18750"/>
                  </a:cubicBezTo>
                  <a:cubicBezTo>
                    <a:pt x="3513" y="17700"/>
                    <a:pt x="4429" y="16500"/>
                    <a:pt x="5320" y="15300"/>
                  </a:cubicBezTo>
                  <a:cubicBezTo>
                    <a:pt x="6210" y="14100"/>
                    <a:pt x="7076" y="12900"/>
                    <a:pt x="7955" y="12000"/>
                  </a:cubicBezTo>
                  <a:cubicBezTo>
                    <a:pt x="8833" y="11100"/>
                    <a:pt x="9724" y="10500"/>
                    <a:pt x="10602" y="9900"/>
                  </a:cubicBezTo>
                  <a:cubicBezTo>
                    <a:pt x="11480" y="9300"/>
                    <a:pt x="12346" y="8700"/>
                    <a:pt x="13287" y="8100"/>
                  </a:cubicBezTo>
                  <a:cubicBezTo>
                    <a:pt x="14227" y="7500"/>
                    <a:pt x="15241" y="6900"/>
                    <a:pt x="16181" y="6150"/>
                  </a:cubicBezTo>
                  <a:cubicBezTo>
                    <a:pt x="17122" y="5400"/>
                    <a:pt x="17988" y="4500"/>
                    <a:pt x="18878" y="3450"/>
                  </a:cubicBezTo>
                  <a:cubicBezTo>
                    <a:pt x="19769" y="2400"/>
                    <a:pt x="20685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1" name="Line"/>
            <p:cNvSpPr/>
            <p:nvPr/>
          </p:nvSpPr>
          <p:spPr>
            <a:xfrm>
              <a:off x="1270000" y="5723287"/>
              <a:ext cx="1206500" cy="8462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5" fill="norm" stroke="1" extrusionOk="0">
                  <a:moveTo>
                    <a:pt x="0" y="17359"/>
                  </a:moveTo>
                  <a:cubicBezTo>
                    <a:pt x="379" y="18166"/>
                    <a:pt x="758" y="18974"/>
                    <a:pt x="966" y="19540"/>
                  </a:cubicBezTo>
                  <a:cubicBezTo>
                    <a:pt x="1175" y="20106"/>
                    <a:pt x="1213" y="20429"/>
                    <a:pt x="1269" y="20779"/>
                  </a:cubicBezTo>
                  <a:cubicBezTo>
                    <a:pt x="1326" y="21129"/>
                    <a:pt x="1402" y="21506"/>
                    <a:pt x="1459" y="21533"/>
                  </a:cubicBezTo>
                  <a:cubicBezTo>
                    <a:pt x="1516" y="21560"/>
                    <a:pt x="1554" y="21237"/>
                    <a:pt x="1573" y="20294"/>
                  </a:cubicBezTo>
                  <a:cubicBezTo>
                    <a:pt x="1592" y="19352"/>
                    <a:pt x="1592" y="17789"/>
                    <a:pt x="1516" y="16012"/>
                  </a:cubicBezTo>
                  <a:cubicBezTo>
                    <a:pt x="1440" y="14234"/>
                    <a:pt x="1288" y="12241"/>
                    <a:pt x="1175" y="10598"/>
                  </a:cubicBezTo>
                  <a:cubicBezTo>
                    <a:pt x="1061" y="8956"/>
                    <a:pt x="985" y="7663"/>
                    <a:pt x="909" y="6585"/>
                  </a:cubicBezTo>
                  <a:cubicBezTo>
                    <a:pt x="834" y="5508"/>
                    <a:pt x="758" y="4646"/>
                    <a:pt x="758" y="3973"/>
                  </a:cubicBezTo>
                  <a:cubicBezTo>
                    <a:pt x="758" y="3300"/>
                    <a:pt x="834" y="2815"/>
                    <a:pt x="985" y="2572"/>
                  </a:cubicBezTo>
                  <a:cubicBezTo>
                    <a:pt x="1137" y="2330"/>
                    <a:pt x="1364" y="2330"/>
                    <a:pt x="2027" y="2195"/>
                  </a:cubicBezTo>
                  <a:cubicBezTo>
                    <a:pt x="2691" y="2061"/>
                    <a:pt x="3789" y="1791"/>
                    <a:pt x="5154" y="1495"/>
                  </a:cubicBezTo>
                  <a:cubicBezTo>
                    <a:pt x="6518" y="1199"/>
                    <a:pt x="8147" y="876"/>
                    <a:pt x="9682" y="660"/>
                  </a:cubicBezTo>
                  <a:cubicBezTo>
                    <a:pt x="11217" y="445"/>
                    <a:pt x="12657" y="337"/>
                    <a:pt x="14173" y="256"/>
                  </a:cubicBezTo>
                  <a:cubicBezTo>
                    <a:pt x="15688" y="175"/>
                    <a:pt x="17280" y="122"/>
                    <a:pt x="18455" y="68"/>
                  </a:cubicBezTo>
                  <a:cubicBezTo>
                    <a:pt x="19629" y="14"/>
                    <a:pt x="20387" y="-40"/>
                    <a:pt x="20842" y="41"/>
                  </a:cubicBezTo>
                  <a:cubicBezTo>
                    <a:pt x="21297" y="122"/>
                    <a:pt x="21448" y="337"/>
                    <a:pt x="21600" y="5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2" name="Line"/>
            <p:cNvSpPr/>
            <p:nvPr/>
          </p:nvSpPr>
          <p:spPr>
            <a:xfrm>
              <a:off x="1425486" y="5894898"/>
              <a:ext cx="156189" cy="250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1" h="21453" fill="norm" stroke="1" extrusionOk="0">
                  <a:moveTo>
                    <a:pt x="15996" y="2939"/>
                  </a:moveTo>
                  <a:cubicBezTo>
                    <a:pt x="16284" y="2031"/>
                    <a:pt x="16572" y="1124"/>
                    <a:pt x="15852" y="579"/>
                  </a:cubicBezTo>
                  <a:cubicBezTo>
                    <a:pt x="15132" y="35"/>
                    <a:pt x="13404" y="-147"/>
                    <a:pt x="10956" y="125"/>
                  </a:cubicBezTo>
                  <a:cubicBezTo>
                    <a:pt x="8508" y="398"/>
                    <a:pt x="5340" y="1124"/>
                    <a:pt x="3180" y="2303"/>
                  </a:cubicBezTo>
                  <a:cubicBezTo>
                    <a:pt x="1020" y="3483"/>
                    <a:pt x="-132" y="5117"/>
                    <a:pt x="12" y="6660"/>
                  </a:cubicBezTo>
                  <a:cubicBezTo>
                    <a:pt x="156" y="8203"/>
                    <a:pt x="1596" y="9655"/>
                    <a:pt x="4908" y="10925"/>
                  </a:cubicBezTo>
                  <a:cubicBezTo>
                    <a:pt x="8220" y="12196"/>
                    <a:pt x="13404" y="13285"/>
                    <a:pt x="16572" y="14102"/>
                  </a:cubicBezTo>
                  <a:cubicBezTo>
                    <a:pt x="19740" y="14919"/>
                    <a:pt x="20892" y="15463"/>
                    <a:pt x="21180" y="16189"/>
                  </a:cubicBezTo>
                  <a:cubicBezTo>
                    <a:pt x="21468" y="16915"/>
                    <a:pt x="20892" y="17823"/>
                    <a:pt x="19308" y="18730"/>
                  </a:cubicBezTo>
                  <a:cubicBezTo>
                    <a:pt x="17724" y="19638"/>
                    <a:pt x="15132" y="20545"/>
                    <a:pt x="12540" y="214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3" name="Line"/>
            <p:cNvSpPr/>
            <p:nvPr/>
          </p:nvSpPr>
          <p:spPr>
            <a:xfrm>
              <a:off x="1631950" y="6106965"/>
              <a:ext cx="12700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4" name="Line"/>
            <p:cNvSpPr/>
            <p:nvPr/>
          </p:nvSpPr>
          <p:spPr>
            <a:xfrm>
              <a:off x="1638300" y="5879889"/>
              <a:ext cx="146050" cy="1381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4" fill="norm" stroke="1" extrusionOk="0">
                  <a:moveTo>
                    <a:pt x="0" y="3691"/>
                  </a:moveTo>
                  <a:cubicBezTo>
                    <a:pt x="939" y="2382"/>
                    <a:pt x="1878" y="1073"/>
                    <a:pt x="3130" y="419"/>
                  </a:cubicBezTo>
                  <a:cubicBezTo>
                    <a:pt x="4383" y="-236"/>
                    <a:pt x="5948" y="-236"/>
                    <a:pt x="7513" y="1237"/>
                  </a:cubicBezTo>
                  <a:cubicBezTo>
                    <a:pt x="9078" y="2709"/>
                    <a:pt x="10643" y="5655"/>
                    <a:pt x="10643" y="8600"/>
                  </a:cubicBezTo>
                  <a:cubicBezTo>
                    <a:pt x="10643" y="11546"/>
                    <a:pt x="9078" y="14491"/>
                    <a:pt x="7513" y="16291"/>
                  </a:cubicBezTo>
                  <a:cubicBezTo>
                    <a:pt x="5948" y="18091"/>
                    <a:pt x="4383" y="18746"/>
                    <a:pt x="4696" y="18746"/>
                  </a:cubicBezTo>
                  <a:cubicBezTo>
                    <a:pt x="5009" y="18746"/>
                    <a:pt x="7200" y="18091"/>
                    <a:pt x="9861" y="17764"/>
                  </a:cubicBezTo>
                  <a:cubicBezTo>
                    <a:pt x="12522" y="17437"/>
                    <a:pt x="15652" y="17437"/>
                    <a:pt x="17687" y="18091"/>
                  </a:cubicBezTo>
                  <a:cubicBezTo>
                    <a:pt x="19722" y="18746"/>
                    <a:pt x="20661" y="20055"/>
                    <a:pt x="21600" y="213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5" name="Line"/>
            <p:cNvSpPr/>
            <p:nvPr/>
          </p:nvSpPr>
          <p:spPr>
            <a:xfrm>
              <a:off x="1428750" y="6259365"/>
              <a:ext cx="294545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0" h="21600" fill="norm" stroke="1" extrusionOk="0">
                  <a:moveTo>
                    <a:pt x="0" y="21600"/>
                  </a:moveTo>
                  <a:cubicBezTo>
                    <a:pt x="5400" y="15000"/>
                    <a:pt x="10800" y="8400"/>
                    <a:pt x="14040" y="5100"/>
                  </a:cubicBezTo>
                  <a:cubicBezTo>
                    <a:pt x="17280" y="1800"/>
                    <a:pt x="18360" y="1800"/>
                    <a:pt x="19286" y="1800"/>
                  </a:cubicBezTo>
                  <a:cubicBezTo>
                    <a:pt x="20211" y="1800"/>
                    <a:pt x="20983" y="1800"/>
                    <a:pt x="21291" y="1500"/>
                  </a:cubicBezTo>
                  <a:cubicBezTo>
                    <a:pt x="21600" y="1200"/>
                    <a:pt x="21446" y="600"/>
                    <a:pt x="2129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6" name="Line"/>
            <p:cNvSpPr/>
            <p:nvPr/>
          </p:nvSpPr>
          <p:spPr>
            <a:xfrm>
              <a:off x="1524000" y="6399065"/>
              <a:ext cx="141383" cy="143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0" h="21202" fill="norm" stroke="1" extrusionOk="0">
                  <a:moveTo>
                    <a:pt x="0" y="5635"/>
                  </a:moveTo>
                  <a:cubicBezTo>
                    <a:pt x="0" y="8765"/>
                    <a:pt x="0" y="11896"/>
                    <a:pt x="157" y="14870"/>
                  </a:cubicBezTo>
                  <a:cubicBezTo>
                    <a:pt x="313" y="17843"/>
                    <a:pt x="626" y="20661"/>
                    <a:pt x="783" y="21130"/>
                  </a:cubicBezTo>
                  <a:cubicBezTo>
                    <a:pt x="939" y="21600"/>
                    <a:pt x="939" y="19722"/>
                    <a:pt x="1878" y="16122"/>
                  </a:cubicBezTo>
                  <a:cubicBezTo>
                    <a:pt x="2817" y="12522"/>
                    <a:pt x="4696" y="7200"/>
                    <a:pt x="6417" y="4070"/>
                  </a:cubicBezTo>
                  <a:cubicBezTo>
                    <a:pt x="8139" y="939"/>
                    <a:pt x="9704" y="0"/>
                    <a:pt x="12365" y="0"/>
                  </a:cubicBezTo>
                  <a:cubicBezTo>
                    <a:pt x="15026" y="0"/>
                    <a:pt x="18783" y="939"/>
                    <a:pt x="20191" y="3443"/>
                  </a:cubicBezTo>
                  <a:cubicBezTo>
                    <a:pt x="21600" y="5948"/>
                    <a:pt x="20661" y="10017"/>
                    <a:pt x="19722" y="140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7" name="Line"/>
            <p:cNvSpPr/>
            <p:nvPr/>
          </p:nvSpPr>
          <p:spPr>
            <a:xfrm>
              <a:off x="1873249" y="6221265"/>
              <a:ext cx="1905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8" name="Line"/>
            <p:cNvSpPr/>
            <p:nvPr/>
          </p:nvSpPr>
          <p:spPr>
            <a:xfrm>
              <a:off x="1974850" y="6164115"/>
              <a:ext cx="19050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5538"/>
                    <a:pt x="0" y="11077"/>
                    <a:pt x="3600" y="14677"/>
                  </a:cubicBezTo>
                  <a:cubicBezTo>
                    <a:pt x="7200" y="18277"/>
                    <a:pt x="14400" y="1993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9" name="Line"/>
            <p:cNvSpPr/>
            <p:nvPr/>
          </p:nvSpPr>
          <p:spPr>
            <a:xfrm>
              <a:off x="2213378" y="5920698"/>
              <a:ext cx="129772" cy="2192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2" h="21512" fill="norm" stroke="1" extrusionOk="0">
                  <a:moveTo>
                    <a:pt x="20692" y="2077"/>
                  </a:moveTo>
                  <a:cubicBezTo>
                    <a:pt x="17655" y="1038"/>
                    <a:pt x="14617" y="0"/>
                    <a:pt x="11242" y="0"/>
                  </a:cubicBezTo>
                  <a:cubicBezTo>
                    <a:pt x="7867" y="0"/>
                    <a:pt x="4154" y="1038"/>
                    <a:pt x="1961" y="2077"/>
                  </a:cubicBezTo>
                  <a:cubicBezTo>
                    <a:pt x="-233" y="3115"/>
                    <a:pt x="-908" y="4154"/>
                    <a:pt x="1623" y="6335"/>
                  </a:cubicBezTo>
                  <a:cubicBezTo>
                    <a:pt x="4154" y="8515"/>
                    <a:pt x="9892" y="11838"/>
                    <a:pt x="13436" y="13812"/>
                  </a:cubicBezTo>
                  <a:cubicBezTo>
                    <a:pt x="16980" y="15785"/>
                    <a:pt x="18330" y="16408"/>
                    <a:pt x="19173" y="17238"/>
                  </a:cubicBezTo>
                  <a:cubicBezTo>
                    <a:pt x="20017" y="18069"/>
                    <a:pt x="20355" y="19108"/>
                    <a:pt x="19848" y="19938"/>
                  </a:cubicBezTo>
                  <a:cubicBezTo>
                    <a:pt x="19342" y="20769"/>
                    <a:pt x="17992" y="21392"/>
                    <a:pt x="15798" y="21496"/>
                  </a:cubicBezTo>
                  <a:cubicBezTo>
                    <a:pt x="13605" y="21600"/>
                    <a:pt x="10567" y="21185"/>
                    <a:pt x="7530" y="207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0" name="Line"/>
            <p:cNvSpPr/>
            <p:nvPr/>
          </p:nvSpPr>
          <p:spPr>
            <a:xfrm>
              <a:off x="2381250" y="6082654"/>
              <a:ext cx="127000" cy="99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18" fill="norm" stroke="1" extrusionOk="0">
                  <a:moveTo>
                    <a:pt x="0" y="3818"/>
                  </a:moveTo>
                  <a:cubicBezTo>
                    <a:pt x="1440" y="2468"/>
                    <a:pt x="2880" y="1118"/>
                    <a:pt x="4500" y="443"/>
                  </a:cubicBezTo>
                  <a:cubicBezTo>
                    <a:pt x="6120" y="-232"/>
                    <a:pt x="7920" y="-232"/>
                    <a:pt x="9000" y="1118"/>
                  </a:cubicBezTo>
                  <a:cubicBezTo>
                    <a:pt x="10080" y="2468"/>
                    <a:pt x="10440" y="5168"/>
                    <a:pt x="9360" y="7868"/>
                  </a:cubicBezTo>
                  <a:cubicBezTo>
                    <a:pt x="8280" y="10568"/>
                    <a:pt x="5760" y="13268"/>
                    <a:pt x="3780" y="15518"/>
                  </a:cubicBezTo>
                  <a:cubicBezTo>
                    <a:pt x="1800" y="17768"/>
                    <a:pt x="360" y="19568"/>
                    <a:pt x="540" y="20468"/>
                  </a:cubicBezTo>
                  <a:cubicBezTo>
                    <a:pt x="720" y="21368"/>
                    <a:pt x="2520" y="21368"/>
                    <a:pt x="6300" y="20243"/>
                  </a:cubicBezTo>
                  <a:cubicBezTo>
                    <a:pt x="10080" y="19118"/>
                    <a:pt x="15840" y="16868"/>
                    <a:pt x="21600" y="146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1" name="Line"/>
            <p:cNvSpPr/>
            <p:nvPr/>
          </p:nvSpPr>
          <p:spPr>
            <a:xfrm>
              <a:off x="2444750" y="5879690"/>
              <a:ext cx="196850" cy="1125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61" fill="norm" stroke="1" extrusionOk="0">
                  <a:moveTo>
                    <a:pt x="0" y="3350"/>
                  </a:moveTo>
                  <a:cubicBezTo>
                    <a:pt x="929" y="2150"/>
                    <a:pt x="1858" y="950"/>
                    <a:pt x="2903" y="350"/>
                  </a:cubicBezTo>
                  <a:cubicBezTo>
                    <a:pt x="3948" y="-250"/>
                    <a:pt x="5110" y="-250"/>
                    <a:pt x="6039" y="1750"/>
                  </a:cubicBezTo>
                  <a:cubicBezTo>
                    <a:pt x="6968" y="3750"/>
                    <a:pt x="7665" y="7750"/>
                    <a:pt x="7665" y="10550"/>
                  </a:cubicBezTo>
                  <a:cubicBezTo>
                    <a:pt x="7665" y="13350"/>
                    <a:pt x="6968" y="14950"/>
                    <a:pt x="6271" y="16550"/>
                  </a:cubicBezTo>
                  <a:cubicBezTo>
                    <a:pt x="5574" y="18150"/>
                    <a:pt x="4877" y="19750"/>
                    <a:pt x="5110" y="20550"/>
                  </a:cubicBezTo>
                  <a:cubicBezTo>
                    <a:pt x="5342" y="21350"/>
                    <a:pt x="6503" y="21350"/>
                    <a:pt x="9406" y="21150"/>
                  </a:cubicBezTo>
                  <a:cubicBezTo>
                    <a:pt x="12310" y="20950"/>
                    <a:pt x="16955" y="20550"/>
                    <a:pt x="21600" y="201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2" name="Line"/>
            <p:cNvSpPr/>
            <p:nvPr/>
          </p:nvSpPr>
          <p:spPr>
            <a:xfrm>
              <a:off x="2197100" y="6284765"/>
              <a:ext cx="28575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000" y="16560"/>
                    <a:pt x="8000" y="11520"/>
                    <a:pt x="11600" y="7920"/>
                  </a:cubicBezTo>
                  <a:cubicBezTo>
                    <a:pt x="15200" y="4320"/>
                    <a:pt x="18400" y="216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3" name="Line"/>
            <p:cNvSpPr/>
            <p:nvPr/>
          </p:nvSpPr>
          <p:spPr>
            <a:xfrm>
              <a:off x="2358749" y="6361477"/>
              <a:ext cx="245974" cy="1381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4" h="21048" fill="norm" stroke="1" extrusionOk="0">
                  <a:moveTo>
                    <a:pt x="1409" y="6693"/>
                  </a:moveTo>
                  <a:cubicBezTo>
                    <a:pt x="1040" y="9916"/>
                    <a:pt x="670" y="13140"/>
                    <a:pt x="394" y="15881"/>
                  </a:cubicBezTo>
                  <a:cubicBezTo>
                    <a:pt x="117" y="18621"/>
                    <a:pt x="-68" y="20878"/>
                    <a:pt x="24" y="21039"/>
                  </a:cubicBezTo>
                  <a:cubicBezTo>
                    <a:pt x="117" y="21200"/>
                    <a:pt x="486" y="19266"/>
                    <a:pt x="1409" y="16203"/>
                  </a:cubicBezTo>
                  <a:cubicBezTo>
                    <a:pt x="2332" y="13140"/>
                    <a:pt x="3809" y="8949"/>
                    <a:pt x="4917" y="6370"/>
                  </a:cubicBezTo>
                  <a:cubicBezTo>
                    <a:pt x="6024" y="3791"/>
                    <a:pt x="6763" y="2824"/>
                    <a:pt x="7317" y="3146"/>
                  </a:cubicBezTo>
                  <a:cubicBezTo>
                    <a:pt x="7870" y="3469"/>
                    <a:pt x="8240" y="5081"/>
                    <a:pt x="8424" y="7176"/>
                  </a:cubicBezTo>
                  <a:cubicBezTo>
                    <a:pt x="8609" y="9272"/>
                    <a:pt x="8609" y="11851"/>
                    <a:pt x="8794" y="12334"/>
                  </a:cubicBezTo>
                  <a:cubicBezTo>
                    <a:pt x="8978" y="12818"/>
                    <a:pt x="9347" y="11206"/>
                    <a:pt x="10363" y="8949"/>
                  </a:cubicBezTo>
                  <a:cubicBezTo>
                    <a:pt x="11378" y="6693"/>
                    <a:pt x="13040" y="3791"/>
                    <a:pt x="14794" y="2018"/>
                  </a:cubicBezTo>
                  <a:cubicBezTo>
                    <a:pt x="16547" y="245"/>
                    <a:pt x="18394" y="-400"/>
                    <a:pt x="19594" y="245"/>
                  </a:cubicBezTo>
                  <a:cubicBezTo>
                    <a:pt x="20794" y="890"/>
                    <a:pt x="21347" y="2824"/>
                    <a:pt x="21440" y="6209"/>
                  </a:cubicBezTo>
                  <a:cubicBezTo>
                    <a:pt x="21532" y="9594"/>
                    <a:pt x="21163" y="14430"/>
                    <a:pt x="20794" y="192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4" name="Line"/>
            <p:cNvSpPr/>
            <p:nvPr/>
          </p:nvSpPr>
          <p:spPr>
            <a:xfrm>
              <a:off x="3416300" y="5618015"/>
              <a:ext cx="69850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5" name="Line"/>
            <p:cNvSpPr/>
            <p:nvPr/>
          </p:nvSpPr>
          <p:spPr>
            <a:xfrm>
              <a:off x="3987243" y="5275115"/>
              <a:ext cx="170306" cy="1778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4" h="21348" fill="norm" stroke="1" extrusionOk="0">
                  <a:moveTo>
                    <a:pt x="2440" y="0"/>
                  </a:moveTo>
                  <a:cubicBezTo>
                    <a:pt x="1386" y="1016"/>
                    <a:pt x="333" y="2033"/>
                    <a:pt x="69" y="4955"/>
                  </a:cubicBezTo>
                  <a:cubicBezTo>
                    <a:pt x="-194" y="7878"/>
                    <a:pt x="333" y="12706"/>
                    <a:pt x="991" y="15628"/>
                  </a:cubicBezTo>
                  <a:cubicBezTo>
                    <a:pt x="1650" y="18551"/>
                    <a:pt x="2440" y="19567"/>
                    <a:pt x="3494" y="20329"/>
                  </a:cubicBezTo>
                  <a:cubicBezTo>
                    <a:pt x="4547" y="21092"/>
                    <a:pt x="5865" y="21600"/>
                    <a:pt x="6655" y="21219"/>
                  </a:cubicBezTo>
                  <a:cubicBezTo>
                    <a:pt x="7445" y="20838"/>
                    <a:pt x="7708" y="19567"/>
                    <a:pt x="8104" y="18296"/>
                  </a:cubicBezTo>
                  <a:cubicBezTo>
                    <a:pt x="8499" y="17026"/>
                    <a:pt x="9026" y="15755"/>
                    <a:pt x="9947" y="15374"/>
                  </a:cubicBezTo>
                  <a:cubicBezTo>
                    <a:pt x="10869" y="14993"/>
                    <a:pt x="12186" y="15501"/>
                    <a:pt x="13635" y="15882"/>
                  </a:cubicBezTo>
                  <a:cubicBezTo>
                    <a:pt x="15084" y="16264"/>
                    <a:pt x="16665" y="16518"/>
                    <a:pt x="18113" y="15501"/>
                  </a:cubicBezTo>
                  <a:cubicBezTo>
                    <a:pt x="19562" y="14485"/>
                    <a:pt x="20879" y="12198"/>
                    <a:pt x="21143" y="9911"/>
                  </a:cubicBezTo>
                  <a:cubicBezTo>
                    <a:pt x="21406" y="7624"/>
                    <a:pt x="20616" y="5336"/>
                    <a:pt x="19826" y="30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6" name="Line"/>
            <p:cNvSpPr/>
            <p:nvPr/>
          </p:nvSpPr>
          <p:spPr>
            <a:xfrm>
              <a:off x="4232010" y="5078265"/>
              <a:ext cx="397141" cy="3497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7" h="21501" fill="norm" stroke="1" extrusionOk="0">
                  <a:moveTo>
                    <a:pt x="2600" y="0"/>
                  </a:moveTo>
                  <a:cubicBezTo>
                    <a:pt x="2025" y="130"/>
                    <a:pt x="1451" y="260"/>
                    <a:pt x="1163" y="1106"/>
                  </a:cubicBezTo>
                  <a:cubicBezTo>
                    <a:pt x="876" y="1952"/>
                    <a:pt x="876" y="3513"/>
                    <a:pt x="1048" y="6571"/>
                  </a:cubicBezTo>
                  <a:cubicBezTo>
                    <a:pt x="1221" y="9629"/>
                    <a:pt x="1566" y="14183"/>
                    <a:pt x="1680" y="16786"/>
                  </a:cubicBezTo>
                  <a:cubicBezTo>
                    <a:pt x="1795" y="19388"/>
                    <a:pt x="1680" y="20039"/>
                    <a:pt x="1393" y="20559"/>
                  </a:cubicBezTo>
                  <a:cubicBezTo>
                    <a:pt x="1106" y="21080"/>
                    <a:pt x="646" y="21470"/>
                    <a:pt x="359" y="21340"/>
                  </a:cubicBezTo>
                  <a:cubicBezTo>
                    <a:pt x="72" y="21210"/>
                    <a:pt x="-43" y="20559"/>
                    <a:pt x="14" y="19258"/>
                  </a:cubicBezTo>
                  <a:cubicBezTo>
                    <a:pt x="72" y="17957"/>
                    <a:pt x="302" y="16005"/>
                    <a:pt x="646" y="14769"/>
                  </a:cubicBezTo>
                  <a:cubicBezTo>
                    <a:pt x="991" y="13533"/>
                    <a:pt x="1451" y="13012"/>
                    <a:pt x="1968" y="12622"/>
                  </a:cubicBezTo>
                  <a:cubicBezTo>
                    <a:pt x="2485" y="12231"/>
                    <a:pt x="3059" y="11971"/>
                    <a:pt x="3519" y="12101"/>
                  </a:cubicBezTo>
                  <a:cubicBezTo>
                    <a:pt x="3978" y="12231"/>
                    <a:pt x="4323" y="12752"/>
                    <a:pt x="4610" y="13793"/>
                  </a:cubicBezTo>
                  <a:cubicBezTo>
                    <a:pt x="4897" y="14834"/>
                    <a:pt x="5127" y="16395"/>
                    <a:pt x="5300" y="17501"/>
                  </a:cubicBezTo>
                  <a:cubicBezTo>
                    <a:pt x="5472" y="18607"/>
                    <a:pt x="5587" y="19258"/>
                    <a:pt x="5874" y="19258"/>
                  </a:cubicBezTo>
                  <a:cubicBezTo>
                    <a:pt x="6161" y="19258"/>
                    <a:pt x="6621" y="18607"/>
                    <a:pt x="7425" y="17436"/>
                  </a:cubicBezTo>
                  <a:cubicBezTo>
                    <a:pt x="8229" y="16265"/>
                    <a:pt x="9378" y="14573"/>
                    <a:pt x="9895" y="13402"/>
                  </a:cubicBezTo>
                  <a:cubicBezTo>
                    <a:pt x="10412" y="12231"/>
                    <a:pt x="10297" y="11581"/>
                    <a:pt x="9953" y="11190"/>
                  </a:cubicBezTo>
                  <a:cubicBezTo>
                    <a:pt x="9608" y="10800"/>
                    <a:pt x="9034" y="10670"/>
                    <a:pt x="8517" y="10800"/>
                  </a:cubicBezTo>
                  <a:cubicBezTo>
                    <a:pt x="8000" y="10930"/>
                    <a:pt x="7540" y="11320"/>
                    <a:pt x="7195" y="12231"/>
                  </a:cubicBezTo>
                  <a:cubicBezTo>
                    <a:pt x="6851" y="13142"/>
                    <a:pt x="6621" y="14573"/>
                    <a:pt x="6851" y="15940"/>
                  </a:cubicBezTo>
                  <a:cubicBezTo>
                    <a:pt x="7080" y="17306"/>
                    <a:pt x="7770" y="18607"/>
                    <a:pt x="8459" y="19323"/>
                  </a:cubicBezTo>
                  <a:cubicBezTo>
                    <a:pt x="9148" y="20039"/>
                    <a:pt x="9838" y="20169"/>
                    <a:pt x="10355" y="19908"/>
                  </a:cubicBezTo>
                  <a:cubicBezTo>
                    <a:pt x="10872" y="19648"/>
                    <a:pt x="11217" y="18998"/>
                    <a:pt x="11504" y="18087"/>
                  </a:cubicBezTo>
                  <a:cubicBezTo>
                    <a:pt x="11791" y="17176"/>
                    <a:pt x="12021" y="16005"/>
                    <a:pt x="12136" y="15029"/>
                  </a:cubicBezTo>
                  <a:cubicBezTo>
                    <a:pt x="12251" y="14053"/>
                    <a:pt x="12251" y="13272"/>
                    <a:pt x="12595" y="12882"/>
                  </a:cubicBezTo>
                  <a:cubicBezTo>
                    <a:pt x="12940" y="12492"/>
                    <a:pt x="13629" y="12492"/>
                    <a:pt x="14548" y="13402"/>
                  </a:cubicBezTo>
                  <a:cubicBezTo>
                    <a:pt x="15468" y="14313"/>
                    <a:pt x="16617" y="16135"/>
                    <a:pt x="17191" y="17436"/>
                  </a:cubicBezTo>
                  <a:cubicBezTo>
                    <a:pt x="17766" y="18737"/>
                    <a:pt x="17766" y="19518"/>
                    <a:pt x="17593" y="20169"/>
                  </a:cubicBezTo>
                  <a:cubicBezTo>
                    <a:pt x="17421" y="20819"/>
                    <a:pt x="17076" y="21340"/>
                    <a:pt x="16617" y="21470"/>
                  </a:cubicBezTo>
                  <a:cubicBezTo>
                    <a:pt x="16157" y="21600"/>
                    <a:pt x="15583" y="21340"/>
                    <a:pt x="15180" y="20299"/>
                  </a:cubicBezTo>
                  <a:cubicBezTo>
                    <a:pt x="14778" y="19258"/>
                    <a:pt x="14548" y="17436"/>
                    <a:pt x="14951" y="15484"/>
                  </a:cubicBezTo>
                  <a:cubicBezTo>
                    <a:pt x="15353" y="13533"/>
                    <a:pt x="16387" y="11451"/>
                    <a:pt x="17593" y="10280"/>
                  </a:cubicBezTo>
                  <a:cubicBezTo>
                    <a:pt x="18800" y="9108"/>
                    <a:pt x="20178" y="8848"/>
                    <a:pt x="21557" y="85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7" name="Line"/>
            <p:cNvSpPr/>
            <p:nvPr/>
          </p:nvSpPr>
          <p:spPr>
            <a:xfrm>
              <a:off x="4622800" y="5255454"/>
              <a:ext cx="215900" cy="146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49" fill="norm" stroke="1" extrusionOk="0">
                  <a:moveTo>
                    <a:pt x="0" y="9850"/>
                  </a:moveTo>
                  <a:cubicBezTo>
                    <a:pt x="2965" y="10738"/>
                    <a:pt x="5929" y="11626"/>
                    <a:pt x="7835" y="11626"/>
                  </a:cubicBezTo>
                  <a:cubicBezTo>
                    <a:pt x="9741" y="11626"/>
                    <a:pt x="10588" y="10738"/>
                    <a:pt x="11224" y="9406"/>
                  </a:cubicBezTo>
                  <a:cubicBezTo>
                    <a:pt x="11859" y="8075"/>
                    <a:pt x="12282" y="6299"/>
                    <a:pt x="12494" y="4672"/>
                  </a:cubicBezTo>
                  <a:cubicBezTo>
                    <a:pt x="12706" y="3045"/>
                    <a:pt x="12706" y="1565"/>
                    <a:pt x="12071" y="678"/>
                  </a:cubicBezTo>
                  <a:cubicBezTo>
                    <a:pt x="11435" y="-210"/>
                    <a:pt x="10165" y="-506"/>
                    <a:pt x="8259" y="1565"/>
                  </a:cubicBezTo>
                  <a:cubicBezTo>
                    <a:pt x="6353" y="3636"/>
                    <a:pt x="3812" y="8075"/>
                    <a:pt x="2859" y="11921"/>
                  </a:cubicBezTo>
                  <a:cubicBezTo>
                    <a:pt x="1906" y="15768"/>
                    <a:pt x="2541" y="19023"/>
                    <a:pt x="5082" y="20058"/>
                  </a:cubicBezTo>
                  <a:cubicBezTo>
                    <a:pt x="7624" y="21094"/>
                    <a:pt x="12071" y="19910"/>
                    <a:pt x="15141" y="18431"/>
                  </a:cubicBezTo>
                  <a:cubicBezTo>
                    <a:pt x="18212" y="16952"/>
                    <a:pt x="19906" y="15176"/>
                    <a:pt x="21600" y="134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8" name="Line"/>
            <p:cNvSpPr/>
            <p:nvPr/>
          </p:nvSpPr>
          <p:spPr>
            <a:xfrm>
              <a:off x="5460195" y="4876989"/>
              <a:ext cx="199373" cy="3337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51" h="21418" fill="norm" stroke="1" extrusionOk="0">
                  <a:moveTo>
                    <a:pt x="15792" y="5582"/>
                  </a:moveTo>
                  <a:cubicBezTo>
                    <a:pt x="16010" y="4495"/>
                    <a:pt x="16228" y="3408"/>
                    <a:pt x="16446" y="2457"/>
                  </a:cubicBezTo>
                  <a:cubicBezTo>
                    <a:pt x="16665" y="1506"/>
                    <a:pt x="16883" y="691"/>
                    <a:pt x="16337" y="284"/>
                  </a:cubicBezTo>
                  <a:cubicBezTo>
                    <a:pt x="15792" y="-124"/>
                    <a:pt x="14483" y="-124"/>
                    <a:pt x="11865" y="487"/>
                  </a:cubicBezTo>
                  <a:cubicBezTo>
                    <a:pt x="9246" y="1099"/>
                    <a:pt x="5319" y="2321"/>
                    <a:pt x="2810" y="4019"/>
                  </a:cubicBezTo>
                  <a:cubicBezTo>
                    <a:pt x="301" y="5718"/>
                    <a:pt x="-790" y="7891"/>
                    <a:pt x="628" y="9657"/>
                  </a:cubicBezTo>
                  <a:cubicBezTo>
                    <a:pt x="2046" y="11423"/>
                    <a:pt x="5974" y="12782"/>
                    <a:pt x="9137" y="13936"/>
                  </a:cubicBezTo>
                  <a:cubicBezTo>
                    <a:pt x="12301" y="15091"/>
                    <a:pt x="14701" y="16042"/>
                    <a:pt x="16446" y="16721"/>
                  </a:cubicBezTo>
                  <a:cubicBezTo>
                    <a:pt x="18192" y="17401"/>
                    <a:pt x="19283" y="17808"/>
                    <a:pt x="19937" y="18351"/>
                  </a:cubicBezTo>
                  <a:cubicBezTo>
                    <a:pt x="20592" y="18895"/>
                    <a:pt x="20810" y="19574"/>
                    <a:pt x="20155" y="20118"/>
                  </a:cubicBezTo>
                  <a:cubicBezTo>
                    <a:pt x="19501" y="20661"/>
                    <a:pt x="17974" y="21068"/>
                    <a:pt x="16010" y="21272"/>
                  </a:cubicBezTo>
                  <a:cubicBezTo>
                    <a:pt x="14046" y="21476"/>
                    <a:pt x="11646" y="21476"/>
                    <a:pt x="10119" y="21204"/>
                  </a:cubicBezTo>
                  <a:cubicBezTo>
                    <a:pt x="8592" y="20933"/>
                    <a:pt x="7937" y="20389"/>
                    <a:pt x="8155" y="20050"/>
                  </a:cubicBezTo>
                  <a:cubicBezTo>
                    <a:pt x="8374" y="19710"/>
                    <a:pt x="9465" y="19574"/>
                    <a:pt x="10555" y="194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9" name="Line"/>
            <p:cNvSpPr/>
            <p:nvPr/>
          </p:nvSpPr>
          <p:spPr>
            <a:xfrm>
              <a:off x="5740400" y="5173515"/>
              <a:ext cx="31750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0" name="Line"/>
            <p:cNvSpPr/>
            <p:nvPr/>
          </p:nvSpPr>
          <p:spPr>
            <a:xfrm>
              <a:off x="5708650" y="4768057"/>
              <a:ext cx="139700" cy="1387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4" fill="norm" stroke="1" extrusionOk="0">
                  <a:moveTo>
                    <a:pt x="0" y="1818"/>
                  </a:moveTo>
                  <a:cubicBezTo>
                    <a:pt x="1309" y="836"/>
                    <a:pt x="2618" y="-146"/>
                    <a:pt x="3764" y="18"/>
                  </a:cubicBezTo>
                  <a:cubicBezTo>
                    <a:pt x="4909" y="181"/>
                    <a:pt x="5891" y="1490"/>
                    <a:pt x="5891" y="4109"/>
                  </a:cubicBezTo>
                  <a:cubicBezTo>
                    <a:pt x="5891" y="6727"/>
                    <a:pt x="4909" y="10654"/>
                    <a:pt x="3600" y="13599"/>
                  </a:cubicBezTo>
                  <a:cubicBezTo>
                    <a:pt x="2291" y="16545"/>
                    <a:pt x="655" y="18509"/>
                    <a:pt x="655" y="19490"/>
                  </a:cubicBezTo>
                  <a:cubicBezTo>
                    <a:pt x="655" y="20472"/>
                    <a:pt x="2291" y="20472"/>
                    <a:pt x="6055" y="20636"/>
                  </a:cubicBezTo>
                  <a:cubicBezTo>
                    <a:pt x="9818" y="20799"/>
                    <a:pt x="15709" y="21127"/>
                    <a:pt x="21600" y="214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1" name="Line"/>
            <p:cNvSpPr/>
            <p:nvPr/>
          </p:nvSpPr>
          <p:spPr>
            <a:xfrm>
              <a:off x="5930900" y="5052865"/>
              <a:ext cx="133350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2" name="Line"/>
            <p:cNvSpPr/>
            <p:nvPr/>
          </p:nvSpPr>
          <p:spPr>
            <a:xfrm>
              <a:off x="5956299" y="5148115"/>
              <a:ext cx="15240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3" name="Line"/>
            <p:cNvSpPr/>
            <p:nvPr/>
          </p:nvSpPr>
          <p:spPr>
            <a:xfrm>
              <a:off x="6648450" y="4786165"/>
              <a:ext cx="31750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4050"/>
                    <a:pt x="14400" y="8100"/>
                    <a:pt x="18000" y="11700"/>
                  </a:cubicBezTo>
                  <a:cubicBezTo>
                    <a:pt x="21600" y="15300"/>
                    <a:pt x="21600" y="1845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4" name="Line"/>
            <p:cNvSpPr/>
            <p:nvPr/>
          </p:nvSpPr>
          <p:spPr>
            <a:xfrm>
              <a:off x="6534150" y="5065565"/>
              <a:ext cx="3937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716" y="14400"/>
                    <a:pt x="7432" y="7200"/>
                    <a:pt x="11032" y="3600"/>
                  </a:cubicBezTo>
                  <a:cubicBezTo>
                    <a:pt x="14632" y="0"/>
                    <a:pt x="18116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5" name="Line"/>
            <p:cNvSpPr/>
            <p:nvPr/>
          </p:nvSpPr>
          <p:spPr>
            <a:xfrm>
              <a:off x="6467045" y="5173515"/>
              <a:ext cx="111555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1" h="21600" fill="norm" stroke="1" extrusionOk="0">
                  <a:moveTo>
                    <a:pt x="21081" y="4200"/>
                  </a:moveTo>
                  <a:cubicBezTo>
                    <a:pt x="20281" y="3200"/>
                    <a:pt x="19481" y="2200"/>
                    <a:pt x="18281" y="1400"/>
                  </a:cubicBezTo>
                  <a:cubicBezTo>
                    <a:pt x="17081" y="600"/>
                    <a:pt x="15481" y="0"/>
                    <a:pt x="13881" y="0"/>
                  </a:cubicBezTo>
                  <a:cubicBezTo>
                    <a:pt x="12281" y="0"/>
                    <a:pt x="10681" y="600"/>
                    <a:pt x="8281" y="3000"/>
                  </a:cubicBezTo>
                  <a:cubicBezTo>
                    <a:pt x="5881" y="5400"/>
                    <a:pt x="2681" y="9600"/>
                    <a:pt x="1081" y="12700"/>
                  </a:cubicBezTo>
                  <a:cubicBezTo>
                    <a:pt x="-519" y="15800"/>
                    <a:pt x="-519" y="17800"/>
                    <a:pt x="2281" y="19100"/>
                  </a:cubicBezTo>
                  <a:cubicBezTo>
                    <a:pt x="5081" y="20400"/>
                    <a:pt x="10681" y="21000"/>
                    <a:pt x="1628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6" name="Line"/>
            <p:cNvSpPr/>
            <p:nvPr/>
          </p:nvSpPr>
          <p:spPr>
            <a:xfrm>
              <a:off x="6616700" y="5257951"/>
              <a:ext cx="120650" cy="1272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84" fill="norm" stroke="1" extrusionOk="0">
                  <a:moveTo>
                    <a:pt x="4547" y="746"/>
                  </a:moveTo>
                  <a:cubicBezTo>
                    <a:pt x="3411" y="6412"/>
                    <a:pt x="2274" y="12077"/>
                    <a:pt x="1516" y="15795"/>
                  </a:cubicBezTo>
                  <a:cubicBezTo>
                    <a:pt x="758" y="19514"/>
                    <a:pt x="379" y="21284"/>
                    <a:pt x="189" y="21284"/>
                  </a:cubicBezTo>
                  <a:cubicBezTo>
                    <a:pt x="0" y="21284"/>
                    <a:pt x="0" y="19514"/>
                    <a:pt x="0" y="16681"/>
                  </a:cubicBezTo>
                  <a:cubicBezTo>
                    <a:pt x="0" y="13848"/>
                    <a:pt x="0" y="9953"/>
                    <a:pt x="1516" y="6589"/>
                  </a:cubicBezTo>
                  <a:cubicBezTo>
                    <a:pt x="3032" y="3225"/>
                    <a:pt x="6063" y="392"/>
                    <a:pt x="9095" y="38"/>
                  </a:cubicBezTo>
                  <a:cubicBezTo>
                    <a:pt x="12126" y="-316"/>
                    <a:pt x="15158" y="1809"/>
                    <a:pt x="17242" y="4818"/>
                  </a:cubicBezTo>
                  <a:cubicBezTo>
                    <a:pt x="19326" y="7828"/>
                    <a:pt x="20463" y="11723"/>
                    <a:pt x="21600" y="156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7" name="Line"/>
            <p:cNvSpPr/>
            <p:nvPr/>
          </p:nvSpPr>
          <p:spPr>
            <a:xfrm>
              <a:off x="6794499" y="5294165"/>
              <a:ext cx="952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8" name="Line"/>
            <p:cNvSpPr/>
            <p:nvPr/>
          </p:nvSpPr>
          <p:spPr>
            <a:xfrm>
              <a:off x="6959600" y="5217965"/>
              <a:ext cx="1" cy="1079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9" name="Line"/>
            <p:cNvSpPr/>
            <p:nvPr/>
          </p:nvSpPr>
          <p:spPr>
            <a:xfrm>
              <a:off x="7016750" y="5179865"/>
              <a:ext cx="69422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41" h="21600" fill="norm" stroke="1" extrusionOk="0">
                  <a:moveTo>
                    <a:pt x="3703" y="0"/>
                  </a:moveTo>
                  <a:cubicBezTo>
                    <a:pt x="10491" y="2469"/>
                    <a:pt x="17280" y="4937"/>
                    <a:pt x="19440" y="7920"/>
                  </a:cubicBezTo>
                  <a:cubicBezTo>
                    <a:pt x="21600" y="10903"/>
                    <a:pt x="19131" y="14400"/>
                    <a:pt x="15120" y="16766"/>
                  </a:cubicBezTo>
                  <a:cubicBezTo>
                    <a:pt x="11109" y="19131"/>
                    <a:pt x="5554" y="2036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0" name="Line"/>
            <p:cNvSpPr/>
            <p:nvPr/>
          </p:nvSpPr>
          <p:spPr>
            <a:xfrm>
              <a:off x="7342976" y="4837907"/>
              <a:ext cx="308774" cy="3124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5" h="21400" fill="norm" stroke="1" extrusionOk="0">
                  <a:moveTo>
                    <a:pt x="18349" y="805"/>
                  </a:moveTo>
                  <a:cubicBezTo>
                    <a:pt x="18937" y="370"/>
                    <a:pt x="19525" y="-65"/>
                    <a:pt x="19451" y="7"/>
                  </a:cubicBezTo>
                  <a:cubicBezTo>
                    <a:pt x="19378" y="80"/>
                    <a:pt x="18643" y="660"/>
                    <a:pt x="16586" y="1602"/>
                  </a:cubicBezTo>
                  <a:cubicBezTo>
                    <a:pt x="14529" y="2544"/>
                    <a:pt x="11149" y="3849"/>
                    <a:pt x="9092" y="4719"/>
                  </a:cubicBezTo>
                  <a:cubicBezTo>
                    <a:pt x="7035" y="5589"/>
                    <a:pt x="6300" y="6024"/>
                    <a:pt x="5566" y="6386"/>
                  </a:cubicBezTo>
                  <a:cubicBezTo>
                    <a:pt x="4831" y="6748"/>
                    <a:pt x="4096" y="7038"/>
                    <a:pt x="3949" y="7473"/>
                  </a:cubicBezTo>
                  <a:cubicBezTo>
                    <a:pt x="3802" y="7908"/>
                    <a:pt x="4243" y="8488"/>
                    <a:pt x="5198" y="8850"/>
                  </a:cubicBezTo>
                  <a:cubicBezTo>
                    <a:pt x="6153" y="9213"/>
                    <a:pt x="7623" y="9358"/>
                    <a:pt x="8945" y="9503"/>
                  </a:cubicBezTo>
                  <a:cubicBezTo>
                    <a:pt x="10268" y="9648"/>
                    <a:pt x="11443" y="9793"/>
                    <a:pt x="12398" y="10083"/>
                  </a:cubicBezTo>
                  <a:cubicBezTo>
                    <a:pt x="13353" y="10373"/>
                    <a:pt x="14088" y="10807"/>
                    <a:pt x="14308" y="11387"/>
                  </a:cubicBezTo>
                  <a:cubicBezTo>
                    <a:pt x="14529" y="11967"/>
                    <a:pt x="14235" y="12692"/>
                    <a:pt x="12692" y="13634"/>
                  </a:cubicBezTo>
                  <a:cubicBezTo>
                    <a:pt x="11149" y="14577"/>
                    <a:pt x="8357" y="15736"/>
                    <a:pt x="6153" y="16751"/>
                  </a:cubicBezTo>
                  <a:cubicBezTo>
                    <a:pt x="3949" y="17766"/>
                    <a:pt x="2333" y="18636"/>
                    <a:pt x="1304" y="19361"/>
                  </a:cubicBezTo>
                  <a:cubicBezTo>
                    <a:pt x="276" y="20085"/>
                    <a:pt x="-165" y="20665"/>
                    <a:pt x="55" y="21028"/>
                  </a:cubicBezTo>
                  <a:cubicBezTo>
                    <a:pt x="276" y="21390"/>
                    <a:pt x="1157" y="21535"/>
                    <a:pt x="3876" y="21245"/>
                  </a:cubicBezTo>
                  <a:cubicBezTo>
                    <a:pt x="6594" y="20955"/>
                    <a:pt x="11149" y="20230"/>
                    <a:pt x="14382" y="19650"/>
                  </a:cubicBezTo>
                  <a:cubicBezTo>
                    <a:pt x="17615" y="19071"/>
                    <a:pt x="19525" y="18636"/>
                    <a:pt x="21435" y="182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1" name="Line"/>
            <p:cNvSpPr/>
            <p:nvPr/>
          </p:nvSpPr>
          <p:spPr>
            <a:xfrm>
              <a:off x="7765871" y="4807102"/>
              <a:ext cx="158930" cy="3273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0" h="21415" fill="norm" stroke="1" extrusionOk="0">
                  <a:moveTo>
                    <a:pt x="15372" y="1954"/>
                  </a:moveTo>
                  <a:cubicBezTo>
                    <a:pt x="17077" y="1262"/>
                    <a:pt x="18782" y="569"/>
                    <a:pt x="18924" y="223"/>
                  </a:cubicBezTo>
                  <a:cubicBezTo>
                    <a:pt x="19066" y="-123"/>
                    <a:pt x="17645" y="-123"/>
                    <a:pt x="15229" y="639"/>
                  </a:cubicBezTo>
                  <a:cubicBezTo>
                    <a:pt x="12814" y="1400"/>
                    <a:pt x="9403" y="2923"/>
                    <a:pt x="6277" y="5277"/>
                  </a:cubicBezTo>
                  <a:cubicBezTo>
                    <a:pt x="3151" y="7631"/>
                    <a:pt x="308" y="10815"/>
                    <a:pt x="24" y="13515"/>
                  </a:cubicBezTo>
                  <a:cubicBezTo>
                    <a:pt x="-260" y="16215"/>
                    <a:pt x="2014" y="18431"/>
                    <a:pt x="5424" y="19746"/>
                  </a:cubicBezTo>
                  <a:cubicBezTo>
                    <a:pt x="8835" y="21062"/>
                    <a:pt x="13382" y="21477"/>
                    <a:pt x="16224" y="21408"/>
                  </a:cubicBezTo>
                  <a:cubicBezTo>
                    <a:pt x="19066" y="21339"/>
                    <a:pt x="20203" y="20785"/>
                    <a:pt x="21340" y="202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2" name="Line"/>
            <p:cNvSpPr/>
            <p:nvPr/>
          </p:nvSpPr>
          <p:spPr>
            <a:xfrm>
              <a:off x="7994650" y="4849665"/>
              <a:ext cx="165100" cy="241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877" y="3789"/>
                    <a:pt x="7754" y="7579"/>
                    <a:pt x="11354" y="11179"/>
                  </a:cubicBezTo>
                  <a:cubicBezTo>
                    <a:pt x="14954" y="14779"/>
                    <a:pt x="18277" y="1818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3" name="Line"/>
            <p:cNvSpPr/>
            <p:nvPr/>
          </p:nvSpPr>
          <p:spPr>
            <a:xfrm>
              <a:off x="8009726" y="4811565"/>
              <a:ext cx="143674" cy="3097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9" h="21505" fill="norm" stroke="1" extrusionOk="0">
                  <a:moveTo>
                    <a:pt x="21249" y="0"/>
                  </a:moveTo>
                  <a:cubicBezTo>
                    <a:pt x="18119" y="2939"/>
                    <a:pt x="14988" y="5878"/>
                    <a:pt x="11701" y="8963"/>
                  </a:cubicBezTo>
                  <a:cubicBezTo>
                    <a:pt x="8414" y="12049"/>
                    <a:pt x="4971" y="15282"/>
                    <a:pt x="2779" y="17412"/>
                  </a:cubicBezTo>
                  <a:cubicBezTo>
                    <a:pt x="588" y="19543"/>
                    <a:pt x="-351" y="20571"/>
                    <a:pt x="119" y="21086"/>
                  </a:cubicBezTo>
                  <a:cubicBezTo>
                    <a:pt x="588" y="21600"/>
                    <a:pt x="2466" y="21600"/>
                    <a:pt x="4345" y="21306"/>
                  </a:cubicBezTo>
                  <a:cubicBezTo>
                    <a:pt x="6223" y="21012"/>
                    <a:pt x="8101" y="20424"/>
                    <a:pt x="9979" y="198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4" name="Line"/>
            <p:cNvSpPr/>
            <p:nvPr/>
          </p:nvSpPr>
          <p:spPr>
            <a:xfrm>
              <a:off x="8216900" y="5046515"/>
              <a:ext cx="6350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5" name="Line"/>
            <p:cNvSpPr/>
            <p:nvPr/>
          </p:nvSpPr>
          <p:spPr>
            <a:xfrm>
              <a:off x="8191500" y="4932215"/>
              <a:ext cx="48457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04" h="21600" fill="norm" stroke="1" extrusionOk="0">
                  <a:moveTo>
                    <a:pt x="13500" y="0"/>
                  </a:moveTo>
                  <a:cubicBezTo>
                    <a:pt x="9000" y="0"/>
                    <a:pt x="4500" y="0"/>
                    <a:pt x="2700" y="3000"/>
                  </a:cubicBezTo>
                  <a:cubicBezTo>
                    <a:pt x="900" y="6000"/>
                    <a:pt x="1800" y="12000"/>
                    <a:pt x="4500" y="15000"/>
                  </a:cubicBezTo>
                  <a:cubicBezTo>
                    <a:pt x="7200" y="18000"/>
                    <a:pt x="11700" y="18000"/>
                    <a:pt x="15300" y="15600"/>
                  </a:cubicBezTo>
                  <a:cubicBezTo>
                    <a:pt x="18900" y="13200"/>
                    <a:pt x="21600" y="8400"/>
                    <a:pt x="20250" y="6000"/>
                  </a:cubicBezTo>
                  <a:cubicBezTo>
                    <a:pt x="18900" y="3600"/>
                    <a:pt x="13500" y="3600"/>
                    <a:pt x="9900" y="6600"/>
                  </a:cubicBezTo>
                  <a:cubicBezTo>
                    <a:pt x="6300" y="9600"/>
                    <a:pt x="4500" y="15600"/>
                    <a:pt x="3150" y="18600"/>
                  </a:cubicBezTo>
                  <a:cubicBezTo>
                    <a:pt x="1800" y="21600"/>
                    <a:pt x="900" y="21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6" name="Line"/>
            <p:cNvSpPr/>
            <p:nvPr/>
          </p:nvSpPr>
          <p:spPr>
            <a:xfrm>
              <a:off x="8445499" y="4970315"/>
              <a:ext cx="2032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7" name="Line"/>
            <p:cNvSpPr/>
            <p:nvPr/>
          </p:nvSpPr>
          <p:spPr>
            <a:xfrm>
              <a:off x="8737599" y="4836965"/>
              <a:ext cx="177801" cy="2177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2" fill="norm" stroke="1" extrusionOk="0">
                  <a:moveTo>
                    <a:pt x="0" y="0"/>
                  </a:moveTo>
                  <a:cubicBezTo>
                    <a:pt x="2314" y="1246"/>
                    <a:pt x="4629" y="2492"/>
                    <a:pt x="7200" y="5088"/>
                  </a:cubicBezTo>
                  <a:cubicBezTo>
                    <a:pt x="9771" y="7685"/>
                    <a:pt x="12600" y="11631"/>
                    <a:pt x="14400" y="14642"/>
                  </a:cubicBezTo>
                  <a:cubicBezTo>
                    <a:pt x="16200" y="17654"/>
                    <a:pt x="16971" y="19731"/>
                    <a:pt x="18000" y="20665"/>
                  </a:cubicBezTo>
                  <a:cubicBezTo>
                    <a:pt x="19029" y="21600"/>
                    <a:pt x="20314" y="21392"/>
                    <a:pt x="21600" y="211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8" name="Line"/>
            <p:cNvSpPr/>
            <p:nvPr/>
          </p:nvSpPr>
          <p:spPr>
            <a:xfrm>
              <a:off x="8763000" y="4856015"/>
              <a:ext cx="146050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470" y="1234"/>
                    <a:pt x="15339" y="2469"/>
                    <a:pt x="12052" y="5554"/>
                  </a:cubicBezTo>
                  <a:cubicBezTo>
                    <a:pt x="8765" y="8640"/>
                    <a:pt x="5322" y="13577"/>
                    <a:pt x="3443" y="16560"/>
                  </a:cubicBezTo>
                  <a:cubicBezTo>
                    <a:pt x="1565" y="19543"/>
                    <a:pt x="1252" y="20571"/>
                    <a:pt x="939" y="21086"/>
                  </a:cubicBezTo>
                  <a:cubicBezTo>
                    <a:pt x="626" y="21600"/>
                    <a:pt x="313" y="21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9" name="Line"/>
            <p:cNvSpPr/>
            <p:nvPr/>
          </p:nvSpPr>
          <p:spPr>
            <a:xfrm>
              <a:off x="8680450" y="4776821"/>
              <a:ext cx="266700" cy="156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8" fill="norm" stroke="1" extrusionOk="0">
                  <a:moveTo>
                    <a:pt x="0" y="3818"/>
                  </a:moveTo>
                  <a:cubicBezTo>
                    <a:pt x="4971" y="1118"/>
                    <a:pt x="9943" y="-1582"/>
                    <a:pt x="13543" y="1118"/>
                  </a:cubicBezTo>
                  <a:cubicBezTo>
                    <a:pt x="17143" y="3818"/>
                    <a:pt x="19371" y="11918"/>
                    <a:pt x="21600" y="200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0" name="Line"/>
            <p:cNvSpPr/>
            <p:nvPr/>
          </p:nvSpPr>
          <p:spPr>
            <a:xfrm>
              <a:off x="8991600" y="4773465"/>
              <a:ext cx="89408" cy="338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36" h="21439" fill="norm" stroke="1" extrusionOk="0">
                  <a:moveTo>
                    <a:pt x="0" y="0"/>
                  </a:moveTo>
                  <a:cubicBezTo>
                    <a:pt x="5891" y="2415"/>
                    <a:pt x="11782" y="4830"/>
                    <a:pt x="15709" y="7714"/>
                  </a:cubicBezTo>
                  <a:cubicBezTo>
                    <a:pt x="19636" y="10599"/>
                    <a:pt x="21600" y="13953"/>
                    <a:pt x="20373" y="16301"/>
                  </a:cubicBezTo>
                  <a:cubicBezTo>
                    <a:pt x="19145" y="18648"/>
                    <a:pt x="14727" y="19990"/>
                    <a:pt x="11291" y="20728"/>
                  </a:cubicBezTo>
                  <a:cubicBezTo>
                    <a:pt x="7855" y="21466"/>
                    <a:pt x="5400" y="21600"/>
                    <a:pt x="3927" y="21265"/>
                  </a:cubicBezTo>
                  <a:cubicBezTo>
                    <a:pt x="2455" y="20929"/>
                    <a:pt x="1964" y="20124"/>
                    <a:pt x="1473" y="193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1" name="Line"/>
            <p:cNvSpPr/>
            <p:nvPr/>
          </p:nvSpPr>
          <p:spPr>
            <a:xfrm>
              <a:off x="9086850" y="4622666"/>
              <a:ext cx="152400" cy="157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2" fill="norm" stroke="1" extrusionOk="0">
                  <a:moveTo>
                    <a:pt x="0" y="2374"/>
                  </a:moveTo>
                  <a:cubicBezTo>
                    <a:pt x="1200" y="1510"/>
                    <a:pt x="2400" y="646"/>
                    <a:pt x="3900" y="214"/>
                  </a:cubicBezTo>
                  <a:cubicBezTo>
                    <a:pt x="5400" y="-218"/>
                    <a:pt x="7200" y="-218"/>
                    <a:pt x="7800" y="2374"/>
                  </a:cubicBezTo>
                  <a:cubicBezTo>
                    <a:pt x="8400" y="4966"/>
                    <a:pt x="7800" y="10150"/>
                    <a:pt x="6900" y="13174"/>
                  </a:cubicBezTo>
                  <a:cubicBezTo>
                    <a:pt x="6000" y="16198"/>
                    <a:pt x="4800" y="17062"/>
                    <a:pt x="3600" y="18070"/>
                  </a:cubicBezTo>
                  <a:cubicBezTo>
                    <a:pt x="2400" y="19078"/>
                    <a:pt x="1200" y="20230"/>
                    <a:pt x="1350" y="20806"/>
                  </a:cubicBezTo>
                  <a:cubicBezTo>
                    <a:pt x="1500" y="21382"/>
                    <a:pt x="3000" y="21382"/>
                    <a:pt x="6600" y="21382"/>
                  </a:cubicBezTo>
                  <a:cubicBezTo>
                    <a:pt x="10200" y="21382"/>
                    <a:pt x="15900" y="21382"/>
                    <a:pt x="21600" y="213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2" name="Line"/>
            <p:cNvSpPr/>
            <p:nvPr/>
          </p:nvSpPr>
          <p:spPr>
            <a:xfrm>
              <a:off x="5493913" y="6013513"/>
              <a:ext cx="161063" cy="2945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45" h="21317" fill="norm" stroke="1" extrusionOk="0">
                  <a:moveTo>
                    <a:pt x="16862" y="5845"/>
                  </a:moveTo>
                  <a:cubicBezTo>
                    <a:pt x="16592" y="4313"/>
                    <a:pt x="16322" y="2781"/>
                    <a:pt x="15107" y="1632"/>
                  </a:cubicBezTo>
                  <a:cubicBezTo>
                    <a:pt x="13892" y="483"/>
                    <a:pt x="11732" y="-283"/>
                    <a:pt x="9032" y="100"/>
                  </a:cubicBezTo>
                  <a:cubicBezTo>
                    <a:pt x="6332" y="483"/>
                    <a:pt x="3092" y="2015"/>
                    <a:pt x="1337" y="3623"/>
                  </a:cubicBezTo>
                  <a:cubicBezTo>
                    <a:pt x="-418" y="5232"/>
                    <a:pt x="-688" y="6917"/>
                    <a:pt x="2012" y="8908"/>
                  </a:cubicBezTo>
                  <a:cubicBezTo>
                    <a:pt x="4712" y="10900"/>
                    <a:pt x="10382" y="13198"/>
                    <a:pt x="13757" y="14577"/>
                  </a:cubicBezTo>
                  <a:cubicBezTo>
                    <a:pt x="17132" y="15955"/>
                    <a:pt x="18212" y="16415"/>
                    <a:pt x="19157" y="17181"/>
                  </a:cubicBezTo>
                  <a:cubicBezTo>
                    <a:pt x="20102" y="17947"/>
                    <a:pt x="20912" y="19019"/>
                    <a:pt x="20372" y="19862"/>
                  </a:cubicBezTo>
                  <a:cubicBezTo>
                    <a:pt x="19832" y="20704"/>
                    <a:pt x="17942" y="21317"/>
                    <a:pt x="16592" y="21317"/>
                  </a:cubicBezTo>
                  <a:cubicBezTo>
                    <a:pt x="15242" y="21317"/>
                    <a:pt x="14432" y="20704"/>
                    <a:pt x="13622" y="200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3" name="Line"/>
            <p:cNvSpPr/>
            <p:nvPr/>
          </p:nvSpPr>
          <p:spPr>
            <a:xfrm>
              <a:off x="5689600" y="6215448"/>
              <a:ext cx="152400" cy="11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74" fill="norm" stroke="1" extrusionOk="0">
                  <a:moveTo>
                    <a:pt x="0" y="1060"/>
                  </a:moveTo>
                  <a:cubicBezTo>
                    <a:pt x="1500" y="674"/>
                    <a:pt x="3000" y="289"/>
                    <a:pt x="4500" y="96"/>
                  </a:cubicBezTo>
                  <a:cubicBezTo>
                    <a:pt x="6000" y="-97"/>
                    <a:pt x="7500" y="-97"/>
                    <a:pt x="8250" y="1060"/>
                  </a:cubicBezTo>
                  <a:cubicBezTo>
                    <a:pt x="9000" y="2217"/>
                    <a:pt x="9000" y="4532"/>
                    <a:pt x="8400" y="7039"/>
                  </a:cubicBezTo>
                  <a:cubicBezTo>
                    <a:pt x="7800" y="9546"/>
                    <a:pt x="6600" y="12246"/>
                    <a:pt x="5700" y="14753"/>
                  </a:cubicBezTo>
                  <a:cubicBezTo>
                    <a:pt x="4800" y="17260"/>
                    <a:pt x="4200" y="19574"/>
                    <a:pt x="4650" y="20539"/>
                  </a:cubicBezTo>
                  <a:cubicBezTo>
                    <a:pt x="5100" y="21503"/>
                    <a:pt x="6600" y="21117"/>
                    <a:pt x="9600" y="19767"/>
                  </a:cubicBezTo>
                  <a:cubicBezTo>
                    <a:pt x="12600" y="18417"/>
                    <a:pt x="17100" y="16103"/>
                    <a:pt x="21600" y="137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4" name="Line"/>
            <p:cNvSpPr/>
            <p:nvPr/>
          </p:nvSpPr>
          <p:spPr>
            <a:xfrm>
              <a:off x="5683250" y="5872957"/>
              <a:ext cx="215900" cy="1563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5" fill="norm" stroke="1" extrusionOk="0">
                  <a:moveTo>
                    <a:pt x="0" y="1600"/>
                  </a:moveTo>
                  <a:cubicBezTo>
                    <a:pt x="1059" y="736"/>
                    <a:pt x="2118" y="-128"/>
                    <a:pt x="3706" y="16"/>
                  </a:cubicBezTo>
                  <a:cubicBezTo>
                    <a:pt x="5294" y="160"/>
                    <a:pt x="7412" y="1312"/>
                    <a:pt x="7729" y="4336"/>
                  </a:cubicBezTo>
                  <a:cubicBezTo>
                    <a:pt x="8047" y="7360"/>
                    <a:pt x="6565" y="12256"/>
                    <a:pt x="5400" y="15424"/>
                  </a:cubicBezTo>
                  <a:cubicBezTo>
                    <a:pt x="4235" y="18592"/>
                    <a:pt x="3388" y="20032"/>
                    <a:pt x="3494" y="20752"/>
                  </a:cubicBezTo>
                  <a:cubicBezTo>
                    <a:pt x="3600" y="21472"/>
                    <a:pt x="4659" y="21472"/>
                    <a:pt x="7835" y="20608"/>
                  </a:cubicBezTo>
                  <a:cubicBezTo>
                    <a:pt x="11012" y="19744"/>
                    <a:pt x="16306" y="18016"/>
                    <a:pt x="21600" y="162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5" name="Line"/>
            <p:cNvSpPr/>
            <p:nvPr/>
          </p:nvSpPr>
          <p:spPr>
            <a:xfrm>
              <a:off x="6229350" y="6100615"/>
              <a:ext cx="1397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6" name="Line"/>
            <p:cNvSpPr/>
            <p:nvPr/>
          </p:nvSpPr>
          <p:spPr>
            <a:xfrm>
              <a:off x="6229350" y="6164115"/>
              <a:ext cx="23495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38" y="17100"/>
                    <a:pt x="11676" y="12600"/>
                    <a:pt x="15276" y="9000"/>
                  </a:cubicBezTo>
                  <a:cubicBezTo>
                    <a:pt x="18876" y="5400"/>
                    <a:pt x="20238" y="27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7" name="Line"/>
            <p:cNvSpPr/>
            <p:nvPr/>
          </p:nvSpPr>
          <p:spPr>
            <a:xfrm>
              <a:off x="6858000" y="5852965"/>
              <a:ext cx="6350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8" name="Line"/>
            <p:cNvSpPr/>
            <p:nvPr/>
          </p:nvSpPr>
          <p:spPr>
            <a:xfrm>
              <a:off x="6731000" y="6123337"/>
              <a:ext cx="387350" cy="217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0" y="20157"/>
                  </a:moveTo>
                  <a:cubicBezTo>
                    <a:pt x="3777" y="12302"/>
                    <a:pt x="7554" y="4448"/>
                    <a:pt x="11154" y="1502"/>
                  </a:cubicBezTo>
                  <a:cubicBezTo>
                    <a:pt x="14754" y="-1443"/>
                    <a:pt x="18177" y="521"/>
                    <a:pt x="21600" y="2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9" name="Line"/>
            <p:cNvSpPr/>
            <p:nvPr/>
          </p:nvSpPr>
          <p:spPr>
            <a:xfrm>
              <a:off x="6635750" y="6273766"/>
              <a:ext cx="101600" cy="169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6" fill="norm" stroke="1" extrusionOk="0">
                  <a:moveTo>
                    <a:pt x="21600" y="1386"/>
                  </a:moveTo>
                  <a:cubicBezTo>
                    <a:pt x="19800" y="586"/>
                    <a:pt x="18000" y="-214"/>
                    <a:pt x="14850" y="53"/>
                  </a:cubicBezTo>
                  <a:cubicBezTo>
                    <a:pt x="11700" y="319"/>
                    <a:pt x="7200" y="1653"/>
                    <a:pt x="4275" y="4453"/>
                  </a:cubicBezTo>
                  <a:cubicBezTo>
                    <a:pt x="1350" y="7253"/>
                    <a:pt x="0" y="11519"/>
                    <a:pt x="0" y="14319"/>
                  </a:cubicBezTo>
                  <a:cubicBezTo>
                    <a:pt x="0" y="17119"/>
                    <a:pt x="1350" y="18453"/>
                    <a:pt x="4500" y="19386"/>
                  </a:cubicBezTo>
                  <a:cubicBezTo>
                    <a:pt x="7650" y="20319"/>
                    <a:pt x="12600" y="20853"/>
                    <a:pt x="17550" y="213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0" name="Line"/>
            <p:cNvSpPr/>
            <p:nvPr/>
          </p:nvSpPr>
          <p:spPr>
            <a:xfrm>
              <a:off x="6788876" y="6332300"/>
              <a:ext cx="164375" cy="858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5" h="21359" fill="norm" stroke="1" extrusionOk="0">
                  <a:moveTo>
                    <a:pt x="1567" y="3974"/>
                  </a:moveTo>
                  <a:cubicBezTo>
                    <a:pt x="1013" y="6608"/>
                    <a:pt x="459" y="9242"/>
                    <a:pt x="182" y="11876"/>
                  </a:cubicBezTo>
                  <a:cubicBezTo>
                    <a:pt x="-95" y="14510"/>
                    <a:pt x="-95" y="17144"/>
                    <a:pt x="459" y="17671"/>
                  </a:cubicBezTo>
                  <a:cubicBezTo>
                    <a:pt x="1013" y="18198"/>
                    <a:pt x="2120" y="16618"/>
                    <a:pt x="3228" y="13983"/>
                  </a:cubicBezTo>
                  <a:cubicBezTo>
                    <a:pt x="4336" y="11349"/>
                    <a:pt x="5443" y="7661"/>
                    <a:pt x="6690" y="4764"/>
                  </a:cubicBezTo>
                  <a:cubicBezTo>
                    <a:pt x="7936" y="1866"/>
                    <a:pt x="9320" y="-241"/>
                    <a:pt x="10013" y="22"/>
                  </a:cubicBezTo>
                  <a:cubicBezTo>
                    <a:pt x="10705" y="286"/>
                    <a:pt x="10705" y="2920"/>
                    <a:pt x="11813" y="3710"/>
                  </a:cubicBezTo>
                  <a:cubicBezTo>
                    <a:pt x="12920" y="4500"/>
                    <a:pt x="15136" y="3447"/>
                    <a:pt x="16659" y="3974"/>
                  </a:cubicBezTo>
                  <a:cubicBezTo>
                    <a:pt x="18182" y="4500"/>
                    <a:pt x="19013" y="6608"/>
                    <a:pt x="19705" y="9769"/>
                  </a:cubicBezTo>
                  <a:cubicBezTo>
                    <a:pt x="20397" y="12930"/>
                    <a:pt x="20951" y="17144"/>
                    <a:pt x="21505" y="213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1" name="Line"/>
            <p:cNvSpPr/>
            <p:nvPr/>
          </p:nvSpPr>
          <p:spPr>
            <a:xfrm>
              <a:off x="7004050" y="6380015"/>
              <a:ext cx="635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2" name="Line"/>
            <p:cNvSpPr/>
            <p:nvPr/>
          </p:nvSpPr>
          <p:spPr>
            <a:xfrm>
              <a:off x="7137400" y="6316515"/>
              <a:ext cx="12700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3" name="Line"/>
            <p:cNvSpPr/>
            <p:nvPr/>
          </p:nvSpPr>
          <p:spPr>
            <a:xfrm>
              <a:off x="7188200" y="6253015"/>
              <a:ext cx="64716" cy="184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3" h="21600" fill="norm" stroke="1" extrusionOk="0">
                  <a:moveTo>
                    <a:pt x="6271" y="0"/>
                  </a:moveTo>
                  <a:cubicBezTo>
                    <a:pt x="9755" y="0"/>
                    <a:pt x="13239" y="0"/>
                    <a:pt x="16026" y="497"/>
                  </a:cubicBezTo>
                  <a:cubicBezTo>
                    <a:pt x="18813" y="993"/>
                    <a:pt x="20903" y="1986"/>
                    <a:pt x="21252" y="5090"/>
                  </a:cubicBezTo>
                  <a:cubicBezTo>
                    <a:pt x="21600" y="8193"/>
                    <a:pt x="20206" y="13407"/>
                    <a:pt x="16374" y="16510"/>
                  </a:cubicBezTo>
                  <a:cubicBezTo>
                    <a:pt x="12542" y="19614"/>
                    <a:pt x="6271" y="2060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4" name="Line"/>
            <p:cNvSpPr/>
            <p:nvPr/>
          </p:nvSpPr>
          <p:spPr>
            <a:xfrm>
              <a:off x="7559587" y="5878365"/>
              <a:ext cx="263614" cy="2759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1" h="21498" fill="norm" stroke="1" extrusionOk="0">
                  <a:moveTo>
                    <a:pt x="15300" y="0"/>
                  </a:moveTo>
                  <a:cubicBezTo>
                    <a:pt x="12017" y="1979"/>
                    <a:pt x="8734" y="3957"/>
                    <a:pt x="6574" y="5359"/>
                  </a:cubicBezTo>
                  <a:cubicBezTo>
                    <a:pt x="4414" y="6760"/>
                    <a:pt x="3377" y="7585"/>
                    <a:pt x="2599" y="8327"/>
                  </a:cubicBezTo>
                  <a:cubicBezTo>
                    <a:pt x="1822" y="9069"/>
                    <a:pt x="1303" y="9728"/>
                    <a:pt x="1563" y="10140"/>
                  </a:cubicBezTo>
                  <a:cubicBezTo>
                    <a:pt x="1822" y="10553"/>
                    <a:pt x="2859" y="10718"/>
                    <a:pt x="4414" y="10882"/>
                  </a:cubicBezTo>
                  <a:cubicBezTo>
                    <a:pt x="5969" y="11047"/>
                    <a:pt x="8043" y="11212"/>
                    <a:pt x="9425" y="11624"/>
                  </a:cubicBezTo>
                  <a:cubicBezTo>
                    <a:pt x="10807" y="12037"/>
                    <a:pt x="11499" y="12696"/>
                    <a:pt x="11412" y="13356"/>
                  </a:cubicBezTo>
                  <a:cubicBezTo>
                    <a:pt x="11326" y="14015"/>
                    <a:pt x="10462" y="14675"/>
                    <a:pt x="8647" y="15664"/>
                  </a:cubicBezTo>
                  <a:cubicBezTo>
                    <a:pt x="6833" y="16653"/>
                    <a:pt x="4068" y="17973"/>
                    <a:pt x="2340" y="18962"/>
                  </a:cubicBezTo>
                  <a:cubicBezTo>
                    <a:pt x="612" y="19951"/>
                    <a:pt x="-79" y="20611"/>
                    <a:pt x="7" y="21023"/>
                  </a:cubicBezTo>
                  <a:cubicBezTo>
                    <a:pt x="94" y="21435"/>
                    <a:pt x="958" y="21600"/>
                    <a:pt x="3809" y="21435"/>
                  </a:cubicBezTo>
                  <a:cubicBezTo>
                    <a:pt x="6660" y="21270"/>
                    <a:pt x="11499" y="20776"/>
                    <a:pt x="14782" y="20446"/>
                  </a:cubicBezTo>
                  <a:cubicBezTo>
                    <a:pt x="18065" y="20116"/>
                    <a:pt x="19793" y="19951"/>
                    <a:pt x="21521" y="197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5" name="Line"/>
            <p:cNvSpPr/>
            <p:nvPr/>
          </p:nvSpPr>
          <p:spPr>
            <a:xfrm>
              <a:off x="7922363" y="5833915"/>
              <a:ext cx="154838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2" h="21600" fill="norm" stroke="1" extrusionOk="0">
                  <a:moveTo>
                    <a:pt x="21352" y="0"/>
                  </a:moveTo>
                  <a:cubicBezTo>
                    <a:pt x="18433" y="147"/>
                    <a:pt x="15514" y="294"/>
                    <a:pt x="12303" y="1469"/>
                  </a:cubicBezTo>
                  <a:cubicBezTo>
                    <a:pt x="9093" y="2645"/>
                    <a:pt x="5590" y="4849"/>
                    <a:pt x="3255" y="7494"/>
                  </a:cubicBezTo>
                  <a:cubicBezTo>
                    <a:pt x="920" y="10139"/>
                    <a:pt x="-248" y="13224"/>
                    <a:pt x="44" y="15502"/>
                  </a:cubicBezTo>
                  <a:cubicBezTo>
                    <a:pt x="336" y="17780"/>
                    <a:pt x="2087" y="19249"/>
                    <a:pt x="4714" y="20131"/>
                  </a:cubicBezTo>
                  <a:cubicBezTo>
                    <a:pt x="7341" y="21012"/>
                    <a:pt x="10844" y="21306"/>
                    <a:pt x="1434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6" name="Line"/>
            <p:cNvSpPr/>
            <p:nvPr/>
          </p:nvSpPr>
          <p:spPr>
            <a:xfrm>
              <a:off x="8178800" y="5833915"/>
              <a:ext cx="171450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067" y="5009"/>
                    <a:pt x="10133" y="10017"/>
                    <a:pt x="13733" y="13617"/>
                  </a:cubicBezTo>
                  <a:cubicBezTo>
                    <a:pt x="17333" y="17217"/>
                    <a:pt x="19467" y="1940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7" name="Line"/>
            <p:cNvSpPr/>
            <p:nvPr/>
          </p:nvSpPr>
          <p:spPr>
            <a:xfrm>
              <a:off x="8294042" y="5872015"/>
              <a:ext cx="68908" cy="273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9" h="21600" fill="norm" stroke="1" extrusionOk="0">
                  <a:moveTo>
                    <a:pt x="21309" y="0"/>
                  </a:moveTo>
                  <a:cubicBezTo>
                    <a:pt x="18691" y="502"/>
                    <a:pt x="16073" y="1005"/>
                    <a:pt x="13454" y="2847"/>
                  </a:cubicBezTo>
                  <a:cubicBezTo>
                    <a:pt x="10836" y="4688"/>
                    <a:pt x="8218" y="7870"/>
                    <a:pt x="5600" y="10800"/>
                  </a:cubicBezTo>
                  <a:cubicBezTo>
                    <a:pt x="2982" y="13730"/>
                    <a:pt x="364" y="16409"/>
                    <a:pt x="36" y="18167"/>
                  </a:cubicBezTo>
                  <a:cubicBezTo>
                    <a:pt x="-291" y="19926"/>
                    <a:pt x="1673" y="20763"/>
                    <a:pt x="3636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8" name="Line"/>
            <p:cNvSpPr/>
            <p:nvPr/>
          </p:nvSpPr>
          <p:spPr>
            <a:xfrm>
              <a:off x="8385672" y="6081565"/>
              <a:ext cx="21729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7" h="21600" fill="norm" stroke="1" extrusionOk="0">
                  <a:moveTo>
                    <a:pt x="2484" y="0"/>
                  </a:moveTo>
                  <a:cubicBezTo>
                    <a:pt x="521" y="5400"/>
                    <a:pt x="-1443" y="10800"/>
                    <a:pt x="1502" y="14400"/>
                  </a:cubicBezTo>
                  <a:cubicBezTo>
                    <a:pt x="4448" y="18000"/>
                    <a:pt x="12302" y="19800"/>
                    <a:pt x="2015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9" name="Line"/>
            <p:cNvSpPr/>
            <p:nvPr/>
          </p:nvSpPr>
          <p:spPr>
            <a:xfrm>
              <a:off x="8407400" y="5986315"/>
              <a:ext cx="25400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0" name="Line"/>
            <p:cNvSpPr/>
            <p:nvPr/>
          </p:nvSpPr>
          <p:spPr>
            <a:xfrm>
              <a:off x="8699499" y="5999015"/>
              <a:ext cx="1905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1" name="Line"/>
            <p:cNvSpPr/>
            <p:nvPr/>
          </p:nvSpPr>
          <p:spPr>
            <a:xfrm>
              <a:off x="8991600" y="5827565"/>
              <a:ext cx="114300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6000" y="6000"/>
                    <a:pt x="12000" y="12000"/>
                    <a:pt x="15600" y="15600"/>
                  </a:cubicBezTo>
                  <a:cubicBezTo>
                    <a:pt x="19200" y="19200"/>
                    <a:pt x="20400" y="20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2" name="Line"/>
            <p:cNvSpPr/>
            <p:nvPr/>
          </p:nvSpPr>
          <p:spPr>
            <a:xfrm>
              <a:off x="9074149" y="5872015"/>
              <a:ext cx="107951" cy="241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788" y="2084"/>
                    <a:pt x="13976" y="4168"/>
                    <a:pt x="10376" y="7389"/>
                  </a:cubicBezTo>
                  <a:cubicBezTo>
                    <a:pt x="6776" y="10611"/>
                    <a:pt x="3388" y="14968"/>
                    <a:pt x="1694" y="17526"/>
                  </a:cubicBezTo>
                  <a:cubicBezTo>
                    <a:pt x="0" y="20084"/>
                    <a:pt x="0" y="2084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3" name="Line"/>
            <p:cNvSpPr/>
            <p:nvPr/>
          </p:nvSpPr>
          <p:spPr>
            <a:xfrm>
              <a:off x="8947149" y="5766181"/>
              <a:ext cx="241301" cy="42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253" y="10800"/>
                    <a:pt x="12505" y="0"/>
                    <a:pt x="16105" y="0"/>
                  </a:cubicBezTo>
                  <a:cubicBezTo>
                    <a:pt x="19705" y="0"/>
                    <a:pt x="20653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4" name="Line"/>
            <p:cNvSpPr/>
            <p:nvPr/>
          </p:nvSpPr>
          <p:spPr>
            <a:xfrm>
              <a:off x="9270999" y="5795815"/>
              <a:ext cx="94753" cy="304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0" h="21600" fill="norm" stroke="1" extrusionOk="0">
                  <a:moveTo>
                    <a:pt x="0" y="0"/>
                  </a:moveTo>
                  <a:cubicBezTo>
                    <a:pt x="5635" y="900"/>
                    <a:pt x="11270" y="1800"/>
                    <a:pt x="15261" y="3825"/>
                  </a:cubicBezTo>
                  <a:cubicBezTo>
                    <a:pt x="19252" y="5850"/>
                    <a:pt x="21600" y="9000"/>
                    <a:pt x="20896" y="11850"/>
                  </a:cubicBezTo>
                  <a:cubicBezTo>
                    <a:pt x="20191" y="14700"/>
                    <a:pt x="16435" y="17250"/>
                    <a:pt x="12443" y="18825"/>
                  </a:cubicBezTo>
                  <a:cubicBezTo>
                    <a:pt x="8452" y="20400"/>
                    <a:pt x="4226" y="210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5" name="Line"/>
            <p:cNvSpPr/>
            <p:nvPr/>
          </p:nvSpPr>
          <p:spPr>
            <a:xfrm>
              <a:off x="9421283" y="5596287"/>
              <a:ext cx="129118" cy="1360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6" fill="norm" stroke="1" extrusionOk="0">
                  <a:moveTo>
                    <a:pt x="1416" y="421"/>
                  </a:moveTo>
                  <a:cubicBezTo>
                    <a:pt x="3187" y="88"/>
                    <a:pt x="4957" y="-244"/>
                    <a:pt x="6374" y="254"/>
                  </a:cubicBezTo>
                  <a:cubicBezTo>
                    <a:pt x="7790" y="753"/>
                    <a:pt x="8852" y="2082"/>
                    <a:pt x="9030" y="4408"/>
                  </a:cubicBezTo>
                  <a:cubicBezTo>
                    <a:pt x="9207" y="6734"/>
                    <a:pt x="8498" y="10058"/>
                    <a:pt x="7436" y="12384"/>
                  </a:cubicBezTo>
                  <a:cubicBezTo>
                    <a:pt x="6374" y="14710"/>
                    <a:pt x="4957" y="16039"/>
                    <a:pt x="3364" y="16870"/>
                  </a:cubicBezTo>
                  <a:cubicBezTo>
                    <a:pt x="1770" y="17701"/>
                    <a:pt x="0" y="18033"/>
                    <a:pt x="0" y="18365"/>
                  </a:cubicBezTo>
                  <a:cubicBezTo>
                    <a:pt x="0" y="18698"/>
                    <a:pt x="1770" y="19030"/>
                    <a:pt x="5666" y="19528"/>
                  </a:cubicBezTo>
                  <a:cubicBezTo>
                    <a:pt x="9561" y="20027"/>
                    <a:pt x="15580" y="20691"/>
                    <a:pt x="21600" y="213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6" name="Line"/>
            <p:cNvSpPr/>
            <p:nvPr/>
          </p:nvSpPr>
          <p:spPr>
            <a:xfrm>
              <a:off x="661856" y="5611665"/>
              <a:ext cx="2350370" cy="1228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1" h="21576" fill="norm" stroke="1" extrusionOk="0">
                  <a:moveTo>
                    <a:pt x="17073" y="0"/>
                  </a:moveTo>
                  <a:cubicBezTo>
                    <a:pt x="16278" y="0"/>
                    <a:pt x="15484" y="0"/>
                    <a:pt x="14680" y="0"/>
                  </a:cubicBezTo>
                  <a:cubicBezTo>
                    <a:pt x="13876" y="0"/>
                    <a:pt x="13063" y="0"/>
                    <a:pt x="12297" y="37"/>
                  </a:cubicBezTo>
                  <a:cubicBezTo>
                    <a:pt x="11532" y="74"/>
                    <a:pt x="10815" y="149"/>
                    <a:pt x="10108" y="279"/>
                  </a:cubicBezTo>
                  <a:cubicBezTo>
                    <a:pt x="9401" y="409"/>
                    <a:pt x="8704" y="595"/>
                    <a:pt x="8074" y="818"/>
                  </a:cubicBezTo>
                  <a:cubicBezTo>
                    <a:pt x="7445" y="1041"/>
                    <a:pt x="6883" y="1301"/>
                    <a:pt x="6244" y="1673"/>
                  </a:cubicBezTo>
                  <a:cubicBezTo>
                    <a:pt x="5604" y="2045"/>
                    <a:pt x="4888" y="2528"/>
                    <a:pt x="4210" y="3123"/>
                  </a:cubicBezTo>
                  <a:cubicBezTo>
                    <a:pt x="3531" y="3718"/>
                    <a:pt x="2892" y="4424"/>
                    <a:pt x="2350" y="5168"/>
                  </a:cubicBezTo>
                  <a:cubicBezTo>
                    <a:pt x="1807" y="5911"/>
                    <a:pt x="1362" y="6692"/>
                    <a:pt x="994" y="7528"/>
                  </a:cubicBezTo>
                  <a:cubicBezTo>
                    <a:pt x="626" y="8365"/>
                    <a:pt x="335" y="9257"/>
                    <a:pt x="170" y="10298"/>
                  </a:cubicBezTo>
                  <a:cubicBezTo>
                    <a:pt x="6" y="11339"/>
                    <a:pt x="-33" y="12529"/>
                    <a:pt x="25" y="13533"/>
                  </a:cubicBezTo>
                  <a:cubicBezTo>
                    <a:pt x="83" y="14536"/>
                    <a:pt x="238" y="15354"/>
                    <a:pt x="509" y="16061"/>
                  </a:cubicBezTo>
                  <a:cubicBezTo>
                    <a:pt x="781" y="16767"/>
                    <a:pt x="1168" y="17362"/>
                    <a:pt x="1643" y="17827"/>
                  </a:cubicBezTo>
                  <a:cubicBezTo>
                    <a:pt x="2117" y="18291"/>
                    <a:pt x="2679" y="18626"/>
                    <a:pt x="3289" y="18998"/>
                  </a:cubicBezTo>
                  <a:cubicBezTo>
                    <a:pt x="3900" y="19369"/>
                    <a:pt x="4558" y="19778"/>
                    <a:pt x="5207" y="20169"/>
                  </a:cubicBezTo>
                  <a:cubicBezTo>
                    <a:pt x="5856" y="20559"/>
                    <a:pt x="6495" y="20931"/>
                    <a:pt x="7125" y="21172"/>
                  </a:cubicBezTo>
                  <a:cubicBezTo>
                    <a:pt x="7755" y="21414"/>
                    <a:pt x="8375" y="21526"/>
                    <a:pt x="8994" y="21563"/>
                  </a:cubicBezTo>
                  <a:cubicBezTo>
                    <a:pt x="9614" y="21600"/>
                    <a:pt x="10234" y="21563"/>
                    <a:pt x="10912" y="21414"/>
                  </a:cubicBezTo>
                  <a:cubicBezTo>
                    <a:pt x="11590" y="21265"/>
                    <a:pt x="12326" y="21005"/>
                    <a:pt x="13004" y="20689"/>
                  </a:cubicBezTo>
                  <a:cubicBezTo>
                    <a:pt x="13683" y="20373"/>
                    <a:pt x="14302" y="20001"/>
                    <a:pt x="14855" y="19685"/>
                  </a:cubicBezTo>
                  <a:cubicBezTo>
                    <a:pt x="15407" y="19369"/>
                    <a:pt x="15891" y="19109"/>
                    <a:pt x="16511" y="18663"/>
                  </a:cubicBezTo>
                  <a:cubicBezTo>
                    <a:pt x="17131" y="18217"/>
                    <a:pt x="17886" y="17585"/>
                    <a:pt x="18506" y="16971"/>
                  </a:cubicBezTo>
                  <a:cubicBezTo>
                    <a:pt x="19126" y="16358"/>
                    <a:pt x="19610" y="15763"/>
                    <a:pt x="20085" y="15020"/>
                  </a:cubicBezTo>
                  <a:cubicBezTo>
                    <a:pt x="20560" y="14276"/>
                    <a:pt x="21025" y="13384"/>
                    <a:pt x="21276" y="12361"/>
                  </a:cubicBezTo>
                  <a:cubicBezTo>
                    <a:pt x="21528" y="11339"/>
                    <a:pt x="21567" y="10187"/>
                    <a:pt x="21441" y="9053"/>
                  </a:cubicBezTo>
                  <a:cubicBezTo>
                    <a:pt x="21315" y="7919"/>
                    <a:pt x="21025" y="6803"/>
                    <a:pt x="20618" y="5670"/>
                  </a:cubicBezTo>
                  <a:cubicBezTo>
                    <a:pt x="20211" y="4536"/>
                    <a:pt x="19688" y="3383"/>
                    <a:pt x="19155" y="2509"/>
                  </a:cubicBezTo>
                  <a:cubicBezTo>
                    <a:pt x="18622" y="1636"/>
                    <a:pt x="18080" y="1041"/>
                    <a:pt x="17489" y="669"/>
                  </a:cubicBezTo>
                  <a:cubicBezTo>
                    <a:pt x="16898" y="297"/>
                    <a:pt x="16259" y="149"/>
                    <a:pt x="15746" y="204"/>
                  </a:cubicBezTo>
                  <a:cubicBezTo>
                    <a:pt x="15232" y="260"/>
                    <a:pt x="14845" y="520"/>
                    <a:pt x="14457" y="7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2092" name="Drawing"/>
          <p:cNvGrpSpPr/>
          <p:nvPr/>
        </p:nvGrpSpPr>
        <p:grpSpPr>
          <a:xfrm>
            <a:off x="644706" y="2947766"/>
            <a:ext cx="4341093" cy="1471359"/>
            <a:chOff x="0" y="0"/>
            <a:chExt cx="4341092" cy="1471357"/>
          </a:xfrm>
        </p:grpSpPr>
        <p:sp>
          <p:nvSpPr>
            <p:cNvPr id="2058" name="Line"/>
            <p:cNvSpPr/>
            <p:nvPr/>
          </p:nvSpPr>
          <p:spPr>
            <a:xfrm>
              <a:off x="2993" y="284383"/>
              <a:ext cx="25401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5333"/>
                    <a:pt x="7200" y="10667"/>
                    <a:pt x="10800" y="14267"/>
                  </a:cubicBezTo>
                  <a:cubicBezTo>
                    <a:pt x="14400" y="17867"/>
                    <a:pt x="18000" y="1973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9" name="Line"/>
            <p:cNvSpPr/>
            <p:nvPr/>
          </p:nvSpPr>
          <p:spPr>
            <a:xfrm>
              <a:off x="0" y="179522"/>
              <a:ext cx="181735" cy="478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8" h="21524" fill="norm" stroke="1" extrusionOk="0">
                  <a:moveTo>
                    <a:pt x="343" y="8710"/>
                  </a:moveTo>
                  <a:cubicBezTo>
                    <a:pt x="101" y="6141"/>
                    <a:pt x="-142" y="3572"/>
                    <a:pt x="101" y="2049"/>
                  </a:cubicBezTo>
                  <a:cubicBezTo>
                    <a:pt x="343" y="527"/>
                    <a:pt x="1071" y="51"/>
                    <a:pt x="2892" y="4"/>
                  </a:cubicBezTo>
                  <a:cubicBezTo>
                    <a:pt x="4712" y="-44"/>
                    <a:pt x="7624" y="337"/>
                    <a:pt x="10658" y="1574"/>
                  </a:cubicBezTo>
                  <a:cubicBezTo>
                    <a:pt x="13692" y="2811"/>
                    <a:pt x="16847" y="4904"/>
                    <a:pt x="18788" y="7330"/>
                  </a:cubicBezTo>
                  <a:cubicBezTo>
                    <a:pt x="20730" y="9757"/>
                    <a:pt x="21458" y="12516"/>
                    <a:pt x="20245" y="14752"/>
                  </a:cubicBezTo>
                  <a:cubicBezTo>
                    <a:pt x="19031" y="16989"/>
                    <a:pt x="15876" y="18701"/>
                    <a:pt x="13328" y="19748"/>
                  </a:cubicBezTo>
                  <a:cubicBezTo>
                    <a:pt x="10779" y="20795"/>
                    <a:pt x="8838" y="21175"/>
                    <a:pt x="7018" y="21366"/>
                  </a:cubicBezTo>
                  <a:cubicBezTo>
                    <a:pt x="5197" y="21556"/>
                    <a:pt x="3498" y="21556"/>
                    <a:pt x="3256" y="21461"/>
                  </a:cubicBezTo>
                  <a:cubicBezTo>
                    <a:pt x="3013" y="21366"/>
                    <a:pt x="4227" y="21175"/>
                    <a:pt x="5319" y="20937"/>
                  </a:cubicBezTo>
                  <a:cubicBezTo>
                    <a:pt x="6411" y="20700"/>
                    <a:pt x="7382" y="20414"/>
                    <a:pt x="8352" y="201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0" name="Line"/>
            <p:cNvSpPr/>
            <p:nvPr/>
          </p:nvSpPr>
          <p:spPr>
            <a:xfrm>
              <a:off x="237943" y="570133"/>
              <a:ext cx="3175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1" name="Line"/>
            <p:cNvSpPr/>
            <p:nvPr/>
          </p:nvSpPr>
          <p:spPr>
            <a:xfrm>
              <a:off x="364943" y="385983"/>
              <a:ext cx="1206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2" name="Line"/>
            <p:cNvSpPr/>
            <p:nvPr/>
          </p:nvSpPr>
          <p:spPr>
            <a:xfrm>
              <a:off x="383993" y="512983"/>
              <a:ext cx="1968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3" name="Line"/>
            <p:cNvSpPr/>
            <p:nvPr/>
          </p:nvSpPr>
          <p:spPr>
            <a:xfrm>
              <a:off x="745943" y="134452"/>
              <a:ext cx="127001" cy="522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3" fill="norm" stroke="1" extrusionOk="0">
                  <a:moveTo>
                    <a:pt x="8640" y="5602"/>
                  </a:moveTo>
                  <a:cubicBezTo>
                    <a:pt x="10800" y="4651"/>
                    <a:pt x="12960" y="3701"/>
                    <a:pt x="13500" y="2707"/>
                  </a:cubicBezTo>
                  <a:cubicBezTo>
                    <a:pt x="14040" y="1714"/>
                    <a:pt x="12960" y="677"/>
                    <a:pt x="10800" y="245"/>
                  </a:cubicBezTo>
                  <a:cubicBezTo>
                    <a:pt x="8640" y="-187"/>
                    <a:pt x="5400" y="-14"/>
                    <a:pt x="3240" y="504"/>
                  </a:cubicBezTo>
                  <a:cubicBezTo>
                    <a:pt x="1080" y="1023"/>
                    <a:pt x="0" y="1887"/>
                    <a:pt x="1080" y="3226"/>
                  </a:cubicBezTo>
                  <a:cubicBezTo>
                    <a:pt x="2160" y="4565"/>
                    <a:pt x="5400" y="6379"/>
                    <a:pt x="7920" y="7978"/>
                  </a:cubicBezTo>
                  <a:cubicBezTo>
                    <a:pt x="10440" y="9576"/>
                    <a:pt x="12240" y="10959"/>
                    <a:pt x="12240" y="12039"/>
                  </a:cubicBezTo>
                  <a:cubicBezTo>
                    <a:pt x="12240" y="13119"/>
                    <a:pt x="10440" y="13896"/>
                    <a:pt x="8460" y="14371"/>
                  </a:cubicBezTo>
                  <a:cubicBezTo>
                    <a:pt x="6480" y="14847"/>
                    <a:pt x="4320" y="15019"/>
                    <a:pt x="2700" y="14933"/>
                  </a:cubicBezTo>
                  <a:cubicBezTo>
                    <a:pt x="1080" y="14847"/>
                    <a:pt x="0" y="14501"/>
                    <a:pt x="0" y="14155"/>
                  </a:cubicBezTo>
                  <a:cubicBezTo>
                    <a:pt x="0" y="13810"/>
                    <a:pt x="1080" y="13464"/>
                    <a:pt x="2520" y="13378"/>
                  </a:cubicBezTo>
                  <a:cubicBezTo>
                    <a:pt x="3960" y="13291"/>
                    <a:pt x="5760" y="13464"/>
                    <a:pt x="7560" y="14069"/>
                  </a:cubicBezTo>
                  <a:cubicBezTo>
                    <a:pt x="9360" y="14674"/>
                    <a:pt x="11160" y="15711"/>
                    <a:pt x="11160" y="16704"/>
                  </a:cubicBezTo>
                  <a:cubicBezTo>
                    <a:pt x="11160" y="17698"/>
                    <a:pt x="9360" y="18648"/>
                    <a:pt x="8280" y="19339"/>
                  </a:cubicBezTo>
                  <a:cubicBezTo>
                    <a:pt x="7200" y="20031"/>
                    <a:pt x="6840" y="20463"/>
                    <a:pt x="7380" y="20808"/>
                  </a:cubicBezTo>
                  <a:cubicBezTo>
                    <a:pt x="7920" y="21154"/>
                    <a:pt x="9360" y="21413"/>
                    <a:pt x="11880" y="21327"/>
                  </a:cubicBezTo>
                  <a:cubicBezTo>
                    <a:pt x="14400" y="21240"/>
                    <a:pt x="18000" y="20808"/>
                    <a:pt x="21600" y="203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4" name="Line"/>
            <p:cNvSpPr/>
            <p:nvPr/>
          </p:nvSpPr>
          <p:spPr>
            <a:xfrm>
              <a:off x="955493" y="328833"/>
              <a:ext cx="209551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145" y="3527"/>
                    <a:pt x="8291" y="7053"/>
                    <a:pt x="11891" y="10653"/>
                  </a:cubicBezTo>
                  <a:cubicBezTo>
                    <a:pt x="15491" y="14253"/>
                    <a:pt x="18545" y="1792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5" name="Line"/>
            <p:cNvSpPr/>
            <p:nvPr/>
          </p:nvSpPr>
          <p:spPr>
            <a:xfrm>
              <a:off x="1033394" y="304375"/>
              <a:ext cx="118950" cy="3737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5" h="21546" fill="norm" stroke="1" extrusionOk="0">
                  <a:moveTo>
                    <a:pt x="21295" y="678"/>
                  </a:moveTo>
                  <a:cubicBezTo>
                    <a:pt x="19779" y="312"/>
                    <a:pt x="18263" y="-54"/>
                    <a:pt x="16937" y="7"/>
                  </a:cubicBezTo>
                  <a:cubicBezTo>
                    <a:pt x="15611" y="68"/>
                    <a:pt x="14474" y="556"/>
                    <a:pt x="12390" y="2570"/>
                  </a:cubicBezTo>
                  <a:cubicBezTo>
                    <a:pt x="10306" y="4583"/>
                    <a:pt x="7274" y="8122"/>
                    <a:pt x="4811" y="11295"/>
                  </a:cubicBezTo>
                  <a:cubicBezTo>
                    <a:pt x="2348" y="14468"/>
                    <a:pt x="453" y="17275"/>
                    <a:pt x="74" y="18922"/>
                  </a:cubicBezTo>
                  <a:cubicBezTo>
                    <a:pt x="-305" y="20570"/>
                    <a:pt x="832" y="21058"/>
                    <a:pt x="1969" y="215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6" name="Line"/>
            <p:cNvSpPr/>
            <p:nvPr/>
          </p:nvSpPr>
          <p:spPr>
            <a:xfrm>
              <a:off x="1222193" y="519333"/>
              <a:ext cx="1270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7" name="Line"/>
            <p:cNvSpPr/>
            <p:nvPr/>
          </p:nvSpPr>
          <p:spPr>
            <a:xfrm>
              <a:off x="1374593" y="576483"/>
              <a:ext cx="9525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8" name="Line"/>
            <p:cNvSpPr/>
            <p:nvPr/>
          </p:nvSpPr>
          <p:spPr>
            <a:xfrm>
              <a:off x="1647643" y="551083"/>
              <a:ext cx="317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9" name="Line"/>
            <p:cNvSpPr/>
            <p:nvPr/>
          </p:nvSpPr>
          <p:spPr>
            <a:xfrm>
              <a:off x="1749243" y="551083"/>
              <a:ext cx="63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0" name="Line"/>
            <p:cNvSpPr/>
            <p:nvPr/>
          </p:nvSpPr>
          <p:spPr>
            <a:xfrm>
              <a:off x="1977843" y="253575"/>
              <a:ext cx="281001" cy="2975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9" h="21532" fill="norm" stroke="1" extrusionOk="0">
                  <a:moveTo>
                    <a:pt x="0" y="851"/>
                  </a:moveTo>
                  <a:cubicBezTo>
                    <a:pt x="645" y="392"/>
                    <a:pt x="1290" y="-68"/>
                    <a:pt x="2096" y="9"/>
                  </a:cubicBezTo>
                  <a:cubicBezTo>
                    <a:pt x="2901" y="85"/>
                    <a:pt x="3869" y="698"/>
                    <a:pt x="6125" y="2689"/>
                  </a:cubicBezTo>
                  <a:cubicBezTo>
                    <a:pt x="8382" y="4681"/>
                    <a:pt x="11928" y="8051"/>
                    <a:pt x="14749" y="11038"/>
                  </a:cubicBezTo>
                  <a:cubicBezTo>
                    <a:pt x="17570" y="14026"/>
                    <a:pt x="19666" y="16630"/>
                    <a:pt x="20633" y="18315"/>
                  </a:cubicBezTo>
                  <a:cubicBezTo>
                    <a:pt x="21600" y="20000"/>
                    <a:pt x="21439" y="20766"/>
                    <a:pt x="21278" y="215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1" name="Line"/>
            <p:cNvSpPr/>
            <p:nvPr/>
          </p:nvSpPr>
          <p:spPr>
            <a:xfrm>
              <a:off x="2128515" y="220883"/>
              <a:ext cx="122379" cy="3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7" h="21600" fill="norm" stroke="1" extrusionOk="0">
                  <a:moveTo>
                    <a:pt x="21167" y="0"/>
                  </a:moveTo>
                  <a:cubicBezTo>
                    <a:pt x="17872" y="1571"/>
                    <a:pt x="14577" y="3142"/>
                    <a:pt x="10916" y="6022"/>
                  </a:cubicBezTo>
                  <a:cubicBezTo>
                    <a:pt x="7255" y="8902"/>
                    <a:pt x="3228" y="13091"/>
                    <a:pt x="1398" y="15905"/>
                  </a:cubicBezTo>
                  <a:cubicBezTo>
                    <a:pt x="-433" y="18720"/>
                    <a:pt x="-67" y="20160"/>
                    <a:pt x="29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2" name="Line"/>
            <p:cNvSpPr/>
            <p:nvPr/>
          </p:nvSpPr>
          <p:spPr>
            <a:xfrm>
              <a:off x="2333443" y="455205"/>
              <a:ext cx="97695" cy="1212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2" h="20976" fill="norm" stroke="1" extrusionOk="0">
                  <a:moveTo>
                    <a:pt x="0" y="6698"/>
                  </a:moveTo>
                  <a:cubicBezTo>
                    <a:pt x="0" y="8529"/>
                    <a:pt x="0" y="10359"/>
                    <a:pt x="0" y="12373"/>
                  </a:cubicBezTo>
                  <a:cubicBezTo>
                    <a:pt x="0" y="14386"/>
                    <a:pt x="0" y="16583"/>
                    <a:pt x="0" y="16583"/>
                  </a:cubicBezTo>
                  <a:cubicBezTo>
                    <a:pt x="0" y="16583"/>
                    <a:pt x="0" y="14386"/>
                    <a:pt x="1379" y="11274"/>
                  </a:cubicBezTo>
                  <a:cubicBezTo>
                    <a:pt x="2757" y="8162"/>
                    <a:pt x="5515" y="4135"/>
                    <a:pt x="8043" y="1939"/>
                  </a:cubicBezTo>
                  <a:cubicBezTo>
                    <a:pt x="10570" y="-258"/>
                    <a:pt x="12868" y="-624"/>
                    <a:pt x="15166" y="1023"/>
                  </a:cubicBezTo>
                  <a:cubicBezTo>
                    <a:pt x="17464" y="2671"/>
                    <a:pt x="19762" y="6332"/>
                    <a:pt x="20681" y="9993"/>
                  </a:cubicBezTo>
                  <a:cubicBezTo>
                    <a:pt x="21600" y="13654"/>
                    <a:pt x="21140" y="17315"/>
                    <a:pt x="20681" y="209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3" name="Line"/>
            <p:cNvSpPr/>
            <p:nvPr/>
          </p:nvSpPr>
          <p:spPr>
            <a:xfrm>
              <a:off x="2479493" y="139279"/>
              <a:ext cx="140915" cy="481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3" h="21558" fill="norm" stroke="1" extrusionOk="0">
                  <a:moveTo>
                    <a:pt x="0" y="811"/>
                  </a:moveTo>
                  <a:cubicBezTo>
                    <a:pt x="967" y="432"/>
                    <a:pt x="1934" y="53"/>
                    <a:pt x="4191" y="5"/>
                  </a:cubicBezTo>
                  <a:cubicBezTo>
                    <a:pt x="6448" y="-42"/>
                    <a:pt x="9994" y="242"/>
                    <a:pt x="12412" y="905"/>
                  </a:cubicBezTo>
                  <a:cubicBezTo>
                    <a:pt x="14830" y="1569"/>
                    <a:pt x="16119" y="2611"/>
                    <a:pt x="16119" y="3558"/>
                  </a:cubicBezTo>
                  <a:cubicBezTo>
                    <a:pt x="16119" y="4505"/>
                    <a:pt x="14830" y="5358"/>
                    <a:pt x="13701" y="6305"/>
                  </a:cubicBezTo>
                  <a:cubicBezTo>
                    <a:pt x="12573" y="7253"/>
                    <a:pt x="11606" y="8295"/>
                    <a:pt x="12734" y="9621"/>
                  </a:cubicBezTo>
                  <a:cubicBezTo>
                    <a:pt x="13863" y="10947"/>
                    <a:pt x="17087" y="12558"/>
                    <a:pt x="19021" y="14169"/>
                  </a:cubicBezTo>
                  <a:cubicBezTo>
                    <a:pt x="20955" y="15779"/>
                    <a:pt x="21600" y="17390"/>
                    <a:pt x="21439" y="18621"/>
                  </a:cubicBezTo>
                  <a:cubicBezTo>
                    <a:pt x="21278" y="19853"/>
                    <a:pt x="20310" y="20705"/>
                    <a:pt x="19343" y="215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4" name="Line"/>
            <p:cNvSpPr/>
            <p:nvPr/>
          </p:nvSpPr>
          <p:spPr>
            <a:xfrm>
              <a:off x="2855855" y="408081"/>
              <a:ext cx="277689" cy="132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8" h="20826" fill="norm" stroke="1" extrusionOk="0">
                  <a:moveTo>
                    <a:pt x="2813" y="15472"/>
                  </a:moveTo>
                  <a:cubicBezTo>
                    <a:pt x="1832" y="15139"/>
                    <a:pt x="850" y="14807"/>
                    <a:pt x="359" y="13478"/>
                  </a:cubicBezTo>
                  <a:cubicBezTo>
                    <a:pt x="-132" y="12149"/>
                    <a:pt x="-132" y="9823"/>
                    <a:pt x="441" y="7330"/>
                  </a:cubicBezTo>
                  <a:cubicBezTo>
                    <a:pt x="1013" y="4838"/>
                    <a:pt x="2159" y="2179"/>
                    <a:pt x="3141" y="850"/>
                  </a:cubicBezTo>
                  <a:cubicBezTo>
                    <a:pt x="4123" y="-479"/>
                    <a:pt x="4941" y="-479"/>
                    <a:pt x="6495" y="2512"/>
                  </a:cubicBezTo>
                  <a:cubicBezTo>
                    <a:pt x="8050" y="5503"/>
                    <a:pt x="10341" y="11484"/>
                    <a:pt x="11732" y="15139"/>
                  </a:cubicBezTo>
                  <a:cubicBezTo>
                    <a:pt x="13123" y="18795"/>
                    <a:pt x="13613" y="20124"/>
                    <a:pt x="14268" y="20623"/>
                  </a:cubicBezTo>
                  <a:cubicBezTo>
                    <a:pt x="14923" y="21121"/>
                    <a:pt x="15741" y="20789"/>
                    <a:pt x="16968" y="18629"/>
                  </a:cubicBezTo>
                  <a:cubicBezTo>
                    <a:pt x="18195" y="16469"/>
                    <a:pt x="19832" y="12481"/>
                    <a:pt x="20650" y="10155"/>
                  </a:cubicBezTo>
                  <a:cubicBezTo>
                    <a:pt x="21468" y="7829"/>
                    <a:pt x="21468" y="7164"/>
                    <a:pt x="21468" y="64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5" name="Line"/>
            <p:cNvSpPr/>
            <p:nvPr/>
          </p:nvSpPr>
          <p:spPr>
            <a:xfrm>
              <a:off x="2930343" y="239933"/>
              <a:ext cx="1" cy="1079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6" name="Line"/>
            <p:cNvSpPr/>
            <p:nvPr/>
          </p:nvSpPr>
          <p:spPr>
            <a:xfrm>
              <a:off x="2885893" y="195483"/>
              <a:ext cx="381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7" name="Line"/>
            <p:cNvSpPr/>
            <p:nvPr/>
          </p:nvSpPr>
          <p:spPr>
            <a:xfrm>
              <a:off x="3019243" y="265333"/>
              <a:ext cx="635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8" name="Line"/>
            <p:cNvSpPr/>
            <p:nvPr/>
          </p:nvSpPr>
          <p:spPr>
            <a:xfrm>
              <a:off x="3012893" y="195483"/>
              <a:ext cx="317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9" name="Line"/>
            <p:cNvSpPr/>
            <p:nvPr/>
          </p:nvSpPr>
          <p:spPr>
            <a:xfrm>
              <a:off x="3074312" y="25784"/>
              <a:ext cx="134854" cy="3676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1" h="21318" fill="norm" stroke="1" extrusionOk="0">
                  <a:moveTo>
                    <a:pt x="15280" y="13153"/>
                  </a:moveTo>
                  <a:cubicBezTo>
                    <a:pt x="13951" y="12416"/>
                    <a:pt x="12622" y="11680"/>
                    <a:pt x="10960" y="11496"/>
                  </a:cubicBezTo>
                  <a:cubicBezTo>
                    <a:pt x="9299" y="11312"/>
                    <a:pt x="7305" y="11680"/>
                    <a:pt x="5311" y="12907"/>
                  </a:cubicBezTo>
                  <a:cubicBezTo>
                    <a:pt x="3317" y="14134"/>
                    <a:pt x="1324" y="16221"/>
                    <a:pt x="493" y="17632"/>
                  </a:cubicBezTo>
                  <a:cubicBezTo>
                    <a:pt x="-338" y="19043"/>
                    <a:pt x="-6" y="19780"/>
                    <a:pt x="659" y="20393"/>
                  </a:cubicBezTo>
                  <a:cubicBezTo>
                    <a:pt x="1324" y="21007"/>
                    <a:pt x="2320" y="21498"/>
                    <a:pt x="4480" y="21253"/>
                  </a:cubicBezTo>
                  <a:cubicBezTo>
                    <a:pt x="6640" y="21007"/>
                    <a:pt x="9964" y="20025"/>
                    <a:pt x="12954" y="17571"/>
                  </a:cubicBezTo>
                  <a:cubicBezTo>
                    <a:pt x="15945" y="15116"/>
                    <a:pt x="18604" y="11189"/>
                    <a:pt x="19933" y="8243"/>
                  </a:cubicBezTo>
                  <a:cubicBezTo>
                    <a:pt x="21262" y="5298"/>
                    <a:pt x="21262" y="3334"/>
                    <a:pt x="21096" y="2046"/>
                  </a:cubicBezTo>
                  <a:cubicBezTo>
                    <a:pt x="20930" y="757"/>
                    <a:pt x="20597" y="143"/>
                    <a:pt x="19767" y="21"/>
                  </a:cubicBezTo>
                  <a:cubicBezTo>
                    <a:pt x="18936" y="-102"/>
                    <a:pt x="17607" y="266"/>
                    <a:pt x="16277" y="2230"/>
                  </a:cubicBezTo>
                  <a:cubicBezTo>
                    <a:pt x="14948" y="4193"/>
                    <a:pt x="13619" y="7753"/>
                    <a:pt x="13785" y="10637"/>
                  </a:cubicBezTo>
                  <a:cubicBezTo>
                    <a:pt x="13951" y="13521"/>
                    <a:pt x="15613" y="15730"/>
                    <a:pt x="17274" y="179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0" name="Line"/>
            <p:cNvSpPr/>
            <p:nvPr/>
          </p:nvSpPr>
          <p:spPr>
            <a:xfrm>
              <a:off x="3580953" y="221880"/>
              <a:ext cx="219341" cy="3790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2" h="21487" fill="norm" stroke="1" extrusionOk="0">
                  <a:moveTo>
                    <a:pt x="960" y="5343"/>
                  </a:moveTo>
                  <a:cubicBezTo>
                    <a:pt x="1584" y="8703"/>
                    <a:pt x="2207" y="12063"/>
                    <a:pt x="2518" y="14523"/>
                  </a:cubicBezTo>
                  <a:cubicBezTo>
                    <a:pt x="2830" y="16983"/>
                    <a:pt x="2830" y="18543"/>
                    <a:pt x="2414" y="19683"/>
                  </a:cubicBezTo>
                  <a:cubicBezTo>
                    <a:pt x="1999" y="20823"/>
                    <a:pt x="1168" y="21543"/>
                    <a:pt x="649" y="21483"/>
                  </a:cubicBezTo>
                  <a:cubicBezTo>
                    <a:pt x="130" y="21423"/>
                    <a:pt x="-78" y="20583"/>
                    <a:pt x="26" y="17823"/>
                  </a:cubicBezTo>
                  <a:cubicBezTo>
                    <a:pt x="130" y="15063"/>
                    <a:pt x="545" y="10383"/>
                    <a:pt x="1064" y="7503"/>
                  </a:cubicBezTo>
                  <a:cubicBezTo>
                    <a:pt x="1584" y="4623"/>
                    <a:pt x="2207" y="3543"/>
                    <a:pt x="2934" y="2823"/>
                  </a:cubicBezTo>
                  <a:cubicBezTo>
                    <a:pt x="3660" y="2103"/>
                    <a:pt x="4491" y="1743"/>
                    <a:pt x="5114" y="1863"/>
                  </a:cubicBezTo>
                  <a:cubicBezTo>
                    <a:pt x="5737" y="1983"/>
                    <a:pt x="6153" y="2583"/>
                    <a:pt x="7191" y="4623"/>
                  </a:cubicBezTo>
                  <a:cubicBezTo>
                    <a:pt x="8230" y="6663"/>
                    <a:pt x="9891" y="10143"/>
                    <a:pt x="11034" y="12423"/>
                  </a:cubicBezTo>
                  <a:cubicBezTo>
                    <a:pt x="12176" y="14703"/>
                    <a:pt x="12799" y="15783"/>
                    <a:pt x="13422" y="16563"/>
                  </a:cubicBezTo>
                  <a:cubicBezTo>
                    <a:pt x="14045" y="17343"/>
                    <a:pt x="14668" y="17823"/>
                    <a:pt x="15291" y="17823"/>
                  </a:cubicBezTo>
                  <a:cubicBezTo>
                    <a:pt x="15914" y="17823"/>
                    <a:pt x="16537" y="17343"/>
                    <a:pt x="17368" y="15243"/>
                  </a:cubicBezTo>
                  <a:cubicBezTo>
                    <a:pt x="18199" y="13143"/>
                    <a:pt x="19237" y="9423"/>
                    <a:pt x="19757" y="6843"/>
                  </a:cubicBezTo>
                  <a:cubicBezTo>
                    <a:pt x="20276" y="4263"/>
                    <a:pt x="20276" y="2823"/>
                    <a:pt x="20380" y="1743"/>
                  </a:cubicBezTo>
                  <a:cubicBezTo>
                    <a:pt x="20484" y="663"/>
                    <a:pt x="20691" y="-57"/>
                    <a:pt x="20899" y="3"/>
                  </a:cubicBezTo>
                  <a:cubicBezTo>
                    <a:pt x="21107" y="63"/>
                    <a:pt x="21314" y="903"/>
                    <a:pt x="21522" y="17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1" name="Line"/>
            <p:cNvSpPr/>
            <p:nvPr/>
          </p:nvSpPr>
          <p:spPr>
            <a:xfrm>
              <a:off x="3862513" y="392333"/>
              <a:ext cx="83831" cy="1541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65" h="21263" fill="norm" stroke="1" extrusionOk="0">
                  <a:moveTo>
                    <a:pt x="12963" y="0"/>
                  </a:moveTo>
                  <a:cubicBezTo>
                    <a:pt x="8748" y="2335"/>
                    <a:pt x="4533" y="4670"/>
                    <a:pt x="2163" y="7589"/>
                  </a:cubicBezTo>
                  <a:cubicBezTo>
                    <a:pt x="-208" y="10508"/>
                    <a:pt x="-735" y="14011"/>
                    <a:pt x="1109" y="16492"/>
                  </a:cubicBezTo>
                  <a:cubicBezTo>
                    <a:pt x="2953" y="18973"/>
                    <a:pt x="7167" y="20432"/>
                    <a:pt x="10592" y="21016"/>
                  </a:cubicBezTo>
                  <a:cubicBezTo>
                    <a:pt x="14016" y="21600"/>
                    <a:pt x="16650" y="21308"/>
                    <a:pt x="18231" y="18389"/>
                  </a:cubicBezTo>
                  <a:cubicBezTo>
                    <a:pt x="19811" y="15470"/>
                    <a:pt x="20338" y="9924"/>
                    <a:pt x="20865" y="43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2" name="Line"/>
            <p:cNvSpPr/>
            <p:nvPr/>
          </p:nvSpPr>
          <p:spPr>
            <a:xfrm>
              <a:off x="3971743" y="360583"/>
              <a:ext cx="209551" cy="1545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6214"/>
                  </a:moveTo>
                  <a:cubicBezTo>
                    <a:pt x="1527" y="4438"/>
                    <a:pt x="3055" y="2663"/>
                    <a:pt x="4473" y="1627"/>
                  </a:cubicBezTo>
                  <a:cubicBezTo>
                    <a:pt x="5891" y="592"/>
                    <a:pt x="7200" y="296"/>
                    <a:pt x="8509" y="2219"/>
                  </a:cubicBezTo>
                  <a:cubicBezTo>
                    <a:pt x="9818" y="4142"/>
                    <a:pt x="11127" y="8285"/>
                    <a:pt x="11891" y="11096"/>
                  </a:cubicBezTo>
                  <a:cubicBezTo>
                    <a:pt x="12655" y="13907"/>
                    <a:pt x="12873" y="15386"/>
                    <a:pt x="12764" y="17310"/>
                  </a:cubicBezTo>
                  <a:cubicBezTo>
                    <a:pt x="12655" y="19233"/>
                    <a:pt x="12218" y="21600"/>
                    <a:pt x="12000" y="21600"/>
                  </a:cubicBezTo>
                  <a:cubicBezTo>
                    <a:pt x="11782" y="21600"/>
                    <a:pt x="11782" y="19233"/>
                    <a:pt x="12873" y="15534"/>
                  </a:cubicBezTo>
                  <a:cubicBezTo>
                    <a:pt x="13964" y="11836"/>
                    <a:pt x="16145" y="6805"/>
                    <a:pt x="17782" y="3995"/>
                  </a:cubicBezTo>
                  <a:cubicBezTo>
                    <a:pt x="19418" y="1184"/>
                    <a:pt x="20509" y="592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3" name="Line"/>
            <p:cNvSpPr/>
            <p:nvPr/>
          </p:nvSpPr>
          <p:spPr>
            <a:xfrm>
              <a:off x="3418317" y="0"/>
              <a:ext cx="922776" cy="8304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0" h="21400" fill="norm" stroke="1" extrusionOk="0">
                  <a:moveTo>
                    <a:pt x="16555" y="3892"/>
                  </a:moveTo>
                  <a:cubicBezTo>
                    <a:pt x="16555" y="3128"/>
                    <a:pt x="16555" y="2365"/>
                    <a:pt x="16530" y="1846"/>
                  </a:cubicBezTo>
                  <a:cubicBezTo>
                    <a:pt x="16505" y="1328"/>
                    <a:pt x="16456" y="1055"/>
                    <a:pt x="16210" y="810"/>
                  </a:cubicBezTo>
                  <a:cubicBezTo>
                    <a:pt x="15964" y="565"/>
                    <a:pt x="15521" y="346"/>
                    <a:pt x="14562" y="183"/>
                  </a:cubicBezTo>
                  <a:cubicBezTo>
                    <a:pt x="13602" y="19"/>
                    <a:pt x="12126" y="-90"/>
                    <a:pt x="10576" y="101"/>
                  </a:cubicBezTo>
                  <a:cubicBezTo>
                    <a:pt x="9027" y="292"/>
                    <a:pt x="7403" y="783"/>
                    <a:pt x="5951" y="1574"/>
                  </a:cubicBezTo>
                  <a:cubicBezTo>
                    <a:pt x="4500" y="2365"/>
                    <a:pt x="3221" y="3455"/>
                    <a:pt x="2261" y="4628"/>
                  </a:cubicBezTo>
                  <a:cubicBezTo>
                    <a:pt x="1302" y="5801"/>
                    <a:pt x="662" y="7055"/>
                    <a:pt x="318" y="8719"/>
                  </a:cubicBezTo>
                  <a:cubicBezTo>
                    <a:pt x="-27" y="10383"/>
                    <a:pt x="-76" y="12455"/>
                    <a:pt x="96" y="14146"/>
                  </a:cubicBezTo>
                  <a:cubicBezTo>
                    <a:pt x="268" y="15837"/>
                    <a:pt x="662" y="17146"/>
                    <a:pt x="1425" y="18237"/>
                  </a:cubicBezTo>
                  <a:cubicBezTo>
                    <a:pt x="2187" y="19328"/>
                    <a:pt x="3319" y="20201"/>
                    <a:pt x="4672" y="20746"/>
                  </a:cubicBezTo>
                  <a:cubicBezTo>
                    <a:pt x="6025" y="21292"/>
                    <a:pt x="7600" y="21510"/>
                    <a:pt x="9297" y="21346"/>
                  </a:cubicBezTo>
                  <a:cubicBezTo>
                    <a:pt x="10995" y="21183"/>
                    <a:pt x="12815" y="20637"/>
                    <a:pt x="14365" y="19928"/>
                  </a:cubicBezTo>
                  <a:cubicBezTo>
                    <a:pt x="15915" y="19219"/>
                    <a:pt x="17194" y="18346"/>
                    <a:pt x="18277" y="17255"/>
                  </a:cubicBezTo>
                  <a:cubicBezTo>
                    <a:pt x="19359" y="16165"/>
                    <a:pt x="20245" y="14855"/>
                    <a:pt x="20786" y="13192"/>
                  </a:cubicBezTo>
                  <a:cubicBezTo>
                    <a:pt x="21327" y="11528"/>
                    <a:pt x="21524" y="9510"/>
                    <a:pt x="21426" y="7819"/>
                  </a:cubicBezTo>
                  <a:cubicBezTo>
                    <a:pt x="21327" y="6128"/>
                    <a:pt x="20934" y="4765"/>
                    <a:pt x="20245" y="3919"/>
                  </a:cubicBezTo>
                  <a:cubicBezTo>
                    <a:pt x="19556" y="3074"/>
                    <a:pt x="18572" y="2746"/>
                    <a:pt x="17489" y="3074"/>
                  </a:cubicBezTo>
                  <a:cubicBezTo>
                    <a:pt x="16407" y="3401"/>
                    <a:pt x="15226" y="4383"/>
                    <a:pt x="14045" y="536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4" name="Line"/>
            <p:cNvSpPr/>
            <p:nvPr/>
          </p:nvSpPr>
          <p:spPr>
            <a:xfrm>
              <a:off x="105098" y="1103533"/>
              <a:ext cx="196346" cy="3678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5" h="21449" fill="norm" stroke="1" extrusionOk="0">
                  <a:moveTo>
                    <a:pt x="15971" y="0"/>
                  </a:moveTo>
                  <a:cubicBezTo>
                    <a:pt x="13648" y="123"/>
                    <a:pt x="11326" y="247"/>
                    <a:pt x="9119" y="432"/>
                  </a:cubicBezTo>
                  <a:cubicBezTo>
                    <a:pt x="6913" y="617"/>
                    <a:pt x="4822" y="864"/>
                    <a:pt x="3661" y="1358"/>
                  </a:cubicBezTo>
                  <a:cubicBezTo>
                    <a:pt x="2500" y="1851"/>
                    <a:pt x="2268" y="2592"/>
                    <a:pt x="1919" y="5122"/>
                  </a:cubicBezTo>
                  <a:cubicBezTo>
                    <a:pt x="1571" y="7653"/>
                    <a:pt x="1106" y="11973"/>
                    <a:pt x="758" y="14503"/>
                  </a:cubicBezTo>
                  <a:cubicBezTo>
                    <a:pt x="410" y="17033"/>
                    <a:pt x="177" y="17774"/>
                    <a:pt x="61" y="18576"/>
                  </a:cubicBezTo>
                  <a:cubicBezTo>
                    <a:pt x="-55" y="19378"/>
                    <a:pt x="-55" y="20242"/>
                    <a:pt x="526" y="20798"/>
                  </a:cubicBezTo>
                  <a:cubicBezTo>
                    <a:pt x="1106" y="21353"/>
                    <a:pt x="2268" y="21600"/>
                    <a:pt x="4474" y="21353"/>
                  </a:cubicBezTo>
                  <a:cubicBezTo>
                    <a:pt x="6680" y="21106"/>
                    <a:pt x="9932" y="20366"/>
                    <a:pt x="12951" y="19625"/>
                  </a:cubicBezTo>
                  <a:cubicBezTo>
                    <a:pt x="15971" y="18885"/>
                    <a:pt x="18758" y="18144"/>
                    <a:pt x="21545" y="174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5" name="Line"/>
            <p:cNvSpPr/>
            <p:nvPr/>
          </p:nvSpPr>
          <p:spPr>
            <a:xfrm>
              <a:off x="129993" y="1306733"/>
              <a:ext cx="10160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6" name="Line"/>
            <p:cNvSpPr/>
            <p:nvPr/>
          </p:nvSpPr>
          <p:spPr>
            <a:xfrm>
              <a:off x="409393" y="1040468"/>
              <a:ext cx="190501" cy="4238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8" fill="norm" stroke="1" extrusionOk="0">
                  <a:moveTo>
                    <a:pt x="12240" y="1894"/>
                  </a:moveTo>
                  <a:cubicBezTo>
                    <a:pt x="12240" y="1362"/>
                    <a:pt x="12240" y="830"/>
                    <a:pt x="11280" y="457"/>
                  </a:cubicBezTo>
                  <a:cubicBezTo>
                    <a:pt x="10320" y="85"/>
                    <a:pt x="8400" y="-128"/>
                    <a:pt x="6720" y="85"/>
                  </a:cubicBezTo>
                  <a:cubicBezTo>
                    <a:pt x="5040" y="298"/>
                    <a:pt x="3600" y="936"/>
                    <a:pt x="2520" y="2266"/>
                  </a:cubicBezTo>
                  <a:cubicBezTo>
                    <a:pt x="1440" y="3596"/>
                    <a:pt x="720" y="5618"/>
                    <a:pt x="360" y="8331"/>
                  </a:cubicBezTo>
                  <a:cubicBezTo>
                    <a:pt x="0" y="11044"/>
                    <a:pt x="0" y="14449"/>
                    <a:pt x="0" y="16418"/>
                  </a:cubicBezTo>
                  <a:cubicBezTo>
                    <a:pt x="0" y="18386"/>
                    <a:pt x="0" y="18918"/>
                    <a:pt x="0" y="19450"/>
                  </a:cubicBezTo>
                  <a:cubicBezTo>
                    <a:pt x="0" y="19982"/>
                    <a:pt x="0" y="20514"/>
                    <a:pt x="600" y="20887"/>
                  </a:cubicBezTo>
                  <a:cubicBezTo>
                    <a:pt x="1200" y="21259"/>
                    <a:pt x="2400" y="21472"/>
                    <a:pt x="5400" y="21153"/>
                  </a:cubicBezTo>
                  <a:cubicBezTo>
                    <a:pt x="8400" y="20834"/>
                    <a:pt x="13200" y="19982"/>
                    <a:pt x="16200" y="19397"/>
                  </a:cubicBezTo>
                  <a:cubicBezTo>
                    <a:pt x="19200" y="18812"/>
                    <a:pt x="20400" y="18493"/>
                    <a:pt x="21600" y="181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7" name="Line"/>
            <p:cNvSpPr/>
            <p:nvPr/>
          </p:nvSpPr>
          <p:spPr>
            <a:xfrm>
              <a:off x="676093" y="1054850"/>
              <a:ext cx="214893" cy="3404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9" h="21577" fill="norm" stroke="1" extrusionOk="0">
                  <a:moveTo>
                    <a:pt x="0" y="2683"/>
                  </a:moveTo>
                  <a:cubicBezTo>
                    <a:pt x="3176" y="1878"/>
                    <a:pt x="6353" y="1073"/>
                    <a:pt x="9106" y="604"/>
                  </a:cubicBezTo>
                  <a:cubicBezTo>
                    <a:pt x="11859" y="134"/>
                    <a:pt x="14188" y="0"/>
                    <a:pt x="15882" y="0"/>
                  </a:cubicBezTo>
                  <a:cubicBezTo>
                    <a:pt x="17576" y="0"/>
                    <a:pt x="18635" y="134"/>
                    <a:pt x="19059" y="604"/>
                  </a:cubicBezTo>
                  <a:cubicBezTo>
                    <a:pt x="19482" y="1073"/>
                    <a:pt x="19271" y="1878"/>
                    <a:pt x="19271" y="4025"/>
                  </a:cubicBezTo>
                  <a:cubicBezTo>
                    <a:pt x="19271" y="6171"/>
                    <a:pt x="19482" y="9660"/>
                    <a:pt x="19906" y="12343"/>
                  </a:cubicBezTo>
                  <a:cubicBezTo>
                    <a:pt x="20329" y="15026"/>
                    <a:pt x="20965" y="16904"/>
                    <a:pt x="21282" y="18179"/>
                  </a:cubicBezTo>
                  <a:cubicBezTo>
                    <a:pt x="21600" y="19453"/>
                    <a:pt x="21600" y="20124"/>
                    <a:pt x="21071" y="20594"/>
                  </a:cubicBezTo>
                  <a:cubicBezTo>
                    <a:pt x="20541" y="21063"/>
                    <a:pt x="19482" y="21332"/>
                    <a:pt x="18424" y="21466"/>
                  </a:cubicBezTo>
                  <a:cubicBezTo>
                    <a:pt x="17365" y="21600"/>
                    <a:pt x="16306" y="21600"/>
                    <a:pt x="15247" y="21533"/>
                  </a:cubicBezTo>
                  <a:cubicBezTo>
                    <a:pt x="14188" y="21466"/>
                    <a:pt x="13129" y="21332"/>
                    <a:pt x="13024" y="20996"/>
                  </a:cubicBezTo>
                  <a:cubicBezTo>
                    <a:pt x="12918" y="20661"/>
                    <a:pt x="13765" y="20124"/>
                    <a:pt x="14612" y="195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8" name="Line"/>
            <p:cNvSpPr/>
            <p:nvPr/>
          </p:nvSpPr>
          <p:spPr>
            <a:xfrm>
              <a:off x="1088843" y="1198783"/>
              <a:ext cx="635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9" name="Line"/>
            <p:cNvSpPr/>
            <p:nvPr/>
          </p:nvSpPr>
          <p:spPr>
            <a:xfrm>
              <a:off x="1038043" y="1319433"/>
              <a:ext cx="1968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0" name="Line"/>
            <p:cNvSpPr/>
            <p:nvPr/>
          </p:nvSpPr>
          <p:spPr>
            <a:xfrm>
              <a:off x="1368243" y="1156066"/>
              <a:ext cx="298451" cy="239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5" fill="norm" stroke="1" extrusionOk="0">
                  <a:moveTo>
                    <a:pt x="0" y="20877"/>
                  </a:moveTo>
                  <a:cubicBezTo>
                    <a:pt x="2298" y="15950"/>
                    <a:pt x="4596" y="11024"/>
                    <a:pt x="5821" y="7898"/>
                  </a:cubicBezTo>
                  <a:cubicBezTo>
                    <a:pt x="7047" y="4771"/>
                    <a:pt x="7200" y="3445"/>
                    <a:pt x="7353" y="2308"/>
                  </a:cubicBezTo>
                  <a:cubicBezTo>
                    <a:pt x="7506" y="1171"/>
                    <a:pt x="7660" y="224"/>
                    <a:pt x="7430" y="34"/>
                  </a:cubicBezTo>
                  <a:cubicBezTo>
                    <a:pt x="7200" y="-155"/>
                    <a:pt x="6587" y="413"/>
                    <a:pt x="6051" y="2403"/>
                  </a:cubicBezTo>
                  <a:cubicBezTo>
                    <a:pt x="5515" y="4392"/>
                    <a:pt x="5055" y="7803"/>
                    <a:pt x="4826" y="10456"/>
                  </a:cubicBezTo>
                  <a:cubicBezTo>
                    <a:pt x="4596" y="13108"/>
                    <a:pt x="4596" y="15003"/>
                    <a:pt x="4749" y="16424"/>
                  </a:cubicBezTo>
                  <a:cubicBezTo>
                    <a:pt x="4902" y="17845"/>
                    <a:pt x="5209" y="18792"/>
                    <a:pt x="5745" y="19456"/>
                  </a:cubicBezTo>
                  <a:cubicBezTo>
                    <a:pt x="6281" y="20119"/>
                    <a:pt x="7047" y="20498"/>
                    <a:pt x="8119" y="20308"/>
                  </a:cubicBezTo>
                  <a:cubicBezTo>
                    <a:pt x="9191" y="20119"/>
                    <a:pt x="10570" y="19361"/>
                    <a:pt x="11949" y="17561"/>
                  </a:cubicBezTo>
                  <a:cubicBezTo>
                    <a:pt x="13328" y="15761"/>
                    <a:pt x="14706" y="12919"/>
                    <a:pt x="15549" y="10266"/>
                  </a:cubicBezTo>
                  <a:cubicBezTo>
                    <a:pt x="16391" y="7613"/>
                    <a:pt x="16698" y="5150"/>
                    <a:pt x="16928" y="3350"/>
                  </a:cubicBezTo>
                  <a:cubicBezTo>
                    <a:pt x="17157" y="1550"/>
                    <a:pt x="17311" y="413"/>
                    <a:pt x="17387" y="413"/>
                  </a:cubicBezTo>
                  <a:cubicBezTo>
                    <a:pt x="17464" y="413"/>
                    <a:pt x="17464" y="1550"/>
                    <a:pt x="17770" y="4487"/>
                  </a:cubicBezTo>
                  <a:cubicBezTo>
                    <a:pt x="18077" y="7424"/>
                    <a:pt x="18689" y="12161"/>
                    <a:pt x="19379" y="15287"/>
                  </a:cubicBezTo>
                  <a:cubicBezTo>
                    <a:pt x="20068" y="18413"/>
                    <a:pt x="20834" y="19929"/>
                    <a:pt x="21600" y="214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1" name="Line"/>
            <p:cNvSpPr/>
            <p:nvPr/>
          </p:nvSpPr>
          <p:spPr>
            <a:xfrm>
              <a:off x="1742893" y="1319433"/>
              <a:ext cx="3810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